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6" r:id="rId2"/>
    <p:sldId id="337" r:id="rId3"/>
    <p:sldId id="330" r:id="rId4"/>
    <p:sldId id="331" r:id="rId5"/>
    <p:sldId id="256" r:id="rId6"/>
    <p:sldId id="329" r:id="rId7"/>
    <p:sldId id="272" r:id="rId8"/>
    <p:sldId id="271" r:id="rId9"/>
    <p:sldId id="340" r:id="rId10"/>
    <p:sldId id="333" r:id="rId11"/>
    <p:sldId id="264" r:id="rId12"/>
    <p:sldId id="268" r:id="rId13"/>
    <p:sldId id="278" r:id="rId14"/>
    <p:sldId id="269" r:id="rId15"/>
    <p:sldId id="287" r:id="rId16"/>
    <p:sldId id="262" r:id="rId17"/>
    <p:sldId id="284" r:id="rId18"/>
    <p:sldId id="276" r:id="rId19"/>
    <p:sldId id="283" r:id="rId20"/>
    <p:sldId id="261" r:id="rId21"/>
    <p:sldId id="327" r:id="rId22"/>
    <p:sldId id="341" r:id="rId23"/>
    <p:sldId id="285" r:id="rId24"/>
    <p:sldId id="288" r:id="rId25"/>
    <p:sldId id="304" r:id="rId26"/>
    <p:sldId id="282" r:id="rId27"/>
    <p:sldId id="297" r:id="rId28"/>
    <p:sldId id="298" r:id="rId29"/>
    <p:sldId id="296" r:id="rId30"/>
    <p:sldId id="299" r:id="rId31"/>
    <p:sldId id="306" r:id="rId32"/>
    <p:sldId id="345" r:id="rId33"/>
    <p:sldId id="346" r:id="rId34"/>
    <p:sldId id="347" r:id="rId35"/>
    <p:sldId id="308" r:id="rId36"/>
    <p:sldId id="320" r:id="rId37"/>
    <p:sldId id="321" r:id="rId38"/>
    <p:sldId id="344" r:id="rId39"/>
    <p:sldId id="322" r:id="rId40"/>
    <p:sldId id="324" r:id="rId41"/>
    <p:sldId id="338" r:id="rId42"/>
    <p:sldId id="339" r:id="rId43"/>
    <p:sldId id="328" r:id="rId44"/>
    <p:sldId id="293" r:id="rId45"/>
    <p:sldId id="307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82997ED-2B89-454E-8211-754F778C546E}">
          <p14:sldIdLst>
            <p14:sldId id="336"/>
            <p14:sldId id="337"/>
            <p14:sldId id="330"/>
            <p14:sldId id="331"/>
            <p14:sldId id="256"/>
            <p14:sldId id="329"/>
            <p14:sldId id="272"/>
            <p14:sldId id="271"/>
            <p14:sldId id="340"/>
            <p14:sldId id="333"/>
            <p14:sldId id="264"/>
            <p14:sldId id="268"/>
            <p14:sldId id="278"/>
            <p14:sldId id="269"/>
            <p14:sldId id="287"/>
            <p14:sldId id="262"/>
            <p14:sldId id="284"/>
            <p14:sldId id="276"/>
            <p14:sldId id="283"/>
            <p14:sldId id="261"/>
            <p14:sldId id="327"/>
            <p14:sldId id="341"/>
            <p14:sldId id="285"/>
            <p14:sldId id="288"/>
            <p14:sldId id="304"/>
            <p14:sldId id="282"/>
            <p14:sldId id="297"/>
            <p14:sldId id="298"/>
            <p14:sldId id="296"/>
            <p14:sldId id="299"/>
            <p14:sldId id="306"/>
            <p14:sldId id="345"/>
            <p14:sldId id="346"/>
            <p14:sldId id="347"/>
            <p14:sldId id="308"/>
            <p14:sldId id="320"/>
            <p14:sldId id="321"/>
            <p14:sldId id="344"/>
            <p14:sldId id="322"/>
            <p14:sldId id="324"/>
            <p14:sldId id="338"/>
            <p14:sldId id="339"/>
            <p14:sldId id="328"/>
            <p14:sldId id="293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595"/>
  </p:normalViewPr>
  <p:slideViewPr>
    <p:cSldViewPr>
      <p:cViewPr varScale="1">
        <p:scale>
          <a:sx n="91" d="100"/>
          <a:sy n="91" d="100"/>
        </p:scale>
        <p:origin x="7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C698B-F2CA-4458-936E-A6C7DDAF3BBB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F0DD8-28BB-4286-BBDF-29DF8FF4038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37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88B99-7363-4173-90B6-D0E8592413C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62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5783C-9346-4281-B9DB-5F9A3C64F273}" type="slidenum">
              <a:rPr lang="it-IT" smtClean="0"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fld id="{F9C5A986-0425-408B-9CAE-9FEC07FE47BE}" type="slidenum">
              <a:rPr lang="it-IT" sz="1200" smtClean="0">
                <a:latin typeface="Times New Roman" pitchFamily="18" charset="0"/>
              </a:rPr>
              <a:pPr eaLnBrk="1" hangingPunct="1"/>
              <a:t>13</a:t>
            </a:fld>
            <a:endParaRPr lang="it-IT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fld id="{A07F4C6C-42E6-49F0-8BC7-3DE26E0C4526}" type="slidenum">
              <a:rPr lang="it-IT" altLang="en-US" sz="1200" smtClean="0">
                <a:latin typeface="Times New Roman" pitchFamily="18" charset="0"/>
              </a:rPr>
              <a:pPr eaLnBrk="1" hangingPunct="1"/>
              <a:t>15</a:t>
            </a:fld>
            <a:endParaRPr lang="it-IT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fld id="{03CFCA7B-EF72-431A-AA2B-5CDF73DEB663}" type="slidenum">
              <a:rPr lang="it-IT" sz="1200" smtClean="0">
                <a:latin typeface="Times New Roman" pitchFamily="18" charset="0"/>
              </a:rPr>
              <a:pPr eaLnBrk="1" hangingPunct="1"/>
              <a:t>20</a:t>
            </a:fld>
            <a:endParaRPr lang="it-IT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fld id="{8C31C4A3-B6AD-46F5-B73F-CB0F5860D880}" type="slidenum">
              <a:rPr lang="it-IT" altLang="en-US" sz="1200" smtClean="0">
                <a:latin typeface="Times New Roman" pitchFamily="18" charset="0"/>
              </a:rPr>
              <a:pPr eaLnBrk="1" hangingPunct="1"/>
              <a:t>21</a:t>
            </a:fld>
            <a:endParaRPr lang="it-IT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fld id="{74BCD2D0-773A-4C22-B2D1-4D031DE92C9E}" type="slidenum">
              <a:rPr lang="it-IT" altLang="en-US" sz="1200" smtClean="0">
                <a:latin typeface="Times New Roman" pitchFamily="18" charset="0"/>
              </a:rPr>
              <a:pPr eaLnBrk="1" hangingPunct="1"/>
              <a:t>23</a:t>
            </a:fld>
            <a:endParaRPr lang="it-IT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88B99-7363-4173-90B6-D0E8592413C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899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88B99-7363-4173-90B6-D0E8592413C1}" type="slidenum">
              <a:rPr lang="it-IT" smtClean="0"/>
              <a:t>31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04/02/17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ThePCRF@aol.com" TargetMode="External"/><Relationship Id="rId4" Type="http://schemas.openxmlformats.org/officeDocument/2006/relationships/hyperlink" Target="mailto:crupi@cyberg.i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32.png"/><Relationship Id="rId5" Type="http://schemas.microsoft.com/office/2007/relationships/hdphoto" Target="../media/hdphoto15.wdp"/><Relationship Id="rId6" Type="http://schemas.openxmlformats.org/officeDocument/2006/relationships/image" Target="../media/image33.png"/><Relationship Id="rId7" Type="http://schemas.microsoft.com/office/2007/relationships/hdphoto" Target="../media/hdphoto16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microsoft.com/office/2007/relationships/hdphoto" Target="../media/hdphoto19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microsoft.com/office/2007/relationships/hdphoto" Target="../media/hdphoto20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microsoft.com/office/2007/relationships/hdphoto" Target="../media/hdphoto2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44.png"/><Relationship Id="rId5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microsoft.com/office/2007/relationships/hdphoto" Target="../media/hdphoto24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microsoft.com/office/2007/relationships/hdphoto" Target="../media/hdphoto25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40000"/>
                    </a14:imgEffect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7343" r="14524" b="5971"/>
          <a:stretch/>
        </p:blipFill>
        <p:spPr bwMode="auto">
          <a:xfrm>
            <a:off x="-72111" y="76896"/>
            <a:ext cx="9235681" cy="6880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165304"/>
            <a:ext cx="730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             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19672" y="5334307"/>
            <a:ext cx="73448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Speranza di una nuova vita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91680" y="6228020"/>
            <a:ext cx="6112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 Richardson, World Press Photo of the </a:t>
            </a: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Year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2016 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9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8964"/>
          <a:stretch/>
        </p:blipFill>
        <p:spPr bwMode="auto">
          <a:xfrm>
            <a:off x="-36512" y="0"/>
            <a:ext cx="94926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/>
          <a:lstStyle/>
          <a:p>
            <a:r>
              <a:rPr lang="it-IT" dirty="0" smtClean="0"/>
              <a:t>		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2" descr="C:\Documents and Settings\cc050\Desktop\Gerusalemm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26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18281" r="40216" b="36630"/>
          <a:stretch/>
        </p:blipFill>
        <p:spPr bwMode="auto">
          <a:xfrm>
            <a:off x="-1173531" y="-243408"/>
            <a:ext cx="11609397" cy="710140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0080" y="546249"/>
            <a:ext cx="6980312" cy="1370583"/>
          </a:xfrm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it-IT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La lettera</a:t>
            </a:r>
            <a:endParaRPr lang="it-IT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60040" y="1772816"/>
            <a:ext cx="7956376" cy="2088232"/>
          </a:xfrm>
          <a:noFill/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it-IT" sz="8000" b="1" dirty="0" smtClean="0">
                <a:latin typeface="AR CENA" pitchFamily="2" charset="0"/>
                <a:cs typeface="Gisha" panose="020B0502040204020203" pitchFamily="34" charset="-79"/>
              </a:rPr>
              <a:t>Caro </a:t>
            </a:r>
            <a:r>
              <a:rPr lang="en-GB" altLang="it-IT" sz="8000" b="1" dirty="0" err="1" smtClean="0">
                <a:latin typeface="AR CENA" pitchFamily="2" charset="0"/>
                <a:cs typeface="Gisha" panose="020B0502040204020203" pitchFamily="34" charset="-79"/>
              </a:rPr>
              <a:t>Dott</a:t>
            </a:r>
            <a:r>
              <a:rPr lang="en-GB" altLang="it-IT" sz="8000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sz="8000" b="1" dirty="0" err="1" smtClean="0">
                <a:latin typeface="AR CENA" pitchFamily="2" charset="0"/>
                <a:cs typeface="Gisha" panose="020B0502040204020203" pitchFamily="34" charset="-79"/>
              </a:rPr>
              <a:t>Crupi</a:t>
            </a:r>
            <a:r>
              <a:rPr lang="en-GB" altLang="it-IT" sz="8000" b="1" dirty="0" smtClean="0">
                <a:latin typeface="AR CENA" pitchFamily="2" charset="0"/>
                <a:cs typeface="Gisha" panose="020B0502040204020203" pitchFamily="34" charset="-79"/>
              </a:rPr>
              <a:t>,</a:t>
            </a:r>
          </a:p>
          <a:p>
            <a:pPr>
              <a:lnSpc>
                <a:spcPct val="80000"/>
              </a:lnSpc>
            </a:pPr>
            <a:endParaRPr lang="en-GB" altLang="it-IT" sz="8000" b="1" dirty="0" smtClean="0"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   Ho 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ricevuto il suo indirizzo e-mail dal </a:t>
            </a:r>
            <a:r>
              <a:rPr lang="it-IT" altLang="it-IT" sz="8000" b="1" dirty="0" err="1">
                <a:latin typeface="AR CENA" pitchFamily="2" charset="0"/>
                <a:cs typeface="Gisha" panose="020B0502040204020203" pitchFamily="34" charset="-79"/>
              </a:rPr>
              <a:t>Dott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 Martin </a:t>
            </a:r>
            <a:r>
              <a:rPr lang="it-IT" altLang="it-IT" sz="8000" b="1" dirty="0" err="1">
                <a:latin typeface="AR CENA" pitchFamily="2" charset="0"/>
                <a:cs typeface="Gisha" panose="020B0502040204020203" pitchFamily="34" charset="-79"/>
              </a:rPr>
              <a:t>Elliot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, 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molto gentile nel lanciare per noi un appello per invitare nel prossimo futuro </a:t>
            </a:r>
            <a:r>
              <a:rPr lang="it-IT" altLang="it-IT" sz="8000" b="1" dirty="0" err="1" smtClean="0">
                <a:latin typeface="AR CENA" pitchFamily="2" charset="0"/>
                <a:cs typeface="Gisha" panose="020B0502040204020203" pitchFamily="34" charset="-79"/>
              </a:rPr>
              <a:t>equipes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di cardiochirurgia pediatrica a visitare 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Gerusalemme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, il West </a:t>
            </a:r>
            <a:r>
              <a:rPr lang="it-IT" altLang="it-IT" sz="8000" b="1" dirty="0" err="1" smtClean="0">
                <a:latin typeface="AR CENA" pitchFamily="2" charset="0"/>
                <a:cs typeface="Gisha" panose="020B0502040204020203" pitchFamily="34" charset="-79"/>
              </a:rPr>
              <a:t>Bank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e Gaza 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per eseguire interventi di cardiochirurgia su bambini 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che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it-IT" altLang="it-IT" sz="8000" b="1" dirty="0" smtClean="0">
                <a:latin typeface="AR CENA" pitchFamily="2" charset="0"/>
                <a:cs typeface="Gisha" panose="020B0502040204020203" pitchFamily="34" charset="-79"/>
              </a:rPr>
              <a:t>al momento non </a:t>
            </a:r>
            <a:r>
              <a:rPr lang="it-IT" altLang="it-IT" sz="8000" b="1" dirty="0">
                <a:latin typeface="AR CENA" pitchFamily="2" charset="0"/>
                <a:cs typeface="Gisha" panose="020B0502040204020203" pitchFamily="34" charset="-79"/>
              </a:rPr>
              <a:t>hanno alcuna possibilità di essere curati. </a:t>
            </a: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it-IT" altLang="it-IT" sz="8000" b="1" dirty="0">
              <a:solidFill>
                <a:schemeClr val="accent6">
                  <a:lumMod val="50000"/>
                </a:schemeClr>
              </a:solidFill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GB" altLang="it-IT" sz="8000" b="1" dirty="0">
              <a:solidFill>
                <a:schemeClr val="accent6">
                  <a:lumMod val="50000"/>
                </a:schemeClr>
              </a:solidFill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GB" altLang="it-IT" sz="8000" b="1" dirty="0" smtClean="0">
              <a:solidFill>
                <a:schemeClr val="accent6">
                  <a:lumMod val="50000"/>
                </a:schemeClr>
              </a:solidFill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GB" altLang="it-IT" sz="8000" b="1" dirty="0">
              <a:solidFill>
                <a:schemeClr val="accent6">
                  <a:lumMod val="50000"/>
                </a:schemeClr>
              </a:solidFill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GB" altLang="it-IT" sz="8000" b="1" dirty="0" smtClean="0">
              <a:solidFill>
                <a:schemeClr val="accent6">
                  <a:lumMod val="50000"/>
                </a:schemeClr>
              </a:solidFill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GB" altLang="it-IT" sz="8000" b="1" dirty="0">
                <a:solidFill>
                  <a:schemeClr val="accent6">
                    <a:lumMod val="50000"/>
                  </a:schemeClr>
                </a:solidFill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sz="8000" b="1" dirty="0" smtClean="0">
                <a:solidFill>
                  <a:schemeClr val="accent6">
                    <a:lumMod val="50000"/>
                  </a:schemeClr>
                </a:solidFill>
                <a:latin typeface="AR CENA" pitchFamily="2" charset="0"/>
                <a:cs typeface="Gisha" panose="020B0502040204020203" pitchFamily="34" charset="-79"/>
              </a:rPr>
              <a:t>  </a:t>
            </a:r>
            <a:r>
              <a:rPr lang="en-GB" altLang="it-IT" sz="7200" b="1" dirty="0" err="1" smtClean="0">
                <a:latin typeface="AR CENA" pitchFamily="2" charset="0"/>
                <a:cs typeface="Gisha" panose="020B0502040204020203" pitchFamily="34" charset="-79"/>
              </a:rPr>
              <a:t>Sinceramente</a:t>
            </a:r>
            <a:endParaRPr lang="en-GB" altLang="it-IT" sz="7200" b="1" dirty="0" smtClean="0"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GB" altLang="it-IT" sz="7200" b="1" dirty="0">
                <a:solidFill>
                  <a:schemeClr val="accent6">
                    <a:lumMod val="50000"/>
                  </a:schemeClr>
                </a:solidFill>
                <a:latin typeface="Brush Script MT" panose="03060802040406070304" pitchFamily="66" charset="0"/>
                <a:cs typeface="Gisha" panose="020B0502040204020203" pitchFamily="34" charset="-79"/>
              </a:rPr>
              <a:t> </a:t>
            </a:r>
            <a:r>
              <a:rPr lang="en-GB" altLang="it-IT" sz="7200" b="1" dirty="0" smtClean="0">
                <a:solidFill>
                  <a:schemeClr val="accent6">
                    <a:lumMod val="50000"/>
                  </a:schemeClr>
                </a:solidFill>
                <a:latin typeface="Brush Script MT" panose="03060802040406070304" pitchFamily="66" charset="0"/>
                <a:cs typeface="Gisha" panose="020B0502040204020203" pitchFamily="34" charset="-79"/>
              </a:rPr>
              <a:t> </a:t>
            </a:r>
          </a:p>
          <a:p>
            <a:pPr marL="21590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GB" altLang="it-IT" sz="7200" b="1" dirty="0">
                <a:solidFill>
                  <a:schemeClr val="accent6">
                    <a:lumMod val="50000"/>
                  </a:schemeClr>
                </a:solidFill>
                <a:latin typeface="Brush Script MT" panose="03060802040406070304" pitchFamily="66" charset="0"/>
                <a:cs typeface="Gisha" panose="020B0502040204020203" pitchFamily="34" charset="-79"/>
              </a:rPr>
              <a:t> </a:t>
            </a:r>
            <a:r>
              <a:rPr lang="en-GB" altLang="it-IT" sz="7200" b="1" dirty="0" smtClean="0">
                <a:solidFill>
                  <a:schemeClr val="accent6">
                    <a:lumMod val="50000"/>
                  </a:schemeClr>
                </a:solidFill>
                <a:latin typeface="Brush Script MT" panose="03060802040406070304" pitchFamily="66" charset="0"/>
                <a:cs typeface="Gisha" panose="020B0502040204020203" pitchFamily="34" charset="-79"/>
              </a:rPr>
              <a:t> </a:t>
            </a:r>
            <a:r>
              <a:rPr lang="en-GB" altLang="it-IT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cs typeface="Gisha" panose="020B0502040204020203" pitchFamily="34" charset="-79"/>
              </a:rPr>
              <a:t>Steve </a:t>
            </a:r>
            <a:r>
              <a:rPr lang="en-GB" altLang="it-IT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cs typeface="Gisha" panose="020B0502040204020203" pitchFamily="34" charset="-79"/>
              </a:rPr>
              <a:t>Sosebee</a:t>
            </a:r>
            <a:endParaRPr lang="en-GB" altLang="it-IT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  <a:cs typeface="Gisha" panose="020B0502040204020203" pitchFamily="34" charset="-79"/>
            </a:endParaRPr>
          </a:p>
          <a:p>
            <a:pPr marL="288290" indent="-252095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GB" altLang="it-IT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cs typeface="Gisha" panose="020B0502040204020203" pitchFamily="34" charset="-79"/>
              </a:rPr>
              <a:t> Director, The </a:t>
            </a:r>
            <a:r>
              <a:rPr lang="en-GB" altLang="it-IT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cs typeface="Gisha" panose="020B0502040204020203" pitchFamily="34" charset="-79"/>
              </a:rPr>
              <a:t>Palestine Children’s Relief </a:t>
            </a:r>
            <a:r>
              <a:rPr lang="en-GB" altLang="it-IT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cs typeface="Gisha" panose="020B0502040204020203" pitchFamily="34" charset="-79"/>
              </a:rPr>
              <a:t>Fund </a:t>
            </a:r>
            <a:endParaRPr lang="it-IT" altLang="it-IT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  <a:cs typeface="Gisha" panose="020B0502040204020203" pitchFamily="34" charset="-79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3528" y="332656"/>
            <a:ext cx="612068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it-IT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Subject</a:t>
            </a: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  <a:r>
              <a:rPr lang="en-GB" altLang="it-IT" sz="1600" b="1" dirty="0" err="1">
                <a:latin typeface="Gisha" panose="020B0502040204020203" pitchFamily="34" charset="-79"/>
                <a:cs typeface="Gisha" panose="020B0502040204020203" pitchFamily="34" charset="-79"/>
              </a:rPr>
              <a:t>Pediatric</a:t>
            </a: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 Cardiac Team to Palestine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GB" altLang="it-IT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Date</a:t>
            </a:r>
            <a:r>
              <a:rPr lang="en-GB" altLang="it-IT" b="1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  <a:r>
              <a:rPr lang="en-GB" altLang="it-IT" sz="2400" b="1" dirty="0">
                <a:latin typeface="Gisha" panose="020B0502040204020203" pitchFamily="34" charset="-79"/>
                <a:cs typeface="Gisha" panose="020B0502040204020203" pitchFamily="34" charset="-79"/>
              </a:rPr>
              <a:t>Thu, 3 Dec 1998 23:24:08 </a:t>
            </a:r>
            <a:r>
              <a:rPr lang="en-GB" altLang="it-IT" b="1" dirty="0">
                <a:latin typeface="Gisha" panose="020B0502040204020203" pitchFamily="34" charset="-79"/>
                <a:cs typeface="Gisha" panose="020B0502040204020203" pitchFamily="34" charset="-79"/>
              </a:rPr>
              <a:t>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GB" altLang="it-IT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From</a:t>
            </a: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  <a:hlinkClick r:id="rId3"/>
              </a:rPr>
              <a:t>ThePCRF@aol.com</a:t>
            </a:r>
            <a:endParaRPr lang="en-GB" altLang="it-IT" sz="16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GB" altLang="it-IT" sz="1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to</a:t>
            </a:r>
            <a:r>
              <a:rPr lang="en-GB" altLang="it-IT" sz="1600" b="1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  <a:r>
              <a:rPr lang="en-GB" altLang="it-IT" sz="1600" b="1" dirty="0" smtClean="0">
                <a:latin typeface="Gisha" panose="020B0502040204020203" pitchFamily="34" charset="-79"/>
                <a:cs typeface="Gisha" panose="020B0502040204020203" pitchFamily="34" charset="-79"/>
                <a:hlinkClick r:id="rId4"/>
              </a:rPr>
              <a:t>crupi@cyberg.it</a:t>
            </a:r>
            <a:endParaRPr lang="en-GB" altLang="it-IT" sz="1600" b="1" dirty="0" smtClean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600" dirty="0"/>
          </a:p>
        </p:txBody>
      </p:sp>
      <p:sp>
        <p:nvSpPr>
          <p:cNvPr id="3" name="Rettangolo 2"/>
          <p:cNvSpPr/>
          <p:nvPr/>
        </p:nvSpPr>
        <p:spPr>
          <a:xfrm>
            <a:off x="395536" y="1845608"/>
            <a:ext cx="13609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it-IT" sz="1600" b="1" dirty="0" smtClean="0">
              <a:solidFill>
                <a:schemeClr val="accent6">
                  <a:lumMod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en-GB" sz="1600" b="1" dirty="0">
              <a:solidFill>
                <a:schemeClr val="accent6">
                  <a:lumMod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23528" y="3802395"/>
            <a:ext cx="84249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>
              <a:spcBef>
                <a:spcPts val="0"/>
              </a:spcBef>
              <a:buFontTx/>
              <a:buNone/>
            </a:pP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Lavoro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con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il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Ministero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della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Salute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dell’autorità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nazionale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palestinese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ad un </a:t>
            </a:r>
            <a:r>
              <a:rPr lang="en-GB" altLang="it-IT" b="1" dirty="0" err="1" smtClean="0">
                <a:latin typeface="AR CENA" pitchFamily="2" charset="0"/>
                <a:cs typeface="Gisha" panose="020B0502040204020203" pitchFamily="34" charset="-79"/>
              </a:rPr>
              <a:t>programma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</a:p>
          <a:p>
            <a:pPr marL="215900">
              <a:spcBef>
                <a:spcPts val="0"/>
              </a:spcBef>
              <a:buFontTx/>
              <a:buNone/>
            </a:pPr>
            <a:r>
              <a:rPr lang="en-GB" altLang="it-IT" b="1" dirty="0" err="1" smtClean="0">
                <a:latin typeface="AR CENA" pitchFamily="2" charset="0"/>
                <a:cs typeface="Gisha" panose="020B0502040204020203" pitchFamily="34" charset="-79"/>
              </a:rPr>
              <a:t>che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ha </a:t>
            </a:r>
            <a:r>
              <a:rPr lang="en-GB" altLang="it-IT" b="1" dirty="0" err="1" smtClean="0">
                <a:latin typeface="AR CENA" pitchFamily="2" charset="0"/>
                <a:cs typeface="Gisha" panose="020B0502040204020203" pitchFamily="34" charset="-79"/>
              </a:rPr>
              <a:t>l’obiettivo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di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portare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equipes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in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Palestina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per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operare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i bambini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affetti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da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cardiopatie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congenite</a:t>
            </a:r>
            <a:r>
              <a:rPr lang="en-GB" altLang="it-IT" b="1" dirty="0">
                <a:latin typeface="Comic Sans MS" pitchFamily="66" charset="0"/>
                <a:cs typeface="Gisha" panose="020B0502040204020203" pitchFamily="34" charset="-79"/>
              </a:rPr>
              <a:t>. </a:t>
            </a:r>
          </a:p>
          <a:p>
            <a:pPr>
              <a:buFontTx/>
              <a:buNone/>
            </a:pPr>
            <a:endParaRPr lang="en-GB" altLang="it-IT" sz="1400" b="1" dirty="0">
              <a:solidFill>
                <a:schemeClr val="accent6">
                  <a:lumMod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41784" y="4668774"/>
            <a:ext cx="8118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>
              <a:spcBef>
                <a:spcPts val="0"/>
              </a:spcBef>
              <a:buFontTx/>
              <a:buNone/>
            </a:pP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Siamo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pronti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a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lavorare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con Lei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nella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speranza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che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questo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sia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l’inizio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di 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un </a:t>
            </a:r>
            <a:r>
              <a:rPr lang="en-GB" altLang="it-IT" b="1" dirty="0" err="1" smtClean="0">
                <a:latin typeface="AR CENA" pitchFamily="2" charset="0"/>
                <a:cs typeface="Gisha" panose="020B0502040204020203" pitchFamily="34" charset="-79"/>
              </a:rPr>
              <a:t>progetto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che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endParaRPr lang="en-GB" altLang="it-IT" b="1" dirty="0" smtClean="0">
              <a:latin typeface="AR CENA" pitchFamily="2" charset="0"/>
              <a:cs typeface="Gisha" panose="020B0502040204020203" pitchFamily="34" charset="-79"/>
            </a:endParaRPr>
          </a:p>
          <a:p>
            <a:pPr marL="215900">
              <a:spcBef>
                <a:spcPts val="0"/>
              </a:spcBef>
              <a:buFontTx/>
              <a:buNone/>
            </a:pPr>
            <a:r>
              <a:rPr lang="en-GB" altLang="it-IT" b="1" dirty="0" err="1" smtClean="0">
                <a:latin typeface="AR CENA" pitchFamily="2" charset="0"/>
                <a:cs typeface="Gisha" panose="020B0502040204020203" pitchFamily="34" charset="-79"/>
              </a:rPr>
              <a:t>salverà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la vita di </a:t>
            </a:r>
            <a:r>
              <a:rPr lang="en-GB" altLang="it-IT" b="1" dirty="0" err="1">
                <a:latin typeface="AR CENA" pitchFamily="2" charset="0"/>
                <a:cs typeface="Gisha" panose="020B0502040204020203" pitchFamily="34" charset="-79"/>
              </a:rPr>
              <a:t>tanti</a:t>
            </a: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bambini </a:t>
            </a:r>
            <a:endParaRPr lang="en-GB" altLang="it-IT" b="1" dirty="0" smtClean="0">
              <a:latin typeface="AR CENA" pitchFamily="2" charset="0"/>
              <a:cs typeface="Gisha" panose="020B0502040204020203" pitchFamily="34" charset="-79"/>
            </a:endParaRPr>
          </a:p>
          <a:p>
            <a:pPr>
              <a:buFontTx/>
              <a:buNone/>
            </a:pPr>
            <a:r>
              <a:rPr lang="en-GB" altLang="it-IT" b="1" dirty="0">
                <a:latin typeface="AR CENA" pitchFamily="2" charset="0"/>
                <a:cs typeface="Gisha" panose="020B0502040204020203" pitchFamily="34" charset="-79"/>
              </a:rPr>
              <a:t> </a:t>
            </a:r>
            <a:r>
              <a:rPr lang="en-GB" altLang="it-IT" b="1" dirty="0" smtClean="0">
                <a:latin typeface="AR CENA" pitchFamily="2" charset="0"/>
                <a:cs typeface="Gisha" panose="020B0502040204020203" pitchFamily="34" charset="-79"/>
              </a:rPr>
              <a:t>  </a:t>
            </a:r>
            <a:endParaRPr lang="en-GB" altLang="it-IT" b="1" dirty="0">
              <a:latin typeface="AR CENA" pitchFamily="2" charset="0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46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32" y="0"/>
            <a:ext cx="4783340" cy="690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2195736" y="4509120"/>
            <a:ext cx="770829" cy="354174"/>
          </a:xfrm>
          <a:prstGeom prst="rightArrow">
            <a:avLst>
              <a:gd name="adj1" fmla="val 50000"/>
              <a:gd name="adj2" fmla="val 32200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3528" y="4469050"/>
            <a:ext cx="18934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Shifa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Hospital</a:t>
            </a:r>
            <a:endParaRPr lang="it-IT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641651" y="3573016"/>
            <a:ext cx="172243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 </a:t>
            </a:r>
            <a:r>
              <a:rPr lang="it-IT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Makassed</a:t>
            </a:r>
            <a:r>
              <a:rPr lang="it-IT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Hospital</a:t>
            </a:r>
            <a:endParaRPr lang="it-IT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923928" y="2946400"/>
            <a:ext cx="138747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b="1" dirty="0" err="1">
                <a:solidFill>
                  <a:srgbClr val="1600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Ramallah</a:t>
            </a:r>
            <a:r>
              <a:rPr lang="it-IT" b="1" dirty="0">
                <a:solidFill>
                  <a:srgbClr val="1600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b="1" dirty="0" smtClean="0">
                <a:solidFill>
                  <a:srgbClr val="1600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Hospital</a:t>
            </a:r>
            <a:endParaRPr lang="it-IT" b="1" dirty="0">
              <a:solidFill>
                <a:srgbClr val="16005C"/>
              </a:solidFill>
              <a:latin typeface="Arial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236932" y="0"/>
            <a:ext cx="478334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292080" y="3573016"/>
            <a:ext cx="216024" cy="354174"/>
          </a:xfrm>
          <a:prstGeom prst="rightArrow">
            <a:avLst>
              <a:gd name="adj1" fmla="val 50000"/>
              <a:gd name="adj2" fmla="val 32200"/>
            </a:avLst>
          </a:prstGeom>
          <a:solidFill>
            <a:schemeClr val="accent1">
              <a:alpha val="50195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220072" y="2996952"/>
            <a:ext cx="216024" cy="354174"/>
          </a:xfrm>
          <a:prstGeom prst="rightArrow">
            <a:avLst>
              <a:gd name="adj1" fmla="val 50000"/>
              <a:gd name="adj2" fmla="val 32200"/>
            </a:avLst>
          </a:prstGeom>
          <a:solidFill>
            <a:schemeClr val="accent1">
              <a:alpha val="50195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316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utoUpdateAnimBg="0"/>
      <p:bldP spid="26630" grpId="0" autoUpdateAnimBg="0"/>
      <p:bldP spid="26632" grpId="0" autoUpdateAnimBg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c050\Desktop\Ingresso Makass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5206"/>
            <a:ext cx="9359415" cy="69132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87624" y="5766355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Al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Makassed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Hospital,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Gerusalemme </a:t>
            </a:r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Est</a:t>
            </a:r>
          </a:p>
          <a:p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07704" y="6135687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Luglio 1999</a:t>
            </a:r>
            <a:endParaRPr lang="it-IT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pic>
        <p:nvPicPr>
          <p:cNvPr id="7" name="Picture 2" descr="Gerusalem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36" y="-92467"/>
            <a:ext cx="3652792" cy="23693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2515" b="13333"/>
          <a:stretch>
            <a:fillRect/>
          </a:stretch>
        </p:blipFill>
        <p:spPr bwMode="auto">
          <a:xfrm>
            <a:off x="0" y="0"/>
            <a:ext cx="9113355" cy="68597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0"/>
          <a:stretch/>
        </p:blipFill>
        <p:spPr bwMode="auto">
          <a:xfrm>
            <a:off x="6710803" y="1"/>
            <a:ext cx="2376263" cy="27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8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12058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sz="2400" b="1" dirty="0" smtClean="0">
                <a:latin typeface="Book Antiqua" pitchFamily="18" charset="0"/>
              </a:rPr>
              <a:t>Il progetto del cardiochirurgo dei Riuniti, </a:t>
            </a:r>
            <a:br>
              <a:rPr lang="it-IT" sz="2400" b="1" dirty="0" smtClean="0">
                <a:latin typeface="Book Antiqua" pitchFamily="18" charset="0"/>
              </a:rPr>
            </a:br>
            <a:r>
              <a:rPr lang="it-IT" sz="2400" b="1" dirty="0" smtClean="0">
                <a:latin typeface="Book Antiqua" pitchFamily="18" charset="0"/>
              </a:rPr>
              <a:t>Giancarlo </a:t>
            </a:r>
            <a:r>
              <a:rPr lang="it-IT" sz="2400" b="1" dirty="0" err="1" smtClean="0">
                <a:latin typeface="Book Antiqua" pitchFamily="18" charset="0"/>
              </a:rPr>
              <a:t>Crupi</a:t>
            </a:r>
            <a:r>
              <a:rPr lang="it-IT" sz="2400" b="1" dirty="0" smtClean="0">
                <a:latin typeface="Book Antiqua" pitchFamily="18" charset="0"/>
              </a:rPr>
              <a:t> sostenuto dai Rotary: operare nel nostro ospedale i bambini palestinesi</a:t>
            </a:r>
            <a:endParaRPr lang="it-IT" sz="2400" b="1" dirty="0">
              <a:latin typeface="Book Antiqua" pitchFamily="18" charset="0"/>
            </a:endParaRPr>
          </a:p>
        </p:txBody>
      </p:sp>
      <p:pic>
        <p:nvPicPr>
          <p:cNvPr id="1026" name="Picture 2" descr="C:\Users\Giancarlo\Pictures\Palestin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/>
          <a:stretch/>
        </p:blipFill>
        <p:spPr bwMode="auto">
          <a:xfrm>
            <a:off x="-1" y="2727640"/>
            <a:ext cx="9168211" cy="4157744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084168" y="476672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Book Antiqua" pitchFamily="18" charset="0"/>
              </a:rPr>
              <a:t>Giovedi</a:t>
            </a:r>
            <a:r>
              <a:rPr lang="it-IT" b="1" dirty="0" smtClean="0">
                <a:latin typeface="Book Antiqua" pitchFamily="18" charset="0"/>
              </a:rPr>
              <a:t> 16 Novembre 2000</a:t>
            </a:r>
            <a:endParaRPr lang="it-IT" b="1" dirty="0">
              <a:latin typeface="Book Antiqua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47864" y="332656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  </a:t>
            </a:r>
            <a:r>
              <a:rPr lang="it-IT" sz="3200" b="1" dirty="0" smtClean="0">
                <a:latin typeface="Arial Black" pitchFamily="34" charset="0"/>
              </a:rPr>
              <a:t>Speciale</a:t>
            </a:r>
            <a:endParaRPr lang="it-IT" sz="3200" b="1" dirty="0">
              <a:latin typeface="Arial Black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436602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Book Antiqua" pitchFamily="18" charset="0"/>
              </a:rPr>
              <a:t>L’ECO DI BERGAMO</a:t>
            </a:r>
            <a:endParaRPr lang="it-IT" sz="2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5486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sz="4000" b="1" dirty="0" smtClean="0">
                <a:latin typeface="Book Antiqua" pitchFamily="18" charset="0"/>
              </a:rPr>
              <a:t/>
            </a:r>
            <a:br>
              <a:rPr lang="it-IT" sz="4000" b="1" dirty="0" smtClean="0">
                <a:latin typeface="Book Antiqua" pitchFamily="18" charset="0"/>
              </a:rPr>
            </a:br>
            <a:r>
              <a:rPr lang="it-IT" sz="4000" b="1" dirty="0" smtClean="0">
                <a:latin typeface="Book Antiqua" pitchFamily="18" charset="0"/>
              </a:rPr>
              <a:t>Ponte di Solidarietà</a:t>
            </a:r>
            <a:endParaRPr lang="it-IT" sz="4000" b="1" dirty="0">
              <a:latin typeface="Book Antiqu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084168" y="47667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Book Antiqua" pitchFamily="18" charset="0"/>
              </a:rPr>
              <a:t>   Martedì 20 Marzo</a:t>
            </a:r>
            <a:r>
              <a:rPr lang="it-IT" b="1" dirty="0">
                <a:latin typeface="Book Antiqua" pitchFamily="18" charset="0"/>
              </a:rPr>
              <a:t> </a:t>
            </a:r>
            <a:r>
              <a:rPr lang="it-IT" b="1" dirty="0" smtClean="0">
                <a:latin typeface="Book Antiqua" pitchFamily="18" charset="0"/>
              </a:rPr>
              <a:t>2001</a:t>
            </a:r>
            <a:endParaRPr lang="it-IT" b="1" dirty="0">
              <a:latin typeface="Book Antiqua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47864" y="332656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  </a:t>
            </a:r>
            <a:endParaRPr lang="it-IT" sz="3200" b="1" dirty="0">
              <a:latin typeface="Arial Black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436602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Book Antiqua" pitchFamily="18" charset="0"/>
              </a:rPr>
              <a:t>L’ECO DI BERGAMO</a:t>
            </a:r>
            <a:endParaRPr lang="it-IT" sz="2000" b="1" dirty="0">
              <a:latin typeface="Book Antiqu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6821" y="202368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600" dirty="0" smtClean="0">
              <a:latin typeface="AR CENA" pitchFamily="2" charset="0"/>
            </a:endParaRPr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2276872"/>
            <a:ext cx="8510112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Diamo un futuro </a:t>
            </a:r>
          </a:p>
          <a:p>
            <a:pPr algn="ctr"/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ai prossimi ambasciatori di pace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626657" y="4377298"/>
            <a:ext cx="549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ü"/>
            </a:pP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Riuniti, ok dalla Regione  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49085" y="191683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619672" y="5241394"/>
            <a:ext cx="6048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Rotary copriranno vitto e alloggio</a:t>
            </a:r>
          </a:p>
        </p:txBody>
      </p:sp>
      <p:sp>
        <p:nvSpPr>
          <p:cNvPr id="12" name="CasellaDiTesto 11"/>
          <p:cNvSpPr txBox="1"/>
          <p:nvPr/>
        </p:nvSpPr>
        <p:spPr>
          <a:xfrm rot="20025582">
            <a:off x="1198817" y="2054255"/>
            <a:ext cx="6984776" cy="25545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bg1"/>
                </a:solidFill>
                <a:latin typeface="AR CENA" pitchFamily="2" charset="0"/>
              </a:rPr>
              <a:t>     </a:t>
            </a:r>
            <a:r>
              <a:rPr lang="it-IT" sz="8000" b="1" dirty="0" smtClean="0">
                <a:solidFill>
                  <a:schemeClr val="bg1"/>
                </a:solidFill>
                <a:latin typeface="AR CENA" pitchFamily="2" charset="0"/>
              </a:rPr>
              <a:t>Bergamo curerà </a:t>
            </a:r>
          </a:p>
          <a:p>
            <a:pPr algn="ctr"/>
            <a:r>
              <a:rPr lang="it-IT" sz="8000" b="1" dirty="0" smtClean="0">
                <a:solidFill>
                  <a:schemeClr val="bg1"/>
                </a:solidFill>
                <a:latin typeface="AR CENA" pitchFamily="2" charset="0"/>
              </a:rPr>
              <a:t>i bimbi palestinesi</a:t>
            </a:r>
            <a:endParaRPr lang="it-IT" sz="8000" b="1" dirty="0">
              <a:solidFill>
                <a:schemeClr val="bg1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3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cc050\Desktop\Yass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 contrast="4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9902" r="13566"/>
          <a:stretch/>
        </p:blipFill>
        <p:spPr bwMode="auto">
          <a:xfrm>
            <a:off x="29132" y="26832"/>
            <a:ext cx="4686884" cy="426544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/>
          <a:stretch>
            <a:fillRect/>
          </a:stretch>
        </p:blipFill>
        <p:spPr bwMode="auto">
          <a:xfrm>
            <a:off x="4283968" y="2712163"/>
            <a:ext cx="4860031" cy="413447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ancarlo\Documents\Formigon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" t="2580"/>
          <a:stretch/>
        </p:blipFill>
        <p:spPr bwMode="auto">
          <a:xfrm>
            <a:off x="2483768" y="332656"/>
            <a:ext cx="4297176" cy="60594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6" y="4141529"/>
            <a:ext cx="7848872" cy="1569660"/>
          </a:xfrm>
          <a:prstGeom prst="rect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Desidero ringraziarLa, a nome dei bambini Palestinesi e delle loro madri, per la sua fattiva cooperazione. Credo fermamente che il suo aiuto nell’attuale tumultuosa situazione sarà ricordata nelle pagine più radiose della storia Palestinese 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864" y="0"/>
            <a:ext cx="9980376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49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Sc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2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455" r="3507" b="12538"/>
          <a:stretch/>
        </p:blipFill>
        <p:spPr bwMode="auto">
          <a:xfrm>
            <a:off x="2044556" y="201697"/>
            <a:ext cx="5065161" cy="65396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3557334"/>
            <a:ext cx="8496944" cy="15696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OGGETTO: Richiesta di estensione al ricovero di bambini palestinesi presso l’Azienda Ospedali Riuniti di Bergamo</a:t>
            </a:r>
          </a:p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Iniziativa dei Rotary Club Orobici « La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</a:t>
            </a:r>
            <a:r>
              <a:rPr lang="it-I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ardiochururgia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 Pediatrica in</a:t>
            </a:r>
          </a:p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Palestina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».  Salviamo i Futuri Ambasciatori di Pace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Documenti\Gent Me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59432"/>
            <a:ext cx="9758487" cy="731743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533400" y="422176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it-IT" altLang="en-US" sz="3200" b="1" dirty="0">
                <a:solidFill>
                  <a:srgbClr val="002060"/>
                </a:solidFill>
                <a:latin typeface="Book Antiqua" pitchFamily="18" charset="0"/>
              </a:rPr>
              <a:t>International </a:t>
            </a:r>
            <a:r>
              <a:rPr lang="it-IT" altLang="en-US" sz="3200" b="1" dirty="0" err="1">
                <a:solidFill>
                  <a:srgbClr val="002060"/>
                </a:solidFill>
                <a:latin typeface="Book Antiqua" pitchFamily="18" charset="0"/>
              </a:rPr>
              <a:t>Palestinian</a:t>
            </a:r>
            <a:r>
              <a:rPr lang="it-IT" altLang="en-US" sz="32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it-IT" altLang="en-US" sz="3200" b="1" dirty="0" err="1">
                <a:solidFill>
                  <a:srgbClr val="002060"/>
                </a:solidFill>
                <a:latin typeface="Book Antiqua" pitchFamily="18" charset="0"/>
              </a:rPr>
              <a:t>Cardiac</a:t>
            </a:r>
            <a:r>
              <a:rPr lang="it-IT" altLang="en-US" sz="32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it-IT" altLang="en-US" sz="3200" b="1" dirty="0" err="1">
                <a:solidFill>
                  <a:srgbClr val="002060"/>
                </a:solidFill>
                <a:latin typeface="Book Antiqua" pitchFamily="18" charset="0"/>
              </a:rPr>
              <a:t>Relief</a:t>
            </a:r>
            <a:r>
              <a:rPr lang="it-IT" altLang="en-US" sz="3200" b="1" dirty="0">
                <a:solidFill>
                  <a:srgbClr val="002060"/>
                </a:solidFill>
                <a:latin typeface="Book Antiqua" pitchFamily="18" charset="0"/>
              </a:rPr>
              <a:t> Organization </a:t>
            </a:r>
          </a:p>
        </p:txBody>
      </p:sp>
      <p:sp>
        <p:nvSpPr>
          <p:cNvPr id="17413" name="Rettangolo 10"/>
          <p:cNvSpPr>
            <a:spLocks noChangeArrowheads="1"/>
          </p:cNvSpPr>
          <p:nvPr/>
        </p:nvSpPr>
        <p:spPr bwMode="auto">
          <a:xfrm>
            <a:off x="2771800" y="6308725"/>
            <a:ext cx="3895725" cy="36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it-IT" alt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Ghent</a:t>
            </a:r>
            <a:r>
              <a:rPr lang="it-IT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, </a:t>
            </a:r>
            <a:r>
              <a:rPr lang="it-IT" alt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Belgium</a:t>
            </a:r>
            <a:r>
              <a:rPr lang="it-IT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, Gennaio </a:t>
            </a:r>
            <a:r>
              <a:rPr lang="it-IT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2003 </a:t>
            </a:r>
            <a:endParaRPr lang="it-IT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sp>
        <p:nvSpPr>
          <p:cNvPr id="17411" name="CasellaDiTesto 3"/>
          <p:cNvSpPr txBox="1">
            <a:spLocks noChangeArrowheads="1"/>
          </p:cNvSpPr>
          <p:nvPr/>
        </p:nvSpPr>
        <p:spPr bwMode="auto">
          <a:xfrm>
            <a:off x="35496" y="-41905"/>
            <a:ext cx="1988045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r>
              <a:rPr lang="it-IT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Italia</a:t>
            </a:r>
          </a:p>
          <a:p>
            <a:pPr eaLnBrk="1" hangingPunct="1"/>
            <a:r>
              <a:rPr lang="it-IT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USA</a:t>
            </a:r>
          </a:p>
          <a:p>
            <a:pPr eaLnBrk="1" hangingPunct="1"/>
            <a:r>
              <a:rPr lang="it-IT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Nuova Zelanda</a:t>
            </a:r>
          </a:p>
          <a:p>
            <a:pPr eaLnBrk="1" hangingPunct="1"/>
            <a:r>
              <a:rPr lang="it-IT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Belgio</a:t>
            </a:r>
          </a:p>
          <a:p>
            <a:pPr eaLnBrk="1" hangingPunct="1"/>
            <a:r>
              <a:rPr lang="it-IT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Inghilterra</a:t>
            </a:r>
          </a:p>
          <a:p>
            <a:pPr eaLnBrk="1" hangingPunct="1"/>
            <a:r>
              <a:rPr lang="it-IT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Francia</a:t>
            </a:r>
          </a:p>
          <a:p>
            <a:pPr eaLnBrk="1" hangingPunct="1"/>
            <a:r>
              <a:rPr lang="it-IT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Portogallo</a:t>
            </a:r>
            <a:endParaRPr lang="it-IT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EAZABkAAD/2wBDAAgGBgcGBQgHBwcJCQgKDBQNDAsLDBkSEw8UHRofHh0aHBwgJC4nICIsIxwcKDcpLDAxNDQ0Hyc5PTgyPC4zNDL/2wBDAQkJCQwLDBgNDRgyIRwhMjIyMjIyMjIyMjIyMjIyMjIyMjIyMjIyMjIyMjIyMjIyMjIyMjIyMjIyMjIyMjIyMjL/wAARCAewBW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xRUgSkjFWFWtzAgMdRPFV7ZTTHmgDLeOq8sAceh9a1ni9qrPD7UCMZ0ZDgim1pSRAjBHFUpICnI5FMRF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DGatp0qhE3Sr0ZyKRRMBS7aFp4FICIpmoXiz2q5tpClMDLkgqo8WK2mjz2qvJBntQIwpbcHleDVVlKnBGK3JIPaqkkAIwRTAzaKnkt2XleR6VB060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iJqvQtxWVFIGAI71ehfpSGaaGpVqtE3FWUNIZIBRtpV6U8CgCIpUbR1a20hSgCg8Oe1VZLfPatYpUTRUwMOS3I7VVltw3UfjXQPDntVaS2B7UCOde3ZenIqEgg4IxW7Jan0qtJbZ6rmmBl0Vbe0HbIqBoHXtn6UCI6KCCOox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LBJsbB6GtGN8GsmrdvLkbT1FAzbgk6VdRqx4ZMGtCGTNIZoIalXpVVGqwppASgU7bSLTx1oGMKU0x1PijbmgRUaOomi9qvlPammOgDMaD2qB7celazRVG0NMDFe1B7VA9qfStxofaomgoEYD23qM1Xe0X0I+ldE1v7VA9qD2oA55rZh0OaiMbr1U1vvae1QtaH0pgYlFab2ueqg1A1oOwIoEU6Kna2YdCDUZjdeqmgB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V7SdF1LXbwWml2U13NjJWJc7R6seij3OBXbWHwyggCvr2sxxv1Nrp6idx7NISEB+hes6lWFNXm7ClJRV2zzugAkgAZJ7V7Ja6F4X04D7LoMc7jpLqEzTN/wB8jan5qa1odWurTix8ixGMYsoEg4/4ABXFPM6K+G7MJYqmttTxS20LV70A2ulX04OMeVbu3Xp0FX/+EH8W/wDQr63/AOC+X/4mvWZdT1C4OZr65kP+3Mx/marmWQtuMjk+u41i81XSP4mf1xdjyK78Pa3YBjeaPqFuF4PnWzpjv3FZte7Q6lf27bob25jb1SVh/I0tzftqHGp21nqIIwTeW6SN+Dkbh+BFVHNYP4olLFw6o8Ior1q+8G+FdTBMcN1o8x/itn8+H8Y3O78n/CuS1j4ea3pkEl3aiLVLFBlp7Ilig9XQgOv1Ix7120sVSq/CzeFSE/hZyVFFFdBYUUUUAFFFFABRRRQAUUUUAFFFFABRRRQAUUUUAFFFFABRRRQAUUUUAFFFFABSqSrAjqKSigDQhlDKCKvwS1hxyGNsjp3FaEUmQCDxSGbkUmRVpGzWRBN05q/HJmgZoKamU1UR6nRqQE4p+KjU1KKADbSbaeBTsUDISlNMdWdtJtoEVTF7VGYvarpSkKUAUDD7VG0HtWiY6aYqAMxoPaomt/atUxVGYaYGS1t7VC1qD2rZMPtUbQUAYb2g9Kgazrfa39qia39qBHPvaHuuagazH90j6V0bW3tULWw9KAOca1I6H86jMDjtn6V0LWg9Khaz9qYGCVI6gikrZazNQPZ+qigRm0Vcaz9iKiNqw6H9KAIKKkMLjtmmFWHUE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V6HoHw7SCOO/wDFBliVgHi02M7ZpB1BkP8AyzU+n3j6DrWX8MY438dWrSRo5it7mZN6hgrpC7K2D3BAI9xXfySPNI0kjs7ucszHJJ9TXn47Fyo2jDdnPiKzpqy3ZM13ss1sbOGKysE+7a2y7U+rd2b/AGmJPvVeiivBlKUneTuzzpScndhRRRUkhRRRQAUUUUAFSQTy20yzQSvFKpyroxBH4io6KBkGsaFo3ikM19Gun6k3I1C3j+Vz/wBNYxw3+8uG9d1eX6/4d1Lw3ffZdRh27huimQ7o5l/vI3Qj+XfBr1epWFnqGnvpWrwtcadIc4XHmQN/z0jJ6N7dCODXp4XMJQfLV1Xc7KOJa0meHUVteJ/Dd14Y1U2k7rNBIvmW1ygISeM9GHoexHYgisWvcTTV0dwUUUUwCiiigAooooAKKKKACiiigAooooAKKKKACiiigAooooAKKKKACiiigAqSKUxtz901HRQBqRSdCDWhBN71gQzGM4P3f5VoRSdCDSGb0UlWkesaCer8UtAzSRqmU1RR6so9IC0pqQVXVqlVqBklOxTQaeKAE20uynAU7FAiLZSGOp9tG2gCsY6aY6tbKNlAFMxU0xe1XdlIY6AKBiphhrQMdNMXtQBmmCmGD2rSMXtTTFTAyzb+1Rtb1qmGmGH2oAyGtvaomtvatkwe1RmD2oEYrWo9Kia0B7VttB7VG1v7UAYTWY9Khazrfa39qja29qAOfaz9VBqFrP2Iromtvao2tvagDnGtCOhNRm3celdE1qPSomsx6UwMAxuP4TTSCOoIrcaz9qiazNAjHorTay/2R+VRNZf7JoAo0VZa0I6Zpht2HegCGipDC47U0ow/hNADaKKKACiiigAooooAKKKKACiiigAooooAKKKKACiiigAooooAKKKKACiiigAooooAKKKKACiiigAooooAKKKKACiiigAooooAKKKKACiiigAooooAKKKKACiiigAooooAKKKKACiiigAooooAKKKMGgAopcGjaaAEopdtLtoAbRTttLtoAZRT9tG2gBlFP20YoAZRT8UmKAG0U6mmgAooooAKKKKACiiigAooooAKKKKACiiigAop8cUk0ixxI0kjHCqoySfYV0sHw+8RuiyXdpHpsTfxajOluceoRiHP4KaTaW5cISm+WCuzl6K7MeB9PhyLrxVZMw7WdtNL6d2VB69+1SHwj4bBIHiTUT7jSE5/8j1m69NdTvjk+PkrqlL7rfmcRRXbN4O8PsF8rxNcgk4PnaXtA/75laom8BJIubTxNo8zYyEkM0LfTLRhf/HqFWpvqTPKsdDWVKX3M46iu3sfhL4u1KQiztbKeMdZYtQgdfr8rk/pW9F+z/4tdcve6NEf7r3Emf0Q1fMu5xSpzi7NWPKqK9ktv2edWJH23X9OgUjrEjyc8cc7akb4E6bGgeTxxAFJwGFjkE88A+Zz91vptPpRzIXKziPhf/yO8X/Xnd/+k8ld3U/hr4d6L4c1+a6tvF8d/d29teJ9kFiYyzLDhxu3kAr5q5GPUdQcQV4uaO84+hwY1WaCiiivLOEKKt6fpd7qk3lWVu8zDqQOF+p6D8a1NW8NahoNssraLqGtTEZ8nTyoRfZnOWz7BPxralh6lX4Ua06M6nwowKekUkn+rjZv90Zrm9Y8V+NdOB8vwyNDi6B201ncjnnfMG568riuSuPG/iq6UrN4j1UoeCgu3VeP9kHFd8Mqk170jpWDfVnqZtrhRkwSADuUNRV5XF4s8RwPvh8QarG2MbkvJAf0Na9p8S/EkJVby4g1SIdUv4RIT/20GJPyaqllTt7sgeD7M72is/SPFvh7XysLk6LftwEuJN9tIeOBJ1T/AIFkf7VatzbT2c7QXETRyr1Vv88j3rz62HqUXaaOapSlT+IiooorAyFvNKi8T6NJoU20XBJl0+VsDy58fdz/AHXwFPodp7V4pJG8UjRyIyOhKsrDBBHUGvagSCCDgjvXFfE7Tli1631iJMR6rD50mBwJ1O2X8SQH/wCB17WWV206T6bHoYWpdcj6HEUUUV6x1hRRRQAUUUUAFFFFABRRRQAUUUUAFFFFABRRRQAUUUUAFFFFABRRRQAUUUUAFSxTGM4P3f5VFRQBqRS9CDxV+CfpzXPxymM+o9KvxTAgEGkM6COWrSSViQ3GMc1fimz3oGaqSZqdXrNjlqykmaQF9WqRTVNXqdXoAsqaeOtQK1Sg0ASCnAUwGnigBcUYpaWgY3bRtqTFGKAItlJsqfbRtoEVzHTTHVrbSbKAKpj9qYYqubKQpQBSMVMMVXjH7U0x0AUTD7Uww+1XzHTTFQBnGGmGCtIxU0xe1MDMMHtUZg9q1DF7Uww+1AjLMHtUZt/atYw+1MMNAGSbf2qNrf2rXMHtTDB7UAY5tvamNbe1bBg9qYYPagDFa19qja0HpW2YPaozb+1AGI1oPSoms/at02/tTDb+1AGC1majaz/2R+Vb5t/amG29qYHPmz/2ajNoR610BtvamG29qBHPm2Yd/wBKaYHHpW+bX2qM2o9KAMIxOO1IUYfwmts2g9KYbQelAGNgjqDSVrm0phtKAMuitA2fsPyphtP9mgClRVs2ntTTa/WgCtRVg2x96b9nb1/SgCGipTA1J5Le1AEdFP8AKajy29KAGUU7y29KNjelADaKXY3oaNrehoASil2t6Gja3ofyoASil2t6H8qNp9D+VACUUu0+ho2n0NACUUu1vSl2N6UANop2xvSjY3pQA2in+W1HlmgBlFSeUaPKNAEdFS+T9aXyaAIaKn8n2pfJ9qAK9FWRD7Uvk0AVcH0pcH0q15VL5VAFTafSl2mrXlUvl0AVNhpfLNWvL9qXy6AKvl0eXVrZRsoAreX7Uvl1Y2UbKAK/l0uyp9lG2gCDZS7Km20baAIdtG2pdtG2gCLbRtqTbRigCPbSYqTFJigBmKTFPxSEUAMxSYpxpDQA2mmnGkNADaKKKACiiigAooooAKKKKACiiun0LwNqmqw/b7tG07R0AaW+uEIG05xsU4MhOCAB36kdaTaSuyoQlOSjFXbMGw0681W9js7C1lubmQ4SKJSzH8B2967K18H6RpID6/fNd3Q66fp0gwp9JJ+V/BA31FaT6lb6fYvpegQNZWDjE0hIM917yuO3+wPlHueay64KuMe0D7XLeFlZVMY/+3V+r/y+81k1+eyjaHRbe30eAjBFihWRh6NKSZG/FsVlO7SOXdizMckk5JNJRXFKTk7tn11DDUcPHlpRUV5BRRRSNwooooAdHI8UgeN2R15DKcEV02m/EHxHp2Ea+a7h7x3WX/JvvD8CK5eimpOOzMa2Ho11y1YqS80egN4lsfEkqLNfTabMcB4bl/Nt5DkZYnjooGEbEZKguW5zhanqWsaXdNNqULwyRWz3rLv81FiDBYIg/STfKY3kYZDDaOApWucrTstZkhsZNMvIlvtKm/1lnMx29c7kI5RvcfjnpXXSxTWkz5bMeF4STnhHZ9nt8n0+YvgyYnxPoEe9zIdHvpZyxyWkcXDZ/FRH+Vb9U9I0m3g8d6fqelzGXSJdOuLaESEedE8dmwZZAABk9cjg59c1oQQS3MyQwRtJK5wqKMkmuTMmpSi12PzjMaU6VT2c1ZroR9TgVpm2stIkhGs+a13Mpa302EYmmwRkZJChsEEJne3AAGRWdqesRaJJ/ZGmP5mvXlq8lrfRlXjikVivlx9dzkpIm7s23GetcOuqQ6lpkl9fBntbmZY9VRPvxXBB8u7jHqw3bh0JDA43rjTC5f8Abq/d/mKjhUven9x6NZ/Ea5sYoWBs4rBpcRyQrttmfB/ducb4W9VcEtyfMC4Nblt48kc+Q7MsyQYAZNzBCcmbYNxZdowDH5i4wWcCvJUuNQbU57SR4pNdEYALDfDrUBwyq4P3nK4ZW6tx0cKTUiu44tON5ZRSXejRSBrjT2lKzadIxHzxSYJUE9H5GQocE7c+qopKyO5Ox7rB40jkeAqS9u0m6IQy7hIo+8o27vNY9dsYKrnlhVW51bSdWSCTULfTL9nkJLXtrHJnGAsUZU7XfpkbjjuBXkh1XbELmW986yum2jUzBuVnxwl7ByGYZzvGW6spfHGkNRuDe+TMrLfSxApD9oB+0x9jBO2VnTjAim39NqkscA5SuY6jUfC3gm4E323w6dPnZ9vmW1wSkJz9wDcgd+nypvP6isC5+E+g39zJDouvypOiMTaXSj7QWUc5jYRlB1+9+pqOHXJYIJZoZtttAPKlkET+XDzjZPAD5tsCTyYmMZPyhTzTp721uIoLWeNLVZVLQIxilt5eeWhJxCT2wvkMDgbmbinqLQ5nVvhb4g0pDJ/o00QUMX8zy1XPIBd8ISfRWbNbHhbWb+wFv4c8VQz2trKAun3t1GVFu3ZdxHMRJx3C9RxmthNc1bRZJGgvpI0gYNMkyy3EMWPuiVWxc26jIHJdSehOKl/4SjT3ti2rae2nLdAp9utZC1vcOSGYtJD8sjdhG64H8RGKmcVUi4yV0TKEZKzJZ4JLa4kgmQpLGxV1PYjqKjrb1gR32m2OrwSmYPmCWT5DuK/cOYwEJKYB2cZU+9YlfM1qTpTcH0PGq0/ZzcQrI8cwC68BLKcF7HUF2+yyowb9YkrXqrr6LJ4C8Qhi37uKCRcHjPnxrz+DmtsDLlrxLwztUR47RRRX0p6gUUUUAFFFFABRRRQAUUUUAFFFFABRRRQAUUUUAFFFFABRRRQAUUUUAFFFFABRRRQAU5HZDkGm0UAXobgN3wfSr0NwR3rD6dKsRXBHD/nQM6OK4B71cjm9656KfGCDV6G596QG4ktWEkrIjnz3q3HN70hmmr1Mr1nJLVhJKALytUgaqavUyvQBZBp4NV1apA1AyYU4VGDTwaAH0uKQGlHWgQYoxTu9L1oAZto21JijFAEWyk2VNikxQBDsppSrG2grQBWMdNMdWtlIUoAqGP2pDHVrZSbKAKZi9qaYqulKaY6AKRiphiq8Y6Qx+1AigYqaYavmP2ppjpgZ5h9qYYfatHy6YYqAM8w+1MMPtWiYqaYqAM0we1MMHtWkYqaYvagDNMHtTDB7VpmKmGGgDMMHtTDB7VqGGmmH2oAyzB7Uwwe1ahh9qaYfagDLNv7Uw2/tWoYfammH2oAyjb+1MNv7VqmGmGH2oAyzb+1NNv7VqGH2pph9qYjLNv7U02/tWoYfakMPtQMyzbD0ppth6VqGH2pvk+1AjM+zD0pDbD0rT8mjyfagDL+zD0pPs3tWp5PtSeT7UAZf2YelH2Yelafk+1J5NAGZ9mHpR9mHpWn5PtSeT7UAZn2YelH2YelaXk+1J5XtQBnfZh6Un2celaXle1J5VAGd9nHpSfZx6Vo+V7UnlUAZ/kD0pfIHpV/yqTyqAKPk+1Hk+1XvKpPL9qAKfle1Hle1XPLo8ugCp5XtR5VW/Lo8ugCp5VL5dWvLo2UAVfLo8urOyjZQBX8uk2VZ2UbKAK2yjZVjZRtoAr7KNntU+2k20AQ7KTbU+2k20AQ7aNtS7aTbSAi20balxSbaBkW2kxUuKTFAEWKMVJikxQIjxSYqQim4oGMxSEU8imkUCGEUhFPNNNMBhppp5ppoAYaaacaaaAG0UUUAFFFFABRRWpp2hz3ts17NJHZ6cjbXu58hS391AOXbp8qg4zk4HNAGWASQAMk9q37bwxMksSapI9pJIQI7SOIy3cuegWEYIzkY3lcjpmtWx8iytBd6cTpVgCVOsXSBrudh1ECA/Ken3TxnDSYOKck0dvYG5Bl0fSrgN+8zvv8AUhkggNxhCcgkbU4Od7DBVyrG54b0bTU1T7KNmnGBTNcyIVuruGIYyzykeXCc8KEUybiFPXNM1zWf7TnWK3WSKwgLeRFJIXY5OS7sSSzt3P0HQCrWpyR6P4es9BtLGOweZVur6JMl8kZijkY8sVUhj0AZyABgCufrzMTV5nyrY/QOG8qjRpLFVF70tvJf8H8gooorlPqgoorWXw5qKWqXd4sOn2r/AHJr+ZYFb/d3kFvwBpqLeiMqtelRjzVZKK83YyaK1Lyx0XTY7Z73xNZj7QnmIILeaQ7MkbuUHBIOPXqOOall0zRl1SDTU8Rw/a5xHsiezmzufG1CFVsMQRx2zg4Naewqdjzv7cy+9var8f8AIxqK2I/Dz3k0kOlappWpyR5yltdqHOOpCvtZh7gGqF7p95ps5gvrSe2lH8E0ZU/rUShKO6O2hjMPiP4U1L0ZWoooqTpCiiigDsfB0TzT6XFGpaR5r9VUdSTZnAqr4i8QQadb6z4Z007tTFm/2q8jYgxOrqXhT2CCQMe5OOgOcHUdUvdH8K2d3YTtBcfbbiMSL1UPCqtg9jgnntWcJXk+Jl9tyzX8lzCC3Jb7RG6An3PmZ/wr0aFGMlGo90j8pz6CeZVJPe/6Iy4Z5G8LRXEMnl3Ol34aN1Pz7ZVyCPZWi/OSr8tza2Pib7Q4Meja3AGnVE4SOQ/OFHfy5VO31MQrN8PAz/2pYYX/AEmwlIJ7GLE/HufKI/HHeh/9M8HxueZNOuzESTyY5VLKB7Bo3P1krsPKL0lpPNZ3ejTkf2rojSPbujZ8yFSTIinuF5lU+nmeop51GaWNfE1js+2xERarAw3JNu48xl7o/wB1x/e543qBXu76ZYND8Q27L9qh/wBFl3AEGSHbsJH90xNGuD12NTppLfw/4lE8ELyaNfRBxCWyZLWUcpnuynK7uzx57UDCSRdGdNV0tBPo1+DFNaTEsoIwXgk+nBVhg42sCGBxPK9pYWsaMJb/AMMXrs0OSPPs5P4gD0EgGMj7rjacDgrXiji0PWLvRNRm8zSrsKGnRSRtI3Q3Cj1AYNjqVZl4yagtJG0LU7zRtXRmspW8m7jjIbaQfllj7FlzlT3BIzhjQBtm5lgvrZLzUVjuWj3abr0eds0fKhJv7ycFTkFl5VgygASQm5F1cadDYxW+psQbrQplLW19xkNCAflcg5AUgnP7tuQlZCBdKup/DmtSK+nSMJI7iPLCFmUFLiPuVZSpI/iXHG4KQ/ymkb/hGtaeOC6tjtsL1n+RN3zBGboYXzuVuilt2dpNIDTtNRK2on043N1a2almtGl2X2nD+JoZQMmPk54IGTuQcMZxcQGF9Qs7uOCKUhJb6G3HkOT0S8tcMFOejKCpxwGOSMtWvdT1Hbmay8X2UhAblHu2XqD6TjH/AAP/AH/vttLk3zvqejBLTWoo2N3YrGvk3UYGXZE6dBloiMcErx8qgHa+E0ihs9dsX097G5eCG9CQv5trMFk8sSRNkkD96cgFgT3XG2rdZ3gK6t7nTtdksJ2t7b7GDNpbksIZWmiw8TH+AgEEE5GADuwDWjXhZmv3y9DzsZ8a9ApmpxwS+DtfiuLtLVJYYYxLIjMqnz42GdoJx8vYGn1PezJZ+DNRnmWTyZLmCKR1gE6IuHJaSM9UzsBIIILKQcgA4YJXrxMsMr1UeN6ho97pqJLPEGt5DiO5iYSRSHrgOuRn1HUdwKoV3h0+4s5g2hSxwPeDIsGcTWl8o/54s/D4z/q5PnU4AJbgYkllpurytHbKukaoGKtZXDkQO2eQjucxn/ZkOOvz9BX0tz1bHPUVNdWlxY3UlrdwSQXER2vHIpVlPuDUNMQUUUUAFFFFABRRRQAUUUUAFFFFABRRRQAUUUUAFFFFABRRRQAUUUUAFFFFABRRRQAUUUUAPSRkPB49Ktw3Ibvg+lUaKANyK4I71eiuM965uO4ZeG5FXYbjPINIZ0cc3vVlJfesGK69TV2O4z3oGbSSe9TpJWTHP71ZSb3pAaSyVMr1npLUySUAX1epA1UlkqZZKALQang1WV6kD0ATg08GoA1PDUATUCmBqdmgY6lxTc04GgQYoxSjrRQAmKTFPxRigBmKTbT8UuKAIttIVqXFG2gCErTStT4pNtAEGyk2e1T7aQrQBXKU0pVnbSFaAKpjppjq0VppWmIqmOmmOrRSkKUAVDHTTHVspSFKAKZjppj9quFKaUoApGP2ppjq4UppSgCmY/ammP2q4U9qaY6AKRj9qYYvarxjphjoApGKmmOrpjpvl0AUjH7Uhj9quGOkMdAFIx+1IY6uGOkMdAFPy6Qx+1W/L9qTy6BFTyqb5VXDHSbKYFPy6PLq1spClICqY6b5dW9lJspgVfLpPLq1s9qQpQBV8uk8urRT2puykBV8uk2Va2UmymBW2UmyrOykKUAVilJsqyUpClAFbZ7UbKsbKTbQBX2UbKsbaTbSAg2Umyp9tIVpgQ7aTbU22jbQBDtpNtTbaTFICHbSbam20mKAIdtJtqXFJigCIrSbalxSEUARYpMVJikxQBHikIqQimkUDGEU0ipCKbigBhFIRTzTSKAGGkIp5ppoAYaQinmmmgBhppp5ppoERmmmnmmGmA00w080w0ANooooAKKK6ONI/CsMdxPGkutyqHhgkQMtmp6O6ngyEcqp4UEE8kYAI4tNtNEhS61uIy3TgPBpmSpIPIaYjBRT1CjDMP7oIY3LuUQiLUfEYFzdGIfYtKX93HFGeVLhcbE5yEXBbOSQCC0ERGhxDV9R/wBJ1i7Uy2sM3zeWG5FxLnqT1RT14Y8YDLHIdHhGs6gftOt3h861Sc7/ACwcnz5AerE8oD1+8eNu5FE9y0ltcRXutIL/AFqZVFrppT5IFP3C6AYA5G2IYHILYHytt+HokTxvZrqcv27Wnk869kbDJYwxqXdV7GUIpHpH0GWwU5155fDsJuJZHfxDep5hkdstaRvzuz181wc5/hU/3m+XofBmlw6XpGsahcl/7Tk0svDEOBDDJJHHub3cO2B/d55DCpm+WLZvhqXtq8KX8zS+9keo302p6lc305zLcStK/wBSc1WoorxD9hjFRSS2QVc0zTLjVbowwbFVEMks0rbY4Yxyzu3ZQO/9aqojSOqIpZ2OFUDJJ9Kv/EC/Xw5pMPg2zYfaHCXGryqeXk6pF/uqMHuCSDW1Ck6krdDyc5zSOX0OZayey/X5DYvENumojTfCpWPYGa5126iy6RqMu8aHiNQM46ueAME4rFudQ/4SjWptS1FrhtG02PdsllLSOuflQv3kkY5ZvdiBhcChd50bw5DYrxeamq3Fz6pBnMUf/Av9YfUeWe1N1ojTNNs9EjJEgC3V7z96Z1yq/wDAEIHPIZpK9WMIxVoo/M8Ria2Jm6laV2TWFy19qN74k1REljtNrLEU/dvMeIYgvQIApO3psjIHam2NxPbWN/4juJWe9uJHtraRzlmlcZlk9yqNj1DSqR0qLXcWFpYaKgAaCPz7nBzunkAJH/AU2Ljswf1pfEaNb3ttoca86dGIHUDkzk7pc+pDkpnuEWqMBIj/AGX4UlkBK3Oqv5S+1vGQW/BpNoBH/PJh3rXs/FOr+GvClhaw3PmrfSPctbXSLPCIVJjQBHBCksJc4weF5rH8S/Nrv9mW53x2CrYxBDkMycOV9mkLt/wKmeKJFPiC4tomVobILZxsn3WEShNw/wB4qW+rGi19xqTi7xdmdpHe6BqdhYzXZGg396HeMfNJaMobaGycvHlg4/iHy9R2g1HS7zSpUju4SgkUPFICGSVD0ZGHDA+oNcr4iQ/2tb6dEGP2S3htgh5xJtBkH/fxn/Oujj8UXlr4xu9Fj2alo0t79lSznyUKqfLR0OcxttA5U/XI4rkq4WMtY6M+my7iXEUGoYj34/ivn1+f3kVFatzp9leW8+oaBcvd2MLYmjkAE9tzgbwOqns44PfB4rKrz5RcXZn3mGxVLFU1VoyumM8Sf8iVZ/8AYRk/9FpVCS6OneP9Ov8AcA0c1nc56YO2N+/pV/xJ/wAiVZ/9hGT/ANFpWL4rQRa3AUJydOsJCfdrSJj+pr1cN/DR+Z59/wAjGr6r8kGjCPTfG1nFdblgivhDOBwfL37XHP8As5pdFhk83WdJdV3y2cw+Y/daHE3HviJl/wCBVH4sKjxnrTxLsQ38zIufuguSBWncXMMHxQN5Mmy0n1ETui8fuZW3ED22Pjv+NbHkGbo5+16PrGmkksYlvIVAzl4id30HlPKf+AilJ+3+ERkgzaZPtHXcYZcn6BVdT+M35N0Mrpni22hvGMcQuDbXRA5EbZjk4/3WapvD8Eqa7c6JKrh72OSwaIdTL1jU/wDbVY/yoAjnI1LwtBOcG50yT7O/PLQOSyH/AIC28E/7aDtT70jVvDdtqAGbvTytncnu8RB8lz9AGjPYBYx3qPwu3m6sdMZsR6nE1kRu2je2DGST2EojY/7tJ4bkRdXOn3LCO31BDZTFzgJuI2MfZXCP/wABoAlhzrfh17YjdfaUjSwnvJbE5dPfYx3j2aTJwopYT/b2gtbtzqOmRmSE95rYcunuU5Yf7O/nCqKztPvLjQ9ZiuRH+9tpCHifow6MjexGVI9Cat3iyeG/EyzWEhKRMlzaO4B3xMA6bh0OVYBh9RQBYdjr+kG5DH+1tNjBkIPM9uuAG93j4B9Uwf4CS+6nk1a2/wCEhs3aHVrNla+MR2ljkBblcdCTgN/tEH+PAhvGPh/xDb6lpgAtZlF1aq/zAxNkGNv7wB3xt67W7GnXDL4d8QQX9hGZNPuY/PgjlziWB8q8THvj542I7qSO1AHf+EjaXPhe/wBbjgEF5f3MdtPGiBYy0YLu6AdA2+IlcYBBxgEAXanbT7bRNMsdHtBKI4EMziUYffKd+GA43BSiH3SoK+bxtTnru3TQ8vEy5qj8grK8fXeoaPofh2eyZ4sy3E7yqQeWwiow9Csb8HhgSOcGtq3gkurmK3iG6SVwij1JOBXF+L9dltPHl75ka3WkSQx26wh/kubVVAVlIzhuCwPO188cEV0ZZTvUc+xrg4+85FSzvYLuynmsLSOWEr5mo6I+dhAHM9uc5UgcnHK8/eTcA+/jsdVtI57u8aW1ciKDV2QmW3fHEN0o5YYHDjJwPl3bSi4GoWsugapBdafdyNC2LixvE+RmXPB4+6wIIIzwQRk9a1lvQYZte022iMTARaxpuP3RDH7wUdI2OMY+4+MEZSvcPQIJbh7Rhonie3klgiUC3uYiGlgQ8q0bdJIiOQpO0g/KVyTWVqmkTaYYpN8dxaTgtb3URyko7+4Yd1OCO46V0Eq2P2O3tbid5NAu2Y2F643S6fJ/FG+OoGRuUdQQ6gE4OXDcXXhy8udK1O1FxZyEfaLVm+Vxj5ZI2GQGwcq4yCD3UkEEYdFaWr6ULAxXFtKbnTrkFra4243Y6ow/hdcgFc9wRkEE5tMQUUUUAFFFFABRRRQAUUUUAFFFFABRRRQAUUUUAFFFFABRRRQAUUUUAFFFFABRRXsPhW4MvhmxMbvhYwpG88YOOn4GsK9b2Mea1zswWE+tTcL20uePUV9G6da+fC0jO7lm8kKWIAJGc7vwx071XuQjW0F1A8qLJ8oiLHjbwfmrj/tFWvy/idiypOr7JVNfT/gnz1SglTkHBr1fxjem38NXMckjHziEUMxOSSP6ZP4V5PXZQre2jzWsceNwn1Wp7Pmvpcsx3RHDfnV2K47g5FZNOV2Q5U4rc4zoobrPersdx71zMV1zhuDV6K6IxzSGdEk/vVhJvesGK6B71cjuPegZspL71OstZCT+9WEm96ANRZKmWSs1JvepllpAaAepA9UVlqVZKALoenBqqCSpA9AFoNTg1Vg9PD0AWA1LmoQ1ODUAS5pc1GGpQaAH0tMzTs0ALR2pAaWgBKMUveigBMUYpRRQA3FJin0lADNtN21JijFAiIrSFalxSYpgQlaaVqbFIVpAQlaaVqfbTStAEGymlanK0hWmBXKU0pVgrTStAFcpTSlWCtMK0AVylN2VZK00rQBXKU0pVjbTdtAEBSmlKsFaaVoAgKU3ZU+2k2igRAUpNtTlabtoAgK0m2p9tIVoAgK00rU5Wk20AQbaTbU5WkK0AQFabtqcrTStAEO2k21MVpu2gCLbSFalIpCKAIStIVqbFNIpgQ7aTbUxFNxQBHtpNtS4ppFICLbSbalIpMUwI8UmKeRSYpAMIpuKkxSYoAjxSYp+KTFAEZFJin4pCKAIyKQinkUhoAYRTSKeRSGgBhFNNPppoGMIpCKcaaaAGmmkU+mmgBpptONIaAGGmmnGmmgBpppp1NNAhhphp5phpgNNMNPNMNADaKKu6Tp7arqtvZCQRLI37yVgSIkAy7nHZVBY+woA0dJji0mw/t26jSSbeU0+CQZDyDrKw7onHB4ZiByFYUmkxxn7T4g1YG5hhk+WOUk/a7huQpPUqOWc+mBkFgasS2Go+LdTl/sXS7y4trWMRwQQRGQwwjO3OB1PJPqxY96zNSvmuYLGzjhMUFpHsWMHO6QnLuf9pjj6AKOcVKaZbi0rl3Tz9uur3xFrWbmCBw8ivx9pnbOyLjGAcEnGMKpAwcVJYTNNNe+KNXAufLk/dJIBtuLluVUj+4oG4gDGAq8bhUPiHdaSW/h+IZXT8rKF/juWx5p98ECMY6iMHuak1yB/7QtvD9orSiw/0fZGNxluWI80gDqd/wAgI6qiU2xJXIdJjW/v7vV9WZp7e2zc3PmMd1xIx+WPPXLsee4UMe1b/hi6vNSs/FWo3DM7yxw+a4GFy0wIGBwB8pwOgx7VgatDqOkafHol7p89jIkxuZVnRkeUkBVJB7KA2P8Aeb1rsfDYWz8Mano3l4nbTI9SnJyDueeERj3AiIYf9dWrKq705WO/K/dx1G/8y/MzKKKK8c/Wzd8KvDZ6nNrFyA0Gk273xUtt3MmBGoPqXKCuCsVk8SeKTNqUrFZ5Hur2VRyI1BkkIHrtDYH0FdRcy+T4I14jOZTbQnB7GTf/ADQVzOnEWnhnV7zI8y4aKxjBHO1iZHYfTylU+0lenhI2p37n5vxRWc8fyPaKX+ZLYTrrniyXUr+JDbIXvJ4QcJ5cYLCIegOFjH1FQ6P/AMTjxSLvUj5yb5L283NjzFQGVxn1YKQPciizYWnhTUpskS3k0VovHDRrmST8mWH86NKHkaBrF1hSZRFZDJ5XexkLD8Idp/3/AHrqeh86ldj9EmfUfFn9p35WcxvLqFx5vSUoGlKn/eI2/wDAqTw1Iz+JU1GZwzWgkv2aQbgzxq0ig/7zhR/wKtfUfBfiXwr4d/tS8sVgsdSjWAvvVmAYiQAgHKk7B+oPXFYGm3Udrp2rRtzNdQJboMfd/eo7N+UeP+BUuZMbi0TeFc/8JPa3TbW+yb70h+Q3ko0uDnrnZj3zVXRbL+1fEGn2Ltj7VdRxMzHpuYAk/nUthLHp8OpeaJBPLaGKDC9GZ0znngeXv9eo+ok8LpnXBLuCG3trm4VicYaOF3X8cqAPfFO99hNNaMsaVejU/iDbajdLvWbURdzKT95fM3tz9M1X8LTMnjDS7psMYbtLhsjOdjbz/KjwwUTVJ5HGQlheEYP8X2eQL+pFL4VVW1iYu20Jp96+fcW0pA/EgD8aBD/B99c6f4otLm2maN0LFueGUKSVYd1IGCD2rropLLxRYTalpMK297Au++01eiDvLF3Meeq9U9xzXHeFozJrMmMfJYXsnPottKx/lU3gSV4fiB4daORoydSt1JVsfKZFDD6EEg+xrOrSjUVmehluZVsBVU6e3VdGa3iT/kSrP/sIyf8AotKwvEztJqVs7HJOnWY/BbeNR+gFdB4r17Sdc8I2E1lGtreteySXlkv3I2KKN0f+w2CQOxyPSue8QfPf2gUg/wCgWo/8gpRRi4QSYszxEMVi51obSt+Q3xKMa5I3/PSGGT6bokbH60/xK4l1G1nQBQ+n2nTuVgRCf++lNWtV03V9TsY9ffSbqLTlt4LYXIibyj5UaQg7sY5KfmcVW16Epp/h+U4zNpxY+vy3EyfyQfpVppnE4tDfFLGTxTqNzgL9pmN0ABgASfvBj8GqfxFcT2vjCTU1bbPM8WoqQejSqsw6f79QeJJDPe2c+AN+n2q/98QpH/7JUqWN/wCJp7ePTNPu7u5gtESVIIjIcJ8obAB4xtH1ovYSTexX8Qwx2Xie/FpuSAXDSW56Hy2O5D/3yVNP8UKv/CQ3NygVUvAl4qp0TzUEm0fQtj8Kr6xeNf3cUzxeW6W8Nuw9fKjWMH8Qo/GrGrET6Lodwq4K28ls7Z+86Ss36JIg/CmhNW0H+KCbjU4tUO4jU7dLss38chysp/7+rJReZv8AwpYXWCZLCVrKQ44CNmSLJ7knzxz2UelNuitx4S06Tky21zNA3osbBHQf99GY0aIftFhrGn7Wcy2nnxKDwHiYOWP0jEo/GgB8Q/tHwhMmMzaVMJVwOfIlIVsn0WQR4HrK1dJ8PrG211FTUlZrbRJxfDI+V0bgwk/7UixYHoZDXM+Fsza4mn4LDUY3stueC0gxHn6SbG/4DXqVjpKeGNCh0NNpu93n6hIuDumxgICOoQHH+8WPeubF11Rpt9ehnVqezhzEk88lzcSTytukkYu7HuScmo6KltreW7uY7eFd0sjBVHqTXzWrZ5GrZLG72el3l5FKsd9JFJa6cGPL3DRsRt/2goOP9pk9a8nsf+J1oM2mtzeWCvdWZzy0Q5li/AZkHpiTqWrb+I2szDxNbWFnKVtdKjRrWVD/AKxnVZDMP97K4/2QtY+qXB0vxPba1YIiJceXqEKbfkUty6Y7qrh09wtfS4Sh7Gko9T16NP2cOUZojDVbOXw9KcvKxl09u63GMbB7SABf94RngA1n6VqMukailysayKMpNBJnbLGeGRsc4IyPUdRggVNrlrHpuuSizLJbPsuLU7sssbqHTJH8QDAH3BqTxBJDfagupQEbr2ITzxjrHMSRIMdgWBYAdFYCuk0szRxaaRfvYzSSyeHdWjWWOQjLIvISQDoZI23qw74dRgNmhrGe8Sbw7e4Oq6eGNi6ncJk+8Ygf4gQS8Z75IGd4xSsP+Jn4evNObJuLLN7a+u3gTJ/3yFf2EbetSSTPfeHrbUYnKahpMiQvIrYZojkxP65RgVz2BjHagZW0TU4bcTadqAZ9LvMCYKMtEwztmT/aXJ4/iBZeM5FPU9Om0rUJbOcqzRkEOhysikZV1PdWBBB9CKv+Io47iW31i3QJDqKmR0UYWOcHEqDsBnDAdldRT1I1jwyyMc3ukjch7yWzNyPqjsCO+JG7KKBGFRRRTEFFFFABRRRQAUUUUAFFFFABRRRQAUUUUAFFFFABRRRQAUUUUAFFFFABXf8Aw7vy8Vxpp5YOJEHseD+oH/fVcBWx4YvfsXiC2YkhJG8pucfe4H5HB/CsMTDnpNI6sFW9jXjM92gs9UtvMUBGXGDGXBXr1x60ktpqV7g7VjRVUBN4UA4/z+NV9JhhupT5pLBAMAtx3OaZrMEVtLtiYqpXO1XzXzajK+59YpL21lv3seZfEK+8y7trJWBCL5jgevQfyP51xVaGt3v9o6zdXIOVZ8KfVRwP0FZ9fS0Kfs6aifJYut7avKfdhRRRWxzBTldkPymm0UAW47r+9waux3RHesenK7IflOKAOiiuge9W47jPeuZjusfe49xVyK67g5FIZ0aXHvVhJ/esCK796tx3Oe9AG2k3vU6zVjJce9WEn96BmssvvUqy1lpP71Ms3vSA01k96kElZyze9SrLQBfElPD1RWWpBLQBdD04PVQSU8SUAWg9O3VWD04PQBYDUu6oA9O3UATZpc1Dupd1AEuaXNR7qXdQA6im7qM0AOopuaXNAgopM0ZpgFIaXNIaQCYptOppoAbikIp1IaYDCKQinGkpAMIphFSGm0wGYppFPNNNADCKQinkUhoAjIppFSGkNAEZFNxUhpKBEZFNxUhppoGMxSEU80hoERkUmKeaSgCMikIp5pDQAwimkVIaaaAI8UmKfTTQAwikIp5pDQAwimkU80hoAjIpMU8000ANxSEU6mmgBuKQ04000ANpKdTTQAhptONIaAGGkpTSUANNNNONNNAxDTTTjTaBCGmmnGmmgBppppxppoGIaYaeaYaAEppp1NNADaQ0tIaAGGmmnGmmgBtNNOppoEMNMNPNMNMBpphp5phoAbW1pxFl4c1O94865ZLGLPZT88jA+oCqp9pDWLWxqDNF4a0a2z8rtPdfizCP/wBoigaPbf2doduna9Ng4eWFOnHAc/8As1eS2syP42utVZUMdpLPf4xuQshLIp9VL7F/GvY/2eZFPh3WIhnct2rH6FOP5GvNLD4c+Orj+0IbXw/Okd0nlSm42RfIJFfjeR/Ei9O2axTszdq6OW8Mtt10ajKxP2GOS93EbsyIpZAfYybAfrXT/BuFLn4n6QZhvwZpPm5+YRuQfz5rc034F+MjBMGuNOslnQRyxyTsxddwbB2qRjKqevYV2/w++EGoeEPFMWsXep2syRRugihRsncMdTjFOUrkxjY4341wT6v8U9P02P78tvb20WB3eRv6tXH6T4hs08X61dzM0Fhe21zBGAC2xduYU47ZSMfrXT/FvU/s/wAXZ5yW3WcMQjwOj+XuX/x5hWp8P/hto1t4Z/4THxk2ywVDLFbPkJ5fZ3xy24/dUdeOucUtOWxpCUoVI1I7rU86/tq2zjbL9cD/ABqxBfW9wdscnzf3SMGvTI/if4KuL9dP0/4fpdQu+EWO0h3v9Iwpyfxp3xW8C6BbeD18UaZp50e7Voy9rxHuDkDaUBIDjOflI4BzntyvDQtofSUeJ8XGV6iTX3HCvF9p8G+I4gMtFDDcjjn5ZlQ/pIa5G5uEfw/pthEwLRyzXEvy4wz7FAz3+WNT/wAC+tdV4M8Map8QNXFjBI9vYQoDeXAGQo9MdySOB7Z7V6Vqt18M/hgo0v8AsePV9UUAyiSNZpFOMguzcLn0UfhW1FShDlZ5mc4ili8XKtT2aX4HhF1dCTQ9P0+PcRBJNNJkYG99o49fljT9asuEi8JWCDIllvLh3B/uqkQQ/mZK+hvDNn4N+Kfh+6upPCcFiI5jCXjRUfdtByroATjI4PH1r5vvfJS8mhtZZJLVJX8kvwSucAkepAFa811Y8vkSdz6F+M8mz4UaeuM77i3X6fu2P9K8G0K6bQr/AE3XvJiuFgvSRA5+8Y9jc+mdwwfavfvj0qR/Dy0RAFVdQiVQOwEcnFeNfC3SbTW/iDpNhqEK3Fo7yyPE33W2xswyO4yoyO9Sth9Sz8SPiEnju4sZl0lLEWiMu7zPMeTdg4JwOBjge5PeuP06ZrM3EgQsZLd4sg42bxtJ/IkfjXf/ABt0bS9E8bRQ6VaQ2sUtlHNJFCAqhy7jhRwOFXgf1r0b4C2tvc/D7VI5oY3Sa/kilDL99PKj+U+o5P5mmnZaA1d6nz3psyWi3vmBi0ts0UeOm4levtjP44p2kzLZT3MkjAbrSaJRjqXQr/Wve7uDwD8INOt7e8sU1bW5FDkvEryH/a+biNc5Axz9cE1a8T6doPxH+Flx4otNOjtr6OCW5STaBIrRk71Yr97IU4z6g8U+di5EeA+F5DFqlzIADjTr1cH/AGraRf8A2aq+hTR2evafd3GRDDcJI5AyQAwPT8K1vBnhO/8AF3iKPTbAmMMN08+MrDH3J9fQDuTivWtVsvhd8M5I7K906TWdWUBnR8SlcjILgkIoPpgnBHY5pufYlQ7ngHlN6Vp6qF8zTyuMmyj3Y9eR/SvbPDmr/D34iap/YTeC4tPuJY2MctuiJjAyTuTaQfTg15l8RfClp4O8XSaVZXMk8AiSVTLguu7sxAAzx6dCKXOPkSeh6/q0ZsP2aI1xt3WFu3PP+skQ/wDs1eB6w/maVohGTstpIyT6iaRsf+PA/jX0Xr9heap+z1Z2dhbS3NzJplhsihQszYMROAPYE/hXkcHwn8d6na20TaL5MMW7YZpo0I3HJyN279KUXYcldWOS1yPbpnh2TP8ArdOZsemLmdf/AGWvb/2eLSNNH1u8H+skuI4jx0CqT/7Ma5yP4CeKrqG3S81TTESGMxxIZJHMa7i20fLjG5mPXua9V+G/gmXwFoV5bXl9FcPNN5zOgKqgCgd/oeaJSuEY2PlXXZpJ9ZvZpjmWS4kdyO7FiTUj3KzeGLWx3YkgvJpguOqyJGCc/wDbMUR2cmq3dvHbBpr26uDGsI5JLFdv5kn8q9zHhnwR8J9Cgu/EkCavq1wPljeISAsOoRG4CjIyx5/PFPmsrA4Xd2eFwXSx+Hr3TmGXmuYJ0YDpsWRSM9s+Z+lTeFI5JPFWn2i5DXkn2Pg9pgYj+jmvc/DXi/wp431IaYvw8DK2EM0dpFIsQ9XbA2D3z9K4r4jeHdI+H/xB0q606AyWh2Xhs3kztZXPAPXacDrnvzRzsTguhQ8GaRB4Z05PFesFIbmVc6ZHL1UdDOR+YQdzluwy6bxppaOQouJf9pUH9SK6Twd4BufiFLN4r8W3UsOnMxMMKEIHRfQ9EjAAAx1wemMm/qPxE+G/h+U2GjeE7XUUi+RpxbxqrDvh2BZvqevrXJVw6rS5qj+RjLDRm7zZy9l4k0u+cRpceXIeiyjbn8en60/xP4hTQNHmsLOQ/wBs3ieXJ8pH2WBlBJyf4nBAGOi56Eiux+I3hXwlc/DVvFdnpUem3UkEE8AgUR58wr8rIDtPDckc8Z5rl/gho9nr/iTVZtXs4dQSK0UD7WglAJYAHDZ5wpGe1RSwVOnU50TDBwhPmR5pq0kd3ZaTIhzcR2vkXGTzuV22n6eWYx/wE0y6uUuNEsLUq5ubWSVd5Py+U21lUe4Yyn/gVe7ap4f+Gfw2u5bnWITqN7cSPLBZMok8uMscKEJ24HTLnnBx3FbWlv4U+I3gLVbqPw/a2UMBmhXMSB42EYYOpUcdR+Vd3Ozp5EfOF5dJeaZpcbKRcWkbwMcDDJvLqc9zl3H0C/h654N+H3h/W/hBe6vdWjHU9lw8dz5rDyygO3Cg4xxzkc5+mOa+Hvj/AEbwlp91Z6n4civ2nl3m5AQuEIA2EMORkZ69zXvXhHxNpfiHwdNqmnaYbWzjMqm1KIudoyeBxzmpbuNKx8m6RdjTdbtL1lLxRyDzowcGSM8Ov4qSPxqXR57e01O7tZZS1lcwS2zPyAcjMbkdcB1jbH+zXqutfGHw1qGjXenReDYiksTJH5hRQpIwGwq5GOvBz7iuX+FPge38a+IplvxJ/ZtnGJJvLOC7E4VM9gcMeOcKenWqUhOCZxsNyp0GfTZY2ZzcJPbuDnYcFXGP9oFPxQVqaZomv6Ls1uXQtSOnqjLM7W7pG8LqUcbsYAKsRntmva9a8eeCPhtfPpeieH4ptQt/kkMCLHtOOjSkFmPPv9e1V7b406HrvhLWrfXYzY3UsUsUVtEryeajJgANjG7JI5wOlLmYKCPnVl2sRSVJMMMPcVHWq1RjJWYUUUUxBRRRQAUUUUAFFFFABRRRQAUUUUAFFFFABRRRQAUUUUAFFFFABR0NFFAHu/hWaDVtDtboJcNcMmZGgOMHkdPqD+VVPGk0OlaFdTAXMdyy4j83rySAevuK5n4a6u0MM9o8sgijkDlEOCynqPwI/wDHqg+JWqtPJb2nnO4JMp3tkgAkL/Nvyrwlh5fXOTpv8j6V4l/UvbX1tb57HAUUUV7p80FFFFABRRRQAUUUUAFKCVOQcUlFAE6XLL97mrMV1no34Vn0UAbkd36mrcd0D3rm1ldehz9asJd465FAzpUuPerCXHvXOR3Z7HNW47v3pAb6T+9TLP71iJcg96sJce9AGys1SrN71kLce9TLP70DNZZakWX3rLWf3qVZqANIS1IJKzlmqQTe9IC+JKeJKoiWniWgRdD04PVMSU4SUAXA9KHqqJKcJKALIal3VXD0u+gCfdS7qg30u+gCbdRmod1LvpgS5ozUW6jdSAkzRmo91G6gB2aQmm7qM0wFNIaTNITSADTaM0hNMANMNOzTTQAhpDSk0hoAaaQ0ppDQA00lKaSgBDTDTzTDQAU006mmgQ00hpTSGgBpoNBoNADTTacabQA00004000wCmmnU00gG0hpaQ0ANNJSmkoAaaaacaaaAENNNONNNACU006mmgBDSGlNIaAGGkpTSUANNNNONNNAxDTacabQIQ0004000ANNNNONNNAxDTDTzTDQAlNNOppoAbSGlpDQAw0004000ANppp1NNAhhphp5phpgNNMNPNMNADa2tYfzdG8OkAYjspIsj1+0zNz7/OPwxWLW2R9p8HQuBzY37K7Z/hmQFR9AYX/76pMaPdf2erYp4Y1a6xxJeCPOf7qA/wDs9cLqXxm8bXjXc9ld29rawtg+TbocAkhfv7j+VdL8KfGOh+Hfhrq0V3qcFvfRzyzJAzbXfMahdo/iJK9q8i0T9+mr2IUF7jT3KZPQxMsxP/fMTD8aySuzeTsjSm8a+LtUsbu6k8SamUh2CSNbhkBDEjopA6/zrtvgNqVzd+PLz7VeTSl9OkIEspbLeZH6nrjNeZaADPDrFkqbnuNPcp/smJlmJ/75iYfjXQ/CnxJY+F/Gttf6lMYbMxSRSyBC23I44GT1A6VUopImMm2W/jGP+LrazngHyOf+2Ede8eMdI8MXnhLT4td1NrTQrVo3ULKEE+EIRScZPGTheT+FfP3xF1jTvFXxFuLzSp82ty0MSzyKVBIVVLYIyBx6dq7Dwj8WrWz0U+FvGmnvd2kQ+z+YEDkIvASRD1246jngcZ5qLFlyf4s+EvCUEln4I8Ooz42m5lXy1b0JJy7j/eIrzbxF4u8R+OLsHUJpLhY8vHbQJiOMY5IUeg7nJx3r0d7L4Gyz/aBqE8aYz5A+07f1Xd+tSSfFDwX4Ps57TwLoRkupPlE8iMqN6EliZG+hxSGvI3PgFDHH4F1G5hjDXD37q2TjdtjQquf+BH86+db+5uby9lubl3knmkaSV2OWZickn8a9D+HXxBuPAepXI1K1mn06/IeVY8Bo3z99R0PGQV47emD1upw/BjX9Ql1eXVprWSU+ZNDEJEDMep2lDzn+7Ti1uh1KcoPlmmma/wCz3dK/hLVLQD54r7zSfZo1A/8AQDXzwsR+0iNuDu2n25r6C8OfEv4b+GLxdH0W0uLWykP73UDESHYdC2SXI69Rxnpjp5J4zm0WP4g3t3okwudNa4WdSowMnDOq57bsgUEnsv7QUiDwRp8RPztqSMBjsI5M/wAxXmXwPUN8S7EkAkQzEex2Gt/4yePdA8VaRpdnot210Y5mmlbynQJ8uAPmAyTk9PSuF+HXiODwn4usdZvI5ntI/MjkEQBY7kI4yRnBIPWjoLqdF8dTIfiPIHUBRawhCO45/rmvS/giyad8L7m9lBEf2qadjjsqqD/6DXjXxM8VWfi/xbJqthFNHaLFHCpmUBjjJyQCcdT37V2/w/8AiB4e0b4Yalo2q3kkV3+/EUKxsxkV04CkAgHJPWjoM8+nv38U3XirWdSBku/sq3MZLH92TdQRgD2COVA9K9n+HYM/wE1GGL5pDb3qbR6lWwP1FeEaPKUsPECLjEmnKrZ9BcwN/NRXrnwc8c+H9E8Iahpmt38dsyXDTKsoJEkbKoIAwcnKnj3ptaCT1Zc/Z3hhGna9MHzO00KMuOigMQfxJb8q8ffUZD49/tHVCwYagZbncNxGHyR+HpWh4E8dXngbXJbm1i+0Wk67bi1Ztu9RnBB5ww5556n1r0HUfEnwe8RXcmr6lpt7Fev88sSo6GZuOuxtuffIzzk0thvUr/s+aDO+s3+uPGRbQwfZo3I4aRiCceuAOf8AeFcd8Wb033xN1l+dsciwgemxFU/qD+de3fDnxpb+J9UvrHQ9LSw8P6bbosSlAsjSMTyQCQB8rccnuTzgfPPjS4W68da9MrbkfUJyreo8w4/SgD6IvdduPB/wO0/U7FYPtUGnWixrIuVLMEUnAIycFj9RXjGp/Fvx3PbJK+rfZ4LjdsFvDGp44ODjcPzrs/ib4u0LUPhXpGm6VqcFxM7QboFfMiIiHO8D7pB28GvG9TyuiaOpH3kmkB9QZCP5qacVcmTsjT1TxN4mltbOa88QalPHeRtIqNdyEKA7IRjOP4TXt3wfmnu/hRqmZZGm8+4UPIxfny1x1+vSvA9bVU0fw1tPLac7sM9G+1XA/kBXqfwh+IugeFPC2o2GrzyQy/aWuYtsbP5uUVdowODlO+BzTkrBFtnLfByOKT4o6R5pHyiZkBHVhE+P8fwr13x5Z+ALPxF/bHjC9kurvyVW308sWCoM4wiDPLbjljjn2r50sb270W6stUs5WguY5S0Ug7Fcdu45I9DXtQ+JngXxvYRWXjfSmtbmL/lrtdlVsc7WT51yf4SMdMk4qSjL1b45m1tTYeENDttNtVyEklRcqD3WNflU/UsK8s1O91PWribV9RkuLqWV8PcuCRnH3c9Bx0A6CvW0tvgdY75mu7i8OSVib7QfwGFX9TWb4v8AiLb+JdB/4RLwjoRttMJXczIqkgENgKOFG4Z3E5PtSbSV2DaSuzuPHs0un/AW0j03eIHtbSJnU4IiIXk49eAf9414reW+mjwVC9vcWv2gSRtInmL5rMQcjb1wMn2H416H4M+JulQeHB4Q8cWsot44/IEzoXUx9ldR8wxwARngDpjJb/ZnwSsnN22q3V0h+ZbbMpHHbhAR+JqJQ57O+2pEo81nfY6Dxwxuf2eNOmi+ZFtLIueuOEH8yBWB+zv/AMhXXf8ArhF/6E1dHF8S/APibwzqWg3W/SLEQeVFHLDjKY4KBMgMpwQvsOvOOF+CfifR/DesaqNXvUtI7iBfLkkB2kqTkcd8H9Kss5D4jXEtx498QyzTO8i6hJGpY5IVSVA+gCgVmafqGq2+jagLPULi3szsW5hjmZFm3ZABA4Pfr2p/jG/t9U8W6vfWjl7a5vZZYmIxuUsSDj6Go4/3Hgu4LJzd6hGI39oo33j/AMjR1pFJozlJpjrTc3hPVJMHaL20XPbJWcgfofyr374FRi6+G2oW+7G++mjJx0zHH/jXgB3W3guP5vlvdRYlc/8APGMYOP8Atu35H3r1v4S+PfD/AIV8C6nb6je+VerdPcJCUYmUFEVQuB6rj269KUxwZ4dN94fSuu8K+Mb3wLrH2zRnSeKWCNbiKdTtc7QWHYgqxYAj07g88qEea6iijUu7sFVR1JJwBXq3w+8U+BbPQJdB8WaLCJDKzNeNbeYWHoxHzqR0G3t6dx7Ia3Z0tv8AHHw5rISDxJ4YPlHgnCXKj32sBx+f41W+IPw38O3nhFvF/hHEUKxCdoYsmOWMnlgDyhAJyOny4wDU39l/A4Sef9sTZ97yvPuMfTH3v1qt4w+JuhHwufB/gi0leO4T7KrojIqox5VAfmYtkg5x175qSjxXUrhLh7fYoURwJGfUkdSapVJcKY7iSNsZRipwcjI96jrZbHO9wooopiCiiigAooooAKKKKACiiigAooooAKKKKACiiigAooooAKKKKACiiigDY8Mamml61HLM+yB1McjYzgHkf+PBTUfiLUU1TW7i5iYmHIWM+oAxn8Tk/jWXRUezjz8/XY19tP2fsul7hRRRVmQUUUUAFFFFABRRRQAUUUUAFFFFABRRRQAAkHIOKlWd1681FRQBcju/cj61bjuz61kUoJHQ4oA347sHvVlLoHvXNrO69eanS7x1JFAzpEufep1uPeudjvD2Oaspee9IDfWf3qVZ/esRLoHvU63PvQBsrP71KJvesdbj3qVbj3oA1hN71IJfespZ/epFn96ANQS08S1mrP71IJqANAS04SVQE3vTxLQBeElO8yqIlpwloAu76XfVMS04Se9AFrfS76qiSl8ygCzvo31X8yjf70AWN9G6q++jfQBPuo3VBvo30AS7qTdUe+k30ASbqTdUe+k3UASZpC1R7qN1ADyaTNM3Um6gB+aTNM3UmaBD803NNLUmaAHZpKbupCaAFNJSE0maAA0hozSE0ABptBNITQAlNNLmkzQAU00pppNACUhpSaaaAENJQTSGgBDTTTqaaAENNNOppoASmmnU00AIaQ0pptADTSUppKAGmmmnGmmgYhptONNoEIaaacaaaAGmmmnGmmgYhphp5phoASmmnU00ANpDS0hoAYaaacaaaAG0006mmgQw0w080w0wGmmGnmmGgBtbXhuSOS9m0udwkOpxfZd7EAJISGjYk9AHVcn+6WrFooAvWjR2erRR6nBI0EUwW5hztfaDhh7Hr+NWiJ/C3ipS4Wd7K4Vx/cnTIIP+664+oarGqL/bmljXI/mu4dsWpL3J6JP9G6Mf74yfvgU1wNc8PrIvOo6Wm1x3mts8N7mMnB/2SvZDSsVdiSgeF/F0c0SfaLaGVJ4RJ0nt2wy7sdmQgEe5FUtZsDpGsXFokjPErBoZCMeZEwDRvj/aUqfxq+h/tzw4IBzf6SjNGO8tqTuYD1KMS3+6zHolD/8AE68Mo45vtIXY47yWrNwfco7YPU7XXshoEVtftoobyC5tk2Wl7AlzCozhc8OoyTwsiuo/3am8T5m1OPVVJKapCt3u9ZDlZf8AyKsn4YpbAf2t4fuNN63VkXvLUAcumB5yfgFDjsAj92pLLGq+HLjTut1Ys15bADl4yB5yevAVXHYBZO5oAj1mKNYNNvbZVSG6tV3KnRZU/dvnPclQ+P8ApoK7cafZX/g3TNd06CGKaOEQahFGuMOrFBJ0/i+XdjoWX+9XGaZnU9BvdJ5ae3LX1qMn+Ff3yge6KrZ/6Y471q+C9cuLC3u4YIxO9uGu1tmJ23EO3bcREf7UYV89vJyOcVlVpqcXE78ux0sHiY1lquq8iZ0V1KuoZT1BGarHTbMtu8kZ+pxW3qllbwiC+0+Vp9LvFMlrK33gO6Pjo6ngj6EcEVn15V5Qdtj9QUMLjacaripJ7XSf5ljxlpent4UsNa0e2jgT7W8d5En/ACxkZEwvPOw+W7D03kdq5SKKOfwvdz/KLi2u4gMDkxur5OfQFF/77rstL1BLOSaG6h+0afdJ5V3bk48xM54PZgcEHsRWbJ4efRdTvNNSYXGnaxYyfYLsL/rthEqDH8L74whHUFvQ8+jh6qnGz3R+f57lUsFW54fw5beXl/kc/BFFP4Xv5iM3UF1BtOOfLZZA3/jwj/On2hWTwjqcfJliu7eZcdAm2VW/Vo6Xw7md9S07jN5YyKuRn5oyJlA9yYgv/AqPDuZzqlgNv+l6fL971ixOMe58rH44710ngXG6Yr3Hh/XIhyIY4bpv+AyiP/2tTfD9tFe380E+CosrqVMnHzpA7r+OVGPeneHAs15d2jMQtzY3C8d2WMyIPxdFH40nhbafFWmRSOEinuFgkY9Akh2N+jGgaYeH0M9zfQgEl7C5b1+5GZP/AGSk0C0XUL+a3k5C2V1MuTjDRwPIP1Sn+GRIniOG3AIknWW0x7yxtHj/AMepvhkn+3oY16zxy24/7aRsn/s1DQJnVfD74fXPjRbySz1q3sZ7cbDG2TI6spB4BHykEg/UiupT9nrXTOok1nTlh/idQ5YfRcAH868l0mFr3UIrbzDGXDYcdQQpI/lV3RZb7W9e07SW1C4iF9dR2xkLs23ewXOMjOM9M1m4s1U0e+te+Gvgx4PubG0vYrzW5BkpkGSWXHyllB+RB6emepPPzfeidJw04YSOoky3U7uQfxHP41A0rNn3rU8R/wDH9af9g+1/9EpVRjbciU7rQZrlstheQwRqU3WdtMwJzzJCjk/juz+NTa2qpo/hwK2S2nu7D+6ftU4x+QB/GjxTJ5usxk4+Swso+P8AZtol/pUeu5T+zID/AMsrCLH/AAPMn/s9UkS2GuEqmlwHrFYR/wDjxaQf+h1Pe2TyWnh23sIGlu7q0YtHDHl3c3EqqMDljtVfzA7VqXHhzUvE/iZrXT7dUjtLW1huJ5Dsig2QIhLt2yVY46k5wDXodrFp+hQRwaQpa5W3S3l1B1xI6gYIjH/LNScn1OeTjiufEYmFGN5b9jOpVjTV2VNN8PafoFnpMmoQpda7Z2xjMTEPDbSGWR9x7O4DqMfdUqTyekeoWVtqs7z38CXEznLSyDLH8etT0V4FbFVKsuZux5lSvOcr3sZaeHNIjbcLGMnOfmJI/Imtu3srLTNJn1S8VbfTbZGfZEArzkYG1B9WUFugyPYGDU7/AE/wxZJe6yC8sq77XT1bbJOOzMf4I/fqe3qOC1XxDqOr6Hf6rqEhEl/MljbxxjbFHBHiWSNF7AMYD75JOTzXbhcJOtadZu35nTSoyn71R6DJtcuPGvjDT/7SxBYLKqC3hHyW9uDufA7nbkknk9zWDYW0urazbWMACNd3CxIM8LuYAcnsM1d0XNnperarkqUg+xwsP+ekwKkfTyhN+lGgD7JDqOruOLS3McWRwZpQUUexCl3H/XOvZslojuTtoQXr/wBreJLhdNgCJd3bLawIPuhmwigfQgUmuyW4129SwKmzjlMUDKuN6L8qtj1IGT7mrHhwfZGvNZbgafCTCfW4f5YsH1BJk+kZpvhqKJdSbUblFe101DdyIw4cqQEQ+oZyin2JPanZBdjPEcEdlq32BI9jWkSQTAjB84KPNz9HLD6AVJrqmzstK0vBDQ2wuJlJ48ybDgj/ALZ+UD7g1Ho1oNW1lpr5na2iDXd7Jnkxry3P95jhR/tMKt6fOdS1298RahGjwWzm8mTbhHkLfu4gPRmIGB0UMR92gW5B4jH2aWx0rADWFqscvGD5rEyOCPVWcp/wCmajbxWGkaXHt/02dHuZW3HKxsQsaEduEL57iQU3S7Vtc1p5L64cQ/PdXtweWCD5nbnqx6DPVmA71W1XUH1XVJ710CeY3yRgkiNAMKgz2VQFHsBRYL2NDwyDb3s+sMSF0yI3Ct/02yFiHv8AvCrEeit6VHYwRQaBqGo3EYcyFbW1Df8APQkM7j12oMH0Mqmr17Z3EMNj4Ts4y9/LMs14oOD55GEjP/XNSc56M8gPSpGgsb/UEthKx8P6LFmadODPz8zLx96R/lXIyF254UmgZmX9vFY6NpwYZv7kNcOc/ciOBGpHYnDN9GSp/DxNkt3rshYCxTbbkcZuXBEeD2K4aT/tnjvVK4lvPEeul0hD3V3IFjhiGFXsqKOygAAegFWNdurdEt9IsJRLZWWcyr0nmbHmSD24Cr/sqDgEmiwXZjUUUUyQooooAKKKKACiiigAooooAKKKKACiiigAooooAKKKKACiiigAooooA9R+DmhaZrU+qLqOn214UVPLWdcheuf6V6de+EvC1pAZD4TtHZWClIoNxrgPgOrPqOrJglfLjP6mvdyh2YIXdjANYXfM7nTGK5UzzY6J4WCk/wDCFx9cD/Rh/jUh8OeGAF/4pC3ywz/qf/r11stgqTMDFk53DCsR+lJ9iMkw8uAK3YsrCjnf8pXKjmbfwj4YuYi7eFbSEhiu2WEgnHfrXnfxY0HStIsbJ9O0y3tC82C0Kkbhg8da+go+IwkqKWA5xXjvx5jjGm6a8YAUzHAH0NS/iTQrLlZ4XRRRXScoUUUUAFFFFABRRRQAUUUUAFFFFABRRRQAUUUUAFFFFAADjpUizOvfP1qOigCyl2R1BH0qxHeejVnUUAbSXnvVhLsHvXPh2XoTUi3DjrzQB0a3PvUy3HvXOJd+pIqwl375pDOgW496lWf3rCS796nS6B70AbQn96kE/vWOtz71Ktx70Aawm96eJvespbj3p4n96ANQTe9PEtZgn96cJ/egDTEtL5vvWcJ/enCb3oA0RLR5tUBN704Te9AF7zPel8z3qj53vSiagC75lHmVT82l82gC35lG/wB6qeb70vm0AWt9Jvqt5lJ5lAFrfSb6reZR5lAFnfSbqr+ZRvoAn3Ubqg30b6BE26k3VFvpN9AE26k3VFvo3UASFqTdUe+k30ASbqM1Fuo3UAPJpCajLUm6gB+aTNM3Um6gB+aQmmbqQtQA4mkJpm6kLUAOJpM03NJuoAdmkJpu6k3UALmkJpuaTNMB2aaTSE0maQCk03NBNNzQAuabRmkzQAE000E00mgANIaCaaTQAE0hoJppNAAaaaXNNJoGIaaaUmmk0AIaQ0pNNNACGkNBpDQA00004000ANpppxppoEMNMNPNMNMBpphp5phoAbRRRQBd0vU59JvluYVRxgpJFIMpKhGGRh3BHHr3GDg1p3EJ0i4t9f0KR2sHkPlmQBmgfvDLxg8Z7YdT0HzKOfq/pWrT6VM5RVltpl2XFtJkxzp/dYD8wRyDgggjNAzSuE+xSweJNA3RWwlG6PO42kvXy2z1Q87SfvLkHJDU+Uixmg8TaJGi2jSFJrY5Zbd2BDQuOpjdd2M9VyMkqafFGdPEus6Dm60sr5d5Z3HztGjEZjmAxuQnGJBjkKRsbABGq6csmsaKBd6TKPKvLK4+Zo1JB8uUDGVzjbIMcgEbWGAhlW9h/sq7tNd0SSRLOSQSW7k7mt5V5MTHuV9f4lIOOSBLen7FdWnifRVWG3kl3eUBuFrOOWiIOcqeq5zlTg5IbFiNYtOt5ryzSS/8N3ZVLu3Zh5lu3O0McYWReSkmMNzxy6CBUPh+XzRjUtA1AGMsPlEqjBwevlzJkHnOD/eVvmAIr9f7L1Cy1/RsxWk0nnW/8XkSqQWibPXaSOvVSpPXFPvG/sjVbHxDo6BLOeTzoEYblikUjzIGz1C5xg9UZSfvVMqRaLugnd73w3qfKzxr8wK9HAJ+WZN2CpPIYjO1gxbHGuiXM2j6q4m0i+CyR3UILL3CXEXrjkFTg43KcMPlBGtYarZ6FeNaTCSTwrrAE8YHzPatyNy/7cZyjf31HupFrU9Nl0y68mRkkjdRJDPGcpNGfuup7g//AFuorAht/sck/hrWJI44JmE1rdht0cchHyyK3eNxgMR22nqmK1fC+qLBcHwf4mb7Na+aywXEn3rCc98942ONw6dGBHOebEUPaK63Pocjzl4Gfs6v8N/g+/8AmNrZ0TWI7Nltb4O9iZVmRk/1lrMpBWaP0YY5HRhwe2KeraTeaJqU1hfRbJojj2YdmB7g9jVKvNTcHdbn6FVpUcXRcJ+9GRT8SabL4P8AGUWo2AjewecXmnTR/NFIgbO0E/3T8pBGeORzVC48rw34zSeGMy2kFxHcwJJ/y1gbDoD/ALyEZ+tdZY6hB9jl0rVIDdaTcNukiGA8TdBJET91x+RHByKzfFvhqey8PWN6syXdvasbeK8j+7PAxLRkjqrqxdGU/dzGOhBPqUa6qLzPzTNsnq5fO+8Hs/0fn+Zg/wDIr+M1YFbhNPvQ6sPuzIrZBHsy4P0NU9TtH0fXLq1STc1rcMiSKfvbW4YfXg1d1j/T9H0zVQcyCP7Dcc5O+IAIfYGMoo9TG1Gvf6XaaXqoH/HxbC3lIXAEsICEe5KeUxPq5rc8cs6jdDSfiCdTt4/KiW9jv4EH8MbESp/46y0yzjHh74iQRSqpXT9VVXVuQQkuCD6jioNZBudJ0bUQGO+BrSVz3khOAB9ImhpPEpD6rFeRltt3bQXG89WcoBIf+/gcfhQBN4btDH490uxlIU/2jHbuW6DMgU5qp4b/AORp0j/r9h/9DFX9Xufs3xAk1FUEayXqXyKBwFciVcD0wwqp5DWHjHyASr2+obAQeQVkx1/CgDKmAE8gAwAx4/GtnxaiprNuEUAf2Zp5wPU2kJP6mszUVVNTu0UYVZnAHoNxrqZPDOqeJvEiR2cBa3itLNZrmVtsUKC3jA3OeBwOB1OOAaG0tWBieKUMXinUoGBDQztCQRg5T5eR2PFd7N4Be61Zb/xJK9paR21vBFax4+0XAihSPOOkanZ95uT2B61vCw0fS9evtXtF/tDVbm5kuDfXEYCwszFv3UfQEZ++3PHAWmSyyTStLK7PIxyzMckn3NeVicxUfdpavuclXFKOkNS3f6m96zokUVtbGRpRbwLtTc3Vj6sfU/y4qjRU6W6LaSX15cRWWnxHEl1McKD/AHVHVm9FGTXk+/Vl3bOH3qku7GQQS3M6QwRtJK5wqIMkmq1zr9jpeq2+kafJb3utTSCNpWw9tY5PLN2kZRkn+EY5z0rJ1Xxyh8M6r/YsD2tlNixjnl/4+Llm+aRiRwqqg27R/wA9FJJ7cVpZOmaHfaqcrNcBrC0OSDlh++YeuIzsI/6bD0r2MLl6h71TV9jvo4ZR1lqyv4j1eTX/ABHf6pI0jG5mLL5jbmCdFBPfCgD8Kn8Sf6JNaaMuP+JbD5U2BjM7HdLn3Vjs+kYpPD0a20k+tzKDDpwV0DDIknOfKT0PILkd1jYUuhwRvPc6zqK+daWWJHWTkXEzE7Iz67iCT32q5r0zqF1vFhp2n6Mp/eRJ9quv+usoBC/8BQIMHoxena2v9madZaGOJkH2q89fNcDah/3Exx2ZnFLpZLz3fiXVD56wylwJeftVyxJVSD1APzt7DHBYU/THa1WbxRqJ86bzW+yLL8xnuTyXYHqqZDH1YqOhOACPXP8AiV2FroC8Swn7RfcYPnsMBD/uLgYPRmkpNXUaRpcOhji5Zhc3/wDsyYOyI+6Kxz6M7A/dqTS0Gm2x8SagPNmZz9gil+bz5geZWB6oh55+82ByA2FsFGm2/wDwkep/vrmV2awhm+YzyA8zOD1RT6/ebjkB8ABd28umabBoMETvqd86SXaIMsM/6qAAc553MPUqMApUWtPHZwQeH7JhL5D77uSM7hPcnjAI6qg+VeuSXI4arMzyeHYZZ7l2fxFehixdiWtEccsx/wCergn/AHQc/eI2siUeFLdLmQf8T2Zd0EZ/5ckI4kb0kIPyjqv3upXABHqpGiacdCiYG7kZZNRcdnH3YQfRMkt6txzsBo0qJNFsk167QGdiRpsDD77g4MxHdEPTszDHIVhUWm6XBHajV9X3CxyRDArYkvHH8K9wufvP0HQZPFdEkV8mrm7uI4n8QhQ8VsVCQaTEvR5M8KVGNqHheC3Py0DKFvY3diH0+FTJ4g1GNvtLOdv2OAjLB2P3WZclyfupkE/MwGZqt3AY4tE0hnls4pMmUKQ13N08zHXHZVPQE9CzVZnujIX0TQBNdy3bYursKxkvWzuwAeVjBGcHliAzdAFRri28MxNFYzJcayw2yXkTBo7UEcrER95+xkBwOdufvUCFuCvhezmsUIOs3Eey6cf8ukZHMIP98jh/QZTuwrnKCcnJ60UxBRRRQAUUUUAFFFFABRRRQAUUUUAFFFFABRRRQAUUUUAFFFFABRRRQAUUUUAex/AXat5rDc7vLTGPbNerXeu3sETIunyI7R5EjSLtRscZrx34Ms6Ra20cywsI0+ZhkEZ6V1ZnuP7RljeV50SEM27OHOT8uPy5pUoczbOi/uo9AsfEMNwluilWuTHulUP93j+VXrjVDA9sGj3GUEnHbAzXl27coP2WUXCgFguFbb1AzWi+tNeRItzNIbuEGRIEXAVTwQT3rV0VfQLnSXXi+zGjXt6gL+Uyr5aj5hu4wcGvNfjG6P4R0TDBnV9rMDnPynr711Nvp0flyzPDLFbzMpRY15HGDk9+ma4b4nWj2nhHT0d/MDXjsjjuuKzrQikrdx9H6HktFFFBzBRRRQAUUUUAFFFFABRRRQAUUUUAFFFFABRRRQAUUUUAFFFFABRRRQAUUUUAFFFFADxI69GqRblh1H5VBRQBdW89yPrUyXfuDWZRQBsrd1Kt2PWsIOw6MaeJnHfNAG+t0PWpBc+9c+Llh2/WpBd+5oGb4uPeni496wVvP9qpVu/egDcFx704T+9You6eLsetAGyJ/enCf3rHF0PWni596ANcT+9L53vWULj3pwuPekI1PO96XzveswXHvThP70DNHzqXzazvP96UT+9AGj5tHm1nib3pfO96AL/m0eZVHzvel873oAu+ZS+ZVLzqXzfegRc8yjzKqebR5tAFzzKTzKq+bR5vvTAtb6N9VfN96PMoAs76N9VfM96PMpAWd9Jvqv5lHmUwJ99JvqDzKTf70AT76TfUO+k30ATFqTdUO+k30ATbqTdUO+k30ATbqTdUW+jdSAk3Um6o99JupgS7qTdUe6k3UgJCabmmbqQtQA/NITTN1JuoAcTSZpm6kLUAOJpCaaTSbqAHE03NITTSaAHE00mkzSZoGBNITSE0maAAmkNITSE0ABNITQTTc0ABNNNKTTTQAhpppTTTTENNNNONNNADTTDTjTTQA2iiigAooooAsWN/dabdpdWczQzJnDL3B4II6EEcEHgg4NdDYXVreXaXelTQ6PrIBDQyMBa3ORghS3Cbu6P8hyeVGFrlqKB3OzhhePU5Dp0I0rWlBS40i7X9zcg9VTf1z/zzf22kkgBbNA01zHpdnkyEC/8ADt0Wy5Gf9Tn5iVycD/WLn+IbjWHaa/ItrHY6lbpqNggwkcpxJCP+mUnVOuccrnkqa6O3NrrkUUUUzaqUAEUUrCHUoMdBG/KzqOAF5bjhU61IyhAiWlrdXGnRvqegyYN7YynE1tzgM2B8rAnCyqMHOCBuKUoit7fS9kkkmoeGppMpPGo8+wmI7rn5WIHK52yAcHKgrq4lluTdG4uLm6tyS2pWcey/t8dRcwE/vABnLAnry5+7TBAEzqtrNa2bOPLe+tY/M065z/BNFtzCWx91l2njCqBuoAypIFt7aDSdalR9OlDNpmqxAuseTzjjJjJPzJjchJIAO5WdNYTagY9E1Py4dYgRVsLppR5d1F/DGXztIx9x84x8pONu3SW2EDNaC0ithdYkk0e6mzbXQ6CS1nyQD1wd3sGfJWoTZqlpNYyQ3V9pdtuaW0kXZf6Wf4mCnqvrj5T/ABBGIIAN7w3rcWv2K+FPEwlg1KyJitZ2jJlXHGzb1YjHKdWH3fnGJM3UtNuNLuzb3AUkqHjkRtySofuujd1I6Gs+7tYbyzhN9eLJEu2Ox12JTtGB8sVyoyykAYB+8oHG9dpHT6XrC6iF8N+LU8m9+/b3YYMJC3/LSNgdrFupAO2T7wIfPmctfDqfvR3Po8kzyWDao1tab/D/AIHl93nztael6y9hBc2NxEt3pd4uy6s5DhZB2IP8LDghh0IFM1fR7vRroQ3Kgq2TFKmdkgzjIJ9+CDgg8EA1n156bi+zPv5Ro4qjZ2lCX3MsN4WFtHcW9jdG70DVSqQXDja1tdLkxLMM4ViS0e77pEjEdMDmtMja90nUtHdSLiIG8t1bqGjB81Mdsplj7xAV1Om6nc6VcGW3KlXUpLDIoaOZD1R1PDKfT+tWNb05tX1ZPFnhVCupxMJ7zTGO9968mWPPMqNjLDlgck5ByPRo4lT0lufn+cZBUwbdWl71P8V6/wCZxmnAX3h3U7E4MtuVvocnnA+SRQPdWVj7RUXn+l+E9NudzM9nNLZsOyRk+bH+bNP/AN81amkg0HxNa6rZxM+lXQ86OLfy0D5SWEn1ALxn169CKkg04295rfh3eZUmh+0Wcn3RIYx5scgHfdEXAHrIK6j5woa+TPDpF8XDtcWEat/smItCAf8AgMan6EU7xPKX8X315Icm5n+1k+okxJ/7N/8AqpD/AKV4MXAXdYXxyf4isyDH4Awn8X96PEZedtLvX6XOnQbfpEDB/wC0aANuy0eDUfi5d6Zf25lhF/debCrEZCb2IyvOPl5x2r0G71Ca7RIiEit4/wDV28K7I0+ijv7nn3rkfDk5k+N15dH5jK+oT56Z3QTNn6c10lePmk5JxjfQ4sZJqyQU6OKSaRY4kZ5GOFVRkk+wqaSCKy07+09VuUsNOzgTSgkyH+7Gg5c9enHqRXN+JfFd493ZeH/CsUtm97DF5shI+0ytLyiFwcICjISq45JBJxXJh8FUra7LuYUsPKer0Rta/qmneD7aKTUFW+1Cbd5VjFJ8qbTgmVx05yNq85BBK4NcP431zVNbu9N0y7YSXEEe5reBMJHLLg+WijptXy1I67g3Uk0zdZS67LfcT6LoUSRwhh8twyk7Fwf+esm52HXaXI6VUsbiaxguPFF5I76hcSOtizfeeY8yT/8AAM8H++wI+6wr3KGHp0VaKPRhTjTVojdTtXutUsPDWnFZfsp8jIYbZLhiPNfOcYB+Xd02xqfWodVcapqtppGkK09vbhbS0CrgzMT8z465dySM8gFR2qUg+G9IZW41fUYcEd7a2Yfo8g/JD338Tw2txoUK2VtDJL4j1BPKEUalntY342YHPmuDgj+FTjqx27lkN7E15c2XhnSCs8du7bpVYBZ5yB5km49EAUAE8bU3cbjUk0Karcw6JpcyJpdgrST3jgqjHgSXD9wOiqMZwFAG5jmeGye3jm0TSpInu5I86pqG8eVbxg8xhxxsBI3MPvHCrkffd5VrJprQQTPZeHIn/f3jJibUJV7KvfGflX7qA5Y5PIMgKW+syAl5bPw1pQ2hyBvYnngdGmkI6c4A/upw1/L1UjWNUQ2mi2w8i0tYThpAvIhjJ+uXcg4LEnLMA1q4ijmS0l1K2kttPUf8SzRYGzNcbsfOxxxu4zIRluAg2j5LYsLi6vmuNSt7e5vreP5NOVhFaadGDx57ZwoBP+rB3Fidx3ZVgDNZBeumua5GEtWGyw02HcpnVThUQclYgeC2ck5Ay24ixdTT2Gpi4u4kvPEspWOCySPclgAAEUoODIBgLHyFx82W4FpZZ5nmv7K8HmZ2XHiK7BijiwMeXbJjIwOm0b8YwqAHNOxjle3lj8PI1pakmK61u8Pls+RygIzsBGfkTc7c8sDtCArNNH4dne4llW+8ROxcuW8xLRj1YnkSS557hT6t92ex0CUXpk1eCW91WUGZdOaQq3qZLlyR5adyCQxHJKAhjv6X4cTSI5JIBLBNDgzXsyqk8fptVjstgezyHzDwUXqKg+0xy28sGiWcVzaowaa4nPl2SP1DSvJgzvxkb9q53BYyDRcLDWItf+Jxc6hGJiNg1PyvkjA48uxh43FenmfKqnoV4Y45WfVNPZYQujeHRJl57hizXDjuxAzNJzwqjC56KCTUd9qenwXbXM0x1/UsAedMGS1ix0CIcM4HGAQijGNrCsLUNSvNUuBPeztK4UKucBUUdFVRwqjsAABTsDZoXeswW9rJp+iRSW9q42zXEmPPuR6MRwif7C8epbANYtFFMkKKKKACiiigAooooAKKKKACiiigAooooAKKKKACiiigAooooAKKKKACiiigAooooA9d+B0EdzNrMMqkqY0J/OvVW8I2vmiUTThs5JB5I9Ca8w+AxIvdV4yNi/zr3Da4+6M1jGbjJ2Z0r4UYknh2ze3ZN0uSRlmbJwO1cxPpF/ZX1y0VohthkpPnlfbNJ4l1a+vNduLCOSS3tLWMGVohyxPSqGnajc2V/a2ks01xp17mFxKcMrd8VtGrJOzHy6XL0t7c74oBBvTaiqZCSA5zuJ/DpXJ/FYIngrRkRcBZ2HXPY16oPCNoUg2zzIkWeM5L/jXnXxutFs/DulQRg7I5cA59qVaaaSXcSW/oeG0UUUzmCiiigAooooAKKKKACiiigAooooAKKKKACiiigAooooAKKKKACiiigAooooAKKKKACiiigAooooAKKKKACiiigAooooAUMR0JpRI4/iptFAEgncelOFyw7frUNFAFkXZHrTxee9U6KAL4u/8AaFPF171m0UAaouqcLoetZOSO5pQ7DuaANgXI9acLketYwlcd6UTN7UAbQuPel8/3rGFw3p+tOFyfegDYE/vThP71ji696cLr3oA1xN70vne9ZIuvcfnTxc0Aanne9L53vWWLmnC5FAGn51Hm1m/aB60v2getAGj5vvR5vvWf549aXz/egDQ82jzaoedS+d70AXfNo8yqXne9Hne9AF3zKTzKqebR5tAFvzKTzKq+bSeZQBb8yk31V833o8ygC1vo31V8yl8ygCzvo31W8yjzKALG+jfVfzKPMoAn30m+oPMo30ATbqN1Qb6N9AEu6k3VFvpN9AEu6jdUO+jdQBLupM1Fuo3UgJN1N3UzdSbqBjyaQmmbqTNAD803NNzSZpgOzSZpuaM0gFzSE0maaTQApNNNGaQmmIQ000pNNNACGmmlNIaAG0UUUAFFFFABRRRQAUUUUAblr4pvoxCl6qahHCAIjcFvNhx02SqQ646gBtueoNdJZeIdIvp2na5ltL0qV82VvKmYHqpnRSku7nPmxjI4L15/RSsO560dPAsSojhkspXJYRxoIZnAyT5RfyS/IANvKrAfw80f2Y4ZIk8x5rP7sbPIJrQLz+7kCieAAnAEsbRjk7j1ry+w1O+0uZpbC8ntZGUqzQyFdynqDjqPaumsfiFfQxJBqFjaXsKY2fuxG0fugAMasf72wt3zSsx3R0h05/OE8X7i4uMx+dHFHi7HGVeIEwXIzjmJtxxuKE1BPpsUVpJb3NtALFXKtA0rfZkkJx+6lYeZaSH+5MNpxluAANDT/H3hu+LrdyXOny3DgTG5ja4i2ccuykyzHIBw/wAg/u11GmnStXktv7Lv7W5mb9zbxR3YEoGOS+NrRJzxHEFB79OVcrRnPadqNxZ2jaRq9vc6xpLIJQhULfWyheJAvIlQKOJELDaBk4ASs3VtBFpbLqWm3Salo0rYivIegPXa46o3PQ13v/CJrKI4oBtWW4KwRtGqIz8bpPLxtjA4wUAc/wB+kg8P3dpdveQAs04dZJM8TopO4zKQ25MHOGE0h7MvFYVaManqexleb18BKy1g91/l2Z5VT4ZpbeZJoZHjlQhkdGwVI7gjpXda14Ea5ja80KGXzAgll091IdVPRk5PB7ISWHHXNcGysjFWBDA4II5BrzpwlB2Z+iYPG0MbT56Tuuq6r1RvXcul+L9Im0/U/KsNWaTz7e/A2wvKQA3mqB8pcAAso5IUkcEnmrmy1fTYoDcQPb67oBWZA2GEtru3K6kcOEY9QTlXHZDU1bWk+IZLIQ297At9ZRFjHFIfmi3DDeW2DgEEgqQVYEhlOa6aOKcdJnzua8NRq3q4TR/y9H6dvy9DnIrGFdcubC2jxYa9Zl7EfeIYnfGgPdhLH5JP+9WRd4uPCmmzZJktria2YY4VDtkT82aX8q7u68Jm/sZm8MStcW9tKbzTgD+/tHOC0DrycNgFHBI3LjOXJrn7yBL2z1RrZVWDUoRqkEUa8JPCSJosfwhVeZgP7oQ9674yUldHw9WjOlJwqKzXQ1fCtsx+LVkpdENxpvmbpGCjMthkZPblxWxqvivSNG0a7udJMep38FxHbiaZCLdWYOSUU8ybdmMtgZYcEVx9kzp4s8K6ky7lEFvc8jIK25KH8MQH8u3aK206Oaz0awuTttkSXVdQdeGjiYhQuT3KxqV9TMB3rOdCE5qclexhKnGTu0XtQubvXLrSodeu57lIIG1TUXc4ZEfBCKegBjWEKOAGlxgZqnZPe3El1rZjD6trEslvYRIoGC/EsgHZQG2L2yxIPyGtV9Nu9RnubSWN4pru4WbVfITLR94rKMd34JKdiF3Y8piLL2cl0+ID5XnRm1820Uy7Ihx9lswP9YcZ8yX7pJOWwxMmpZgvaWs8H2CO5CaFpZ3319GM/abhgeEz94naUQegZzgFsLPMsUsGsahaIZWRV0jSMblSMfcZx3TPIB5kYkngndtx6e06QC0s7Z4reQpbQlvMsrVzjLSOAftVweCVQMOBwVGxdGy8NXouGuozeS307MJr5iPtcjY5SPOVg6YPLTYHCAErRcdjmbKzvbHU5Lhgt94octM/nsDHp/OTLMzfL5gJzgnCH73zcCW0sRDasbS4kVbtmin1gxs012ScNFaxnDMD0LcE5wxQEqext/Cm21itUija3I86O2ijLROy5+faSDOw9ZGBXJAhI4rR/wCEYnDyS3Ehj+QGWTczytB0zldsjR7SQUXyABjKnFK4WOG/s6MQNZC0AtrdhI+mpOAit0WS+ueFU9ggII+YDyyeZ4dOuL64iuk8u6nCfuLmS1IgijBJxaWuN0gHPzsoQEncAfnrtbXw5uWBLPT5L4x/NAVjVoFPdolAEPIxnJjkBx85NS3Hhu4e2uLjUb60trfIabzCbk793HmIo25x3mM+PXtRcdji4oobf7VdQSTXE7MRdX7XKh3Y5yJbskpEDz8kRdmBKl6gh0+51aOKCysF1C2Vm+zosb22nRuByUU/vLlwMcn5uOQwrpb/AFbwLo8oee4TWLqDcsZu5hMPLI4WMRh40wSTgCPHr6c/q3xXMu9LGCds7MyE/ZxJt6FwpaTd/tLKv+BqLQvz+FbeMwXniXU4ppSuII5V8uBVJIAggTBZc9htKnrE3NSahrEWlMGWOKxljUpHPqTmKSNeTtjhiAlVTngosKn+IHmvO7rxdrE7ymG4FkJciT7IPLdweoeT77j/AHmNYROTk9adhc3Y6vUvFFrKUCxS6m0RJia9URW8RPeO2jO0HPqWB7rWDqGrX+quhvbl5FjBWKPhY4gTnCIMKg9gAKpUVVhXCiiigQUUUUAFFFFABRRRQAUUUUAFFFFABRRRQAUUUUAFFFFABRRRQAUUUUAFFFFABRRRQAUUUUAev/AiZI9Q1VZGCgxoAScdc/4V7il7Ah2G5jPvuFfI+heJL3w8ZjZpAxlxu81SemfQj1rb/wCFm69/zzsv+/Tf/FVwVfrSm/ZxTXmztpOg4LnbT9D3DxHopn1JtT0ya3eRl2yRytw1Zui6fCdVhvNXvbCJYOEhjlXr6nmvIj8T9eP/ACysv+/Tf/FVjv4ouJJGdrOzLMcnh/8A4qiDxf2or7zohLB/bm/uPq19c0sDI1C1Pt5oryb42X9teaLZ/Z7mKVRLyEbODj/9deVf8JLP/wA+NmPwf/4qq99rUt/a+Q9vBGu8OTGGzwCO5PrVqNZtcy6hVlg1Tfs5NvzRmUUUV2HlBRRRQAUUUUAFFFFABRRRQAUUUUAFFFFABRRRQAUUUUAFFFFABRRRQAUUUUAFFFFABRRRQAUUUUAFFFFABRRRQAUUUUAFFFFABRRRQAUUUUAFFFFABRRRQAUUUUAFFFFABRRRQAUUUUAGT60u5vU0lFADt7etL5jetMooAf5re1L5xqOigCbzzS/aD71BRQBY+0e9H2j3qvRQBaFx70vn+4qpRQBb8/3pfOqnRQBc86jzqp0ZPrQBdE1L51Usn1NGT6mgC95w9aPOHrVHcfWjcfWgC95o9aXzR61R3t60bzQBe833o8yqPmGl8w0AXfMo8yqXmGl8w0AW/Mo31U8360vm0AWt9G+qvme9Hme9AFrf70b6reZR5lAFjfRuqv5lG+gCfdSbqh30b6AJt1JuqLfRuoAl3Umaj3UbqAJM0maZupN1AD80mabmkzQApNITSZooAKaaXNIaAEooooAKKKKACiiigAooooAKKKKACiiigAooooA2NN8V+INICDT9ZvrdEIZY0nbYD67c4/Sun0/4yeLbLaJZLK8VTuAmtguD65j2n/HvXAUUrId2eyWfx7kERTUfDVvOTjmG4MYGPZlb+fHajW/H/gbxgyyXdlqGkam5wbxIkkj/AO2gDbiPcDP1xivG6KiVOMlZo6MPi62GmqlKVmej6jpNzpvlPJ5cttMC0F1A2+KYeqsOv06juBVGsHQfFOo+HxJDCY7iwmP7+xuRuhk98dQ3oykEetdjaRaZ4lUyeHpHS8xl9KuHBmHc+U3AlHtw3setefWwsoax1R95lfElHEWp4j3Z9+j/AMinaXlzYXSXNpPJBOhyrxtgiup07WdG1a7L6vGtheyTCdrqKPMMkuCGZ0HK71JV9vDg8gEBhyDKyOUdSrKcEEYINJWEKkoP3T2Mdl2HxsLVo69H1R6DY/CbUmubWS3uoLjToLe7t7eeOZXJt5c7dvbf++mPYZUcjNdNY/DE2sctxe3cENxM4kleFsiFUAEcce4fdjUYUnoQGKk7dnjHilWPgTR3wdq6ndjPpmK3/wADXDV6tNucVI/MMdQWFxM6C15WfUMvh/wtY2qW02t6VaWoLKyveoM7h8xJbliWHIJw4ADhsDEX2TwEFd7zxbo0paNVdEvIyh2kcFdxLpgDEbblH8IHSvmOir5fM5OfyPpt/F/wwsH2HW4WKq0Y2QSygRt0jBCkFB2U5ANUb34ueALZmWEX94CIwGhtsY2DC/fZTxXzlRT5EHOz3S8+O+jRTk2Hh68njYMGE9wkO7dwSQqtyQeua5y5+N2q7o/7P0TSrYRLthaVGmkiHX5WJGP/AK9eXUUcqFzM63UviZ4v1WNYrjWpljRtyCFVjKn2ZRu/WuavL+81Ccz3t3PcynrJNIXY/iar0VVhXCiiigQUUUUAFFFFABRRRQAUUUUAFFFFABRRRQAUUUUAFFFFABRRRQAUUUUAFFFFABRRRQAUUUUAFFFFABRRRQAUUUUAXdH019Y1e106ORY3uJAiswyAT616dZfAPWL+2WeHWtP2k4wVfI/SuC8F/wDI56T/ANfC19ceGh/xKuP77Vz1Kko1FFdjeFNSg5M8GX4Baq4JHiDSuP8Af/wpW/Z/1dSA2v6UMjIyX6flXvWpJp+n24lktgxZsKAOSTUOm3FjqTmBrVVdUyvO4Fc+tXzsPZo8Km+AGswWr3B1rTmjUbiVVzx+Veaa/o76Brdxpkk6TtDtzIgIB3KG7896+z9SjSHRLlUUBVibAH0r5E+IOP8AhONRx0/df+ikqY1G6nL0sKcEoXXc5miiitzEKKKKACiiigAooooAKKKKACiiigAooooAKKKKACiiigAooooAKKKKACiiigAooooAKKKKACiiigAooooAKKKKACiiigAooooAKKKKACiiigAooooAKKKKACiiigAooooAKKKKACiiigAooooAKKKKACiiigAooooAKKKKACiiigAooooAKKKKACiiigAooooAKKKKACiiigAooooAKKKKACiiigAooooAKKKKACjNFFABk0uTSUUALk0ZNJRQAuaM0lFAC5ozSUUALmkzRRQAUUUUAFFFFABRRRQAUUUUAFFFFABRRRQAUUUUAFFFFABRRRQAUUUUAFKrMjBlJVgcgg4INJRQB22n+OIr9EtfFMMl1gbU1KHH2mMdt+eJR/vYb/a7Vq3ejvHZ/wBoWNxFqOmE4F3bZKqewdT80bezAe2a80q/pGtajoV6LvTLuS3mxtYryrr3VlPDKfQgiuerhoz1WjPdy3P8TgrQfvQ7P9H0/I6vxLKT4CsIscLqczZ+sUY/pXC11HiHxbBr2h2toulQ2VzHcPNM9uxEUhKgZCH7nToDj0x0rl60owcIKLODMsTDE4qdaCspf5BRRRWhwhRRRQAUUUUAFFFFABRRRQAUUUUAFFFFABRRRQAUUUUAFFFFABRRRQAUUUUAFFFFABRRRQAUUUUAFFFFABRRRQAUUUUAFFFFABRRRQAUUUUAbHhQ48XaR/19xf8AoQr678NzIujguwUeYQCa+RPCf/I3aP8A9fkX/oQr658Mqj6UQ6hgJDjIrjq/x4+jOml/DZfv4LfULbaZlBQ7gwPQ1U0qytNPJmNxGzEbQV4AGal1i9ttF0ie+eEMkeMhR1ycVZxZpZC5kjjSIoHJYYAHvWg7kWrTxyaTdqkik+U3Q+1fJHxC/wCR51H/ALZf+ikr601KOD+x7mWJE5iJDKO2K+TPiJj/AITvUsZ/5Zdf+uSVEP4/y/VCqfwvmcvRRRX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x4UOPF2j5IH+mRcn/eFfVWny3o0GaLTtj3XmdCwGBXx70NemeB/ilc6TLHaavNI8IICXfJeP2YfxD36/Xty14S5lUjrY3pTjZwl1PV9T07xlLoX2QRiVnk3FCwORnOKlvB4z1K0e3kslggeMRtCGBPp1rp9I8Q2+rwRmOdMsuUdHBSQeoNO1PXrfRLZ5ru4UlFywZgFUepPapVWLjzGnJK9kjH0061a6DfwaxCI0EQELbwc8AYr5u+IhJ8d6kSc/wCq/wDRSV1vjj4u3WrSSWujuyRcg3JGDj/YHb6nn6da8sklkmkaSV2d25LMck/jV0oSc/aNW0sZ1Jx5eRDaKKK6TAKKKKACiiigAooooAKKKKACiiigAooooAKKKKACiiigAooooAKKKKACiiigAooooAKKKKACiiigAooooAKKKKACiiigAooooAKKKKACiiigAooooAKKKKACiiigAooooAKKKKACiiigAooooAKKKKACiiigAooooAKKKKACiiigAooooAKKKKACiiigAooooAKKKKACiiigAooooAKKKKACiiigAooooAKKKKACiiigAooooAKKKKACiiigAooooAKKKKACirEFjc3ABihZge+MD8zVtNCvG6+Wn1b/AArOVWEd2dtHLsXXV6dNtd7afeZlFajaDeDo0TfRj/hVeXSr2JSzQEgd1IP8qFWpvZlVMqxtNXlSl9zKdFFFaHAFFFFABRRU9taTXbMsKhioyeQKTaSuy6dOdWShTV2+iIKKv/2Nf/8APD/x9f8AGk/sa/8A+eH/AI+v+NR7Wn/MvvOv+zMb/wA+Zf8AgL/yKNFOdGjkZHGGU4I9DTa0OJpp2YUUUUCCiiigAooqe2tJbtiIgDjrlgKTaSuy6dOdWShTV2+iIKKv/wBjX3/PEf8AfY/xpRot9jmNR9XFR7an/Mjs/svHf8+Zf+Asz6KluLd7aTY5UnGflbNRVaaaujjnCVOTjNWaCiirFtZTXefKCnHqwFDairsdKlOrJQpptvoivRV/+xr/AP54j/vsf40v9i3uMmNR9XFR7an/ADI6/wCy8d/z5l/4CzPoqSeFoJTGxUkd1ORUdWnfVHFOEoScZKzQUUUUyQooooAKKKKACiiigAooooAKKKKACiiigAoqzbWFzdxs8KBgDg/MBU39jX//ADw/8fX/ABqHUgnZtHXDL8XUipwpSafVJsoUVeOj3wBJgxj/AG1/xqjTjOMvhdzOthq1C3toON+6a/MKKKKowCiiigAooooAKKKKACiiigAooooAKKKKACiiigAooooAKKKKACiitqHwvqM93bWyeV5lx5ezLcfOAVzx7imk3sJtLcl8PeMNW8NErZyJJATkwTAsmfUYIIP0NJ4j8X6t4nlDXsiRxL0ghBVAfXkkk/Un2rd1/wCEnibw3pZ1C/8AsXkB1T93MWOT04xUHhz4X+IvFEVxJp32TbA4R/NlK8kZ44qPZR/iW+ZfO/gucXRW/rng/U/D1/dWd81uJrYZk2OWH3d3Bx6GsCraa3JTTCiiikAUUUUAFFFFABRRRQAUUUUAFFFFABRRRQAUUUUAFFFFABRRRQAUUUUAFFFFABRRRQAUUUUAFFFFABRRRQAUUUUAFFFFABRRRQAUUUUAFFFFABRRRQAUUUUAFFFFABRRRQAUUUUAFFFFABRRRQAUUUUAFFFFABRRRQAUUUUAFFFFABRRRQAUUUUAFFFFABRRRQAUUUUAFFFFABRRRQAUUUUAFFFFABRRRQAUUUUASwQPcPsQoG7bmAz9M1bOi3oGSi4/3xWeDg5HWuu1NiumzkHB24rmr1JwlFR6n0GUZfhcXQq1Kqd6avo99/LyOTdSjlSVJHdTkfnTa3dKvYJyILiOLzP4W2D5vb61qT2NvPA0RjVQe6gAg+tTPE8kuWSNsLw8sZR9th6qflbVPs9f63OOoqe7tJLOcxyf8BbsRUFdSaauj52rSnSm6dRWa3CiiimZjoygkBkUsncA4NbOo6daWVp5qh2YkKuW4rErota/5BUX++v8jXPWbU4JPc97K6dOeDxMpxTcUmm1te5zwBJAAJJ6AV0Wn6PHAgluQGkxnaei1n6Hbia+3sMiIbh9e1aeuTNFYBVODI20/Ss69SUpqlE7slwVGjhZ5liI83LflXp1+/TyK93rwVilqgbH8bdPwFUP7Zv8584fTYP8KoUVtHD04q1jycRnePrz5nUa8k7L8P1Nm31+VSBPGrr6rwa3IJ47mISRMGU/pXFVo6NdNBerHn5JflI9+1YV8NHlco6M9fJuIcQq0aOJfNGWl3un+q9S4o06TUHtZbTY+4qrbjhv8KvHSLAAkwADvlz/AI1jz/8AIxD/AK7L/St+9/48bj/rk38qxq80XHlb18z1stVCtGu6tKLdOTS91bL5HLXk1tKwFtb+Uqk87iSw7fSq1FFelFWVj4GtVdWbnJJN9kkvuQUUUUzI6fRLiSezIkOTG20E+lVvEFw6iKBSQrfM2O/pS+Hf9VP/ALwqDxD/AMfUX+5/WvPjFfWbH3WIxFR8PxnfV2Xy5rGPRRRXoHwoVO1pKlolyy4jdto9aZbwtcXEcK9XOPpXWXVos1g1sowAuE9iOlc9av7OSR7mU5PLHUqtT+Vaect/69Tj6KCCDg8EUV0HhhRRRQB02hzvLYlXJJjbaCfSq/iCZ1WGEEhWyW96f4e/49Zf9/8ApVbxD/x9Rf7n9a86MV9ZPu8TWn/q9GV9Wkvlf/Ix6KKK9E+ECiiigDqtHne409S5yykrk96zvEEz+fHDk7Nm7Hqcn/Cregf8g9v+uh/kKz9fIOoKPSMD9TXn0or6wz7vMK03kMJN6vlXr/VjLooor0D4QKKKKACiiigByI0jqiAlmOAB3p9xbvaztDJjcvp0rS0G28y5adh8sYwPqf8A61T+ILbKR3KjkfK307VzuulV9me5TyeUssljet9F/dWj/H8EYNFFFdB4YqkBwWXcAeRnrW3Yrpl+5T7J5cgGdu8kEVh1f0Y/8TSL6N/I1jXjeDadmj1snr8mKhSlFSjJpNNJ76ddUbM2m6dbwPK8HyqMn5j/AI1ztzLFLLuhgEK4xt3Z/Guj1okaXIPUqP1rlqywl5RcpO56fE7p0a0cPRhGKtd2ik73fW1wooorrPlhQSpBBII6EV12nTvcWEUsnLEEE+uDj+lchXUaJ/yDE/3j/OuPGpciZ9VwlUksXKF9HH8U0Zmu3Dve+TkhIwOPUnmsqr+s/wDIUl+i/wAhVCt6KSpxt2PGzepKeOquTv7zX3OyCiiitTzgooooAKKKKACiiigAooooAKKKKACiiigAooooAKKKKACiiigAr26w+H/iTUrPTtV08QBHtoJIWaXDLiNeenrXiNfZ/gXnwJoP/XjF/wCgihVpUpXiP2aqKzPM9X8LfETVLE22pXkM1vuDbZJxjI6HpUejeE/iBocciaTLDFHKQz7JVO4jjPIru9Ydr7VbpDO628J8sKGxubAJ/AZFV7OdtLvbZ4bhvJkkVXjd93DHGRn3NdH1ifJbT7jN048/U8y8U+CPGE1jqmr6rDHKUt3lml8wZ2qpJPT0FeNV9p+MgD4G1/POdNuP/RbV8WVhKtKq9eho6ahsFFFFIQUUUUAFFFFABRRRQAUUUUAFFFFABRRRQAUUUUAFFFFABRRRQAUUUUAFFFFABRRRQAUUUUAFFFFABRRRQAUUUUAFFFFABRRRQAUUUUAFFFFABRRRQAUUUUAFFFFABRRRQAUUUUAFFFFABRRRQAUUUUAFFFFABRRRQAUUUUAFFFFABRRRQAUUUUAFFFFABRRRQAUUUUAFFFFABRRRQAUUUUAFFFFABRRRQAUUUUAFdbqv/IMn/wB3+tclXW6r/wAgyf8A3f61x4n44ev+R9Xw9/umL/wr8pHJV02jXsl3A6y8tHgbvUH/APVXM1u+Hfu3H1X+tXi4p0230OThmtOGYRhF6Svdd7Js1Ly0jvYDHJweqt3BrlLm2ktZ2ilGCOh7EeorqLa/jnuJoD8ssbEY9QD1pb6xjvodjcOPut6GuSjVlRfLLY+mzbLKWaUvb4ZrnWnrbo/Pt/kchRUk8ElvK0Uq7WFR16ad9Ufnc4ShJxkrNBXRa1/yCov99f5Gudrota/5BUX++v8AI1z1v4kPU97KP9yxf+FfqVvDz4uJk7lQfyP/ANetLVrRruyITl0O5R6+1c5ZXJtLuObsD8w9R3rr0dZEV0IKsMgjvXPiU4VVNHvcPSpYzLpYOfS6+T1v95xFFb2q6SXZri2XLHlkHf3FYPQ4NdtKrGpG6PkMwy+tgarp1V6Po0FOjdo5FkQ4ZSCD702itDhTad0WbaR5dThkc5ZplJP411N7/wAeFx/1yb+RrlLL/j/t/wDrqv8AMV1d7/x4XH/XJv5GuDFaTifbcNycsHiG93/kcbRRRXefEBRRRQBu+Hfu3H1X+tReIf8Aj6i/3P61L4d+7cfVf61F4h/4+ov9z+tcK/3p/wBdD7Kr/wAk5H1/9uZj0UUAEnA5JruPjTa0C23SSXLDhflX69/8+9bFrdR3aO0Z4Vyv5d6pzY0zRdgOH27cj+8ev9fyrO0K48q7MJPyyjj6j/JrzZwdVSqdtj9AweJjllTD4B7yV5er2/HT0sRazbeRfswHyyfOPr3/AM+9Z9dPrVt59iXA+eI7h9O/+P4VzFdeGqc9NeR8zn+C+q42Vvhlqvnv+IUUUVueKdD4e/49Zf8Af/pVbxD/AMfUX+5/WrPh7/j1l/3/AOlVvEP/AB9Rf7n9a4I/7yz7bE/8k7D5f+lGPRRRXefEhRRRQB0mgf8AIPb/AK6H+QrO13/kI/8AABWjoH/IPb/rof5Cs7Xf+Qj/AMAFcFL/AHmR9pmH/IgpfL9TMooorvPiwooooAKKKu6Xbfab9FIyi/M30FTKSinJm2HoSr1Y0obydjbg2aVpStIPm4LDuSf8/pVu4hW6tXiJGHXg/wAjWLr9zuljt1PCjc317f5960NGuPPsFUn5o/kP07f59q8ycJciq9Wz9FwmMoyxc8sS9yMUl52+L8/wZy7KUdkYYZTgj3pK1NctvJvfNA+WUZ/HvWXXpU588VI/PsbhpYXEToS+y/w6fegq/o3/ACFIvo38jVCr+jf8hSL6N/I0q38OXoaZX/v1H/FH80bOt/8AIMf/AHh/OuXrqNb/AOQY/wDvD+dcvWGD/h/M9jiv/fl/hX5sKKKK6z5kK6bQjnTvo5rma6bQv+Qd/wADP9K5cZ/DPpOFf9//AO3X+hkaz/yFJfov8hVCr+s/8hSX6L/IVQraj/Dj6Hk5p/v1b/FL82FFFFaHCFFFFABRRRQAUUUUAFFFFABRRRQAUUUUAFFFFABRRRQAUUUUAFfZ3gXnwHoQP/PjF/6CK+Ma+x/BdvK3gfRHW5dM2EOFAHHyis6nQ0pmD408J6rcasuqaOzEswaSMHGG4GR65AFQ+HvCes3evx6jrIMcUWGCn+IgggAdua7hzeJDvYuB1OSvGPxpsQu2hBWeSQYwGG0/1o5iuVXIvGX/ACI+v/8AYOuP/RbV8V19k+LobgeDNeke6JT+zrjKFB/zzNfG1OBNTcKKKKszCiiigAooooAKKKKACiiigAooooAKKKKACiiigAooooAKKKKACiiigAooooAKKKKACiiigAooooAKKKKACiiigAooooAKKKKACiiigAooooAKKKKACiiigAooooAKKKKACiiigAooooAKKKKACiiigAooooAKKKKACiiigAooooAKKKKACiiigAooooAKKKKACiiigAooooAKKKKACiiigAooooAKKKKACiiigArrdV/5Bk/+7/WuSrrdV/5Bk/8Au/1rjxPxw9f8j6vh7/dMX/hX5SOSrd8O/duPqv8AWsKt3w7924+q/wBa0xX8JnBw5/yMqfz/APSWZl3I0WpzujFWWViCPrXQ6bqK30WGwsy/eX19xXOX3/IQuP8Aro386iileGVZI2KupyDROiqkF3KwebVMvxk3vByd18915nU6jp6X0PYSr91v6H2rlpYnhkaORSrqcEGuq0+/S+hzwsi/eX+o9qZqemrex7kAEyj5T6+xrlo1nSlyT2Poc3yulmVFYzCayt/4Ev8ANf8AAOVrota/5BUX++v8jXPujRuyOCGU4IPaug1r/kFRf76/yNdNb+JA8HKU1gsWn/Kv1OdrS0zVDZt5UuWgP5r9KzaK3nBTXLI8fCYurhKqq0XZr+rM7dHWRA6MGU8giqN/pUV4C6Yjm/vdj9awbHUJrF/lO6M/eQ9D/hXT2t5DeR74mz6qeo+teZOlOhLmjsfoODzDB5zR9jWS5uqf5p/00clPby20pjlQqw/Woq7K6tIryLy5V+jDqPpXK3lnLZTGOQcfwsOjCu2hiFU0e58nnGSVMA+eHvU317eT/wAxLL/j/t/+uq/zFdhJGssTxtna6lTj0NcfZf8AH/b/APXVf5iusvGK2U7KSGEbEEduK58Z8cT2+Fmo4Ss5K6/4BS/sKz/6af8AfVH9hWf/AE0/76rA+23f/P1N/wB/DR9tu/8An6m/7+GtPYVv5zh/tfKf+gX8jf8A7Cs/+mn/AH1R/YVn/wBNP++qwPtt3/z9Tf8Afw0fbbv/AJ+pv+/ho9hW/nD+18p/6BfyOptLGGyDiLd8+M7jnpWP4h/4+ov9z+tWdBmlmE/myu+NuNzE461B4h/1sH+6aypJxxFpO7/4B6eY1aVbI/aUY8sbqy/7esYtaGjW3n3ysR8kXzH69v8APtWfXTaTALXTTKwO5xvOBzjt/n3rqxM+WGm7Pm8gwaxOMi5fDD3n8tvxKGv3G+5SAHiMZP1P/wBasqORopVkU4ZSCKmmjuZpnlaGTc5JPymmfZp/+eMn/fJqqcYwgonPj61bE4ueISer006LY7CN0ubdXAyki5wfeuQu4DbXUkJ/hPHuO1b+hvJ9laGRGUocruGOD/8AXqv4gtuI7lR/sN/T+tcdB+zquHRn1Oc0/r+VwxiXvR1f5P8AHX0MKiiivRPhDofD3/HrL/v/ANKreIf+PqL/AHP61Z8Pf8esv+//AEqt4h/4+ov9z+tcEf8AeWfbYn/knYfL/wBKMeiiiu8+JCiiigDpNA/5B7f9dD/IVna7/wAhH/gArR0D/kHt/wBdD/IVna7/AMhH/gArgpf7zI+0zD/kQUvl+pmUUUV3nxYUUUUAFdHosAt7F7mTjfzn0Uf5NYNvC1xcRwr1c4+ldFqxaHThBAjHdhMKCcKK5cS72prqfS8P0vZKrj5K6prTzb/q3zOduJmuLiSZurtn6Ve0O48m+8sn5ZRj8e3+feqP2af/AJ4yf98mlWG4R1dYpAynIO01rOMZQcDysLWr0cVHE2bad3pv3+86XV7b7RYPgZeP5x+HX9K5Su1hk86BJCpXcoJB7e1cnf232W9kix8ucr9DXNg57wZ9FxXhU+TGQ2ej/NFar+jf8hSL6N/I1Qq/o3/IUi+jfyNdVb+HL0Pm8r/36j/ij+aOkubaO6hMUmdpOeDVL+wrP/pp/wB9VJrEjxac7RuyNkcqcHrXOfbbv/n6m/7+GuGhTqSjeMrH2mdY/A4fEqGIo88rLXTbU3/7Cs/+mn/fVH9hWf8A00/76rA+23f/AD9Tf9/DR9tu/wDn6m/7+GtvYVv5zyP7Xyn/AKBfyN/+wrP/AKaf99VdtbWO0h8qLO3OeTmuT+23f/P1N/38NdDosskthukdnbeRljk1jXp1IwvKVz1smx+Br4nkw9DklZ66GNrP/IUl+i/yFUK0NaGNTk9wP5Vn13Uf4cfQ+NzRWx1b/FL8wooorQ4AooooAKKKKACiiigAooooAKKKKACiiigAooooAKKKKACiiigAr6Q+H3xP0qXR9P0pp1Wa3gjh8mX5GyqgHaejc/jXzfRUThzIqMuVn2Hr1z/a9hbiyLyBZN0sA4ZlxxweoBwfwpNAl/siC5e83QRSODDAyncMDn5eor5o0H4ha7oW2Nbj7Vbg5Ec5zt+jdRTtc+I/iHWi6/ajaQsclLckE/VuprH2c7m3PG1z3D4hfEbS7fQNS003CJNc2skSxg7nJZSBwOg96+YqUksSSSSepNJW0I8u7MZSu9AoooqyQooooAKKKKACiiigAooooAKKKKACiiigAooooAKKKKACiiigAooooAKKKKACiiigAooooAKKKKACiiigAooooAKKKKACiiigAooooAKKKKACiiigAooooAKKKKACiiigAooooAKKKKACiiigAooooAKKKKACiiigAooooAKKKKACiiigAooooAKKKKACiiigAooooAKKKKACiiigAooooAKKKKACiiigAooooAK63Vf+QZP/ALv9a5Kut1X/AJBk/wDu/wBa48T8cPX/ACPq+Hv90xf+FflI5Kt3w7924+q/1rCrd8O/duPqv9a0xX8JnBw5/wAjKn8//SWZV9/yELj/AK6N/Oq9WL7/AJCFx/10b+dV62h8KPLxX8efq/zJIJ5LeZZYmwy/rXV2N9HfQ714cfeX0NchUttcyWswlibDDt2I9DWNegqi8z08mzieX1LS1pvdfqv61Oi1TTBdp5sQAnUf99D0qLWwRpcQPXev8jV+zvI72ESRnB6Mp6qapa//AMg9f+ug/ka4qUpc8YS6M+wzChh3g6+KofbjrbZ26+vc5uil2sFDbTtJwDjikr1T81aa3CpIZ5LeUSROVYdxUdFJpPRjhOUJKUXZo6nT9UjvQEbCTd17H6VZu7WO8tzE491PofWuORmRw6khlOQR2rsbO4+1Wkc3dhyPfvXm4ij7JqcD9ByPNP7SpSw2JV5Jfev8zl4Ing1WGJxhlmUH8xXUXv8Ax4XH/XJv5GszU4Qur2Uo/jdQfqCP8a073/jwuP8Ark38jRWnzuEgyrCfVIYuh2f4ct1+BxtFFFemfngUUUUAbvh37tx9V/rTPEX+tg/3TT/Dv3bj6r/WmeIv9bB/umuBf71/XY+0n/yTa/r7ZmWdubq7jh7Mefp3rprzUILDYsgYlhwqAcCqHh+2wklyw6/Kv07/AOfaszUrn7VfSODlAdq/Qf5zVziq1XleyOfC1pZTlirx/iVXpfsv6/FGz/wkFp/zzm/75H+NH/CQWn/POb/vkf41zdFX9UpnL/rRmHdfcdKmvWjuq7ZVycZIGB+tXrqAXNrJCf4hx7HtXGV1umXP2mwjcnLL8rfUVzYiiqVpQPdyPN55jKphsVZ3WnTTZo5NlKsVYYIOCD2pK0tbtvIvjIB8ko3fj3/x/Gs2u+E1OKkj4nGYaWFrzoy+y/8AhvvR0Ph7/j1l/wB/+lVvEP8Ax9Rf7n9as+Hv+PWX/f8A6VW8Qg/aYT22f1rjj/vTPrcR/wAk7D5f+lGPRRRXefEhRRU0FtJcCUpjEaF2z6Ck2krsunTlUlywV2b2gf8AIPb/AK6H+QrO13/kI/8AABWjoH/IPb/rof5Cs/XlxqCn1jB/U1w0/wDeWfZZgv8AhApfL9TLooorvPigooqeC0knilkTG2IDOe+ewpNpasunTnUlywV3/lqaegW2XkuWHC/Kv17/AOfersuuWsUrxlZWKnBKgY/nSuRpej4H3wuB7sf8/pXL1xQpqvKU5bdD6/E42pk2GpYWhbna5pX8/wCvwOk/4SC0/wCec3/fI/xo/wCEgtP+ec3/AHyP8a5uitfqlM8//WjMO6+462z1OC+kZIw6sozhgOR+dUtftt0KXCjlDtb6Hp+v86x7G4+y3kcv8IOG+h611s0S3Fu8TfddcZ/rXNUj7CqpLY9/BYmWdZdUo1bc6/4eL+/Q4qr+jf8AIUi+jfyNUpEaKRo2GGUkGrujf8hSL6N/I13Vf4cvQ+Ny1NY6knvzR/NGzrf/ACDH/wB4fzrl66jW/wDkGP8A7w/nXL1hg/4fzPX4r/35f4V+bCiiius+ZCum0L/kHf8AAz/SuZrptC/5B3/Az/SuXGfwz6ThX/f/APt1/oZWt/8AITf/AHR/Ks6tHW/+Qm/+6P5VnVtR/hx9Dy82/wB+rf4n+YUUUVoeeFFFFABRRRQAUUUUAFFFFABRRRQAUUUUAFFFFABRRRQAUUUUAFdHaeA/FF9ax3Nto1xLDKoZHUrgg9O9c5X2D4GgRvAmjMRnNnH04/hFZzm42LjFPc+Zj8OfF4Ut/YN1gemD/WoP+ED8V/8AQAv/APvya+oNP8QWN3YRyzusM5ieYxqc/KpIJH5VWPi3Rn0GXU4ZQwjQv5TnYx5p/vOwNR7nzHceDPElpbyXFxol7HDGpd3aIgKB1JrDr6w8R3Frqnw81O/tiHik0+VgR2Ow8V8n0Rk22mKUbJMKKKKskKKKKACiiigAooooAKKKKACiiigAooooAKKKKACiiigAooooAKKKKACiiigAooooAKKKKACiiigAooooAKKKKACiiigAooooAKKKKACiiigAooooAKKKKACiiigAooooAKKKKACiiigAooooAKKKKACiiigAooooAKKKKACiiigAooooAKKKKACiiigAooooAKKKKACiiigAooooAKKKKACiiigAooooAKKKKACur1D/AJA8n+4P6Vy0aNLIqICWY4AFdbqEZk06ZEHOzgD2rjxTXPD1PrOHacnhsU0t42/CRyFbvh37tx9V/rWFXRaDbywwyvIhUORtBGMgf/rrTFNeyZw8NQlLMYSS0V7+WjMW+/5CFx/10b+dV6t6lDJFfzF0IDuWUkcEZqpWtN3irHlYyMo4iopKzu/zCiiirOYntLuWzmEkZ+q9iK19VuorvSY5Yjx5gyO4ODwawaXcQpXJweSKynSUpKfVHpYXM6tDD1MM9YSX3Puv1Ni4hz4cgYD7jbj9CT/iKxq62zjWbSYo3GVaPBrmryzlspikg+X+FuzCssPUTcove7PTzzAThSo4mK93kin5NL9SvRRRXUfNBXUaIGGmJuHBYkfTNYVjp8t7IAoIjB+Zz0H/ANeupJitLbkhIo1/ICuHGTTSgtz7HhbB1ITli6mkUrK/Xu/RWKN8BLqtjEOqkufp/kVeuhutJh6xsP0rGXV7QXLXJhlaVhtySMKPQVN/wkMH/PGT9KxlRqe6ktj1qOaYBOrKdVXm/PayS6eV/mc9RVy7lsZVZoIZY5Cc4yNtU69KLur2sfn1ekqU+VSUl3QUUUVRibvh37tx9V/rSa7G011bRoMswIA/Gl8O/duPqv8AWtO4ktbeaOadgr4IQn9a82cnHENpX/4Y/QMHho4jI4UpyUU3q325/wCrFe8Yado/lx9doRT7nqf5muXrotRuLK+thELtVYNuBIP+e9c+6hXZQwYA4DDvXRhVaLvueHxJNTrw9k06cUkrNP8AJjaKKK6j5sK1tBufLumgJ+WQcfUf5NZNOjkaKVZF+8pBFRUhzwcTswGKeExMK66P8Ov4HT6xbfaLBmA+eP5x9O9ctXawyLcQJIvKuucVy81rFb6hJDO7RxjlWC547VyYSpZOD6H0/E+CVSdPFU9paN7Lyd/T8jW0BMWTt/ekP8hT9ZspLuFHiG54yfl9Qf8A9VNt9U062gSGN32qO6nmpRrdiT/rGH/ATWLVX2vtIxZ6lKWXyy+OCrVo7JO0lvv+ZzLwyxHEkTqf9pSKZiur/tiw/wCe/wD443+FH9sWH/Pf/wAcb/CuhYip/I/6+R4UshwF/dxkfw/+SOZit5p2xFE7n2FbkdodO0a5MmPNkUhsds8AfrVr+17D/n4H/fJ/wqrfalZXUJt/OcK2CWVPQ9KiVSpUaTjZHZQwOX4GnOpCvGdRppapatW7/jcm0NCumqf7zE/0/pUWtWEtzsmhXcyjDAdcU+LVtPhiWNGYKowPlNSDWrEnBkYe5Q1l+9VR1FFnpc2XVMBHBVa0dEldSW66/ecy8UkZw8bKfQjFMrq/7YsP+e//AI43+FH9sWH/AD3/APHG/wAK6PrFT+R/18jwXkOAvpjI/h/8kc1Daz3DARRO3uBx+ddNp9gLS0Eb4Lk7mI9e1KNVsT0uF/EEUf2rY/8APwv5GsK1SrUVuWx7GV4DLsDJ1PbRlJq17q33XMvX7gtOluD8qDcfqf8A6386xq09UFtPM9zFdIxIGUwc56cVmV20ElTSPks6nKpjqk5NNN6Waemy2CiiitjygrqtHuftFggJ+aP5D/T9K5WtPRLnyb3yyfllGPx7f59658TT56foe7w9jPq2Nin8M9H+n4jtdtvKu1mUfLKOfqP8ik0GPdfs3ZEP5/5zWzqlt9psJFAy6/Mv1H+TWXaanY2SssME3zdWYjJrCFSU6HKld7HsYvBUcJnCxFWSjB+9r362+evzNLWBnSp/w/mK5SugbXrZ0KtbuVIwQcc1j3TWjBTbJKh53ByCPwrTCqUFyyRxcRVcNi6ir0Kqdla2t9+mnmV6KKK6z5cK6bQv+Qd/wM/0rma6bQh/xLv+BmuXGfwz6ThX/f8A/t1/oZWt/wDITf8A3R/Ks6tLXBjUmPqoNZta0f4cfQ8vNlbHVv8AE/zCiiitTzwooooAKKKKACiiigAooooAKKKKACiiigAooooAKKKKACiiigAr6x0meWD4P2r25ZZxpibCvXO0dK+Tq+u/CcIl+HujxnobGI4/4CDWVR8rizSn1OW0bwXBbaWL3W7l2uPLIVWkKogPO33p994D0vVNFM2mOI7pV5ETEoW9CD0ra1i0maW0uX3zwRFt0ajoT0JFLpNrO97dXVtut4ZIgi7l4LeuK0WKqc3Ncfs42sUre2a2+CupQTJtkjsrlWB7EBs18uV9g+KYTb/DrWlJG42E7MQMbiUPNfH1TGXNOTJkrJIKKKKsgKKKKACiiigAooooAKKKKACiiigAooooAKKKKACiiigAooooAKKKKACiiigAooooAKKKKACiiigAooooAKKKKACiiigAooooAKKKKACiiigAooooAKKKKACiiigAooooAKKKKACiiigAooooAKKKKACiiigAooooAKKKKACiiigAooooAKKKKACiiigAooooAKKKKACiiigAooooAKKKKACiiigAooooAKKKKAJIriaAkxSumeu04zUv9o3n/PzJ/wB9VWoqXCL1aN4YmtTXLCbS8mx8s0k775XLNjGTSeY/99vzptFOy2M3Um25N6sUszfeYn6mkoopktt6sKKKKBBRRRQB0emanbfZYoZH8t0GPm4B/GtIrFcR4ISRD9CK4qlBIOQSD7Vxzwib5oux9VhOKalKkqVampJK3bTz3Onk0Oyc5Cun+63+NLHpFjB87Jux3kbj/CuaFxMBgTSAf7xpjMzHLMT9TT+r1NnMTzvL0+eGEV/l/kdTPqllaptVw5HRI+f/AK1YN9qU182G+WMHIQf19ap0VpSw8KbvuzgzDPcVjY+zfuw7L9f6sFFFFbnihRRRQAUUU+KV4ZVkQ4ZTkHGaGONrrm2Oh0GFo7N5GBG9uM+gpuvwPJbxSKpIQnOOwP8A+qsz+2b/AP57D/vgf4Uf2zf/APPYf98D/CuL2FX2ntND655vlzy/6j79rWvZb3ve3N3KFFS3FxLdS+ZKwZsYzgD+VRV2K9tT5KaipNQd156fhd/mFFFFMkKKKKAOm0uWG2sVjku4Cc5ADjgHtSahBaaggK3MKyr0bcDx6Guaorl+re/zqWp9J/rCpYZYWdFOCVt30Jrm2NtIEMkbkjOY2yKhoorpV7anz1SUZSbgrLtuFFFFMgKKKKACiiigAooooAKKKKACiiigAooooAKltkMlwgEqRHOQ7nAGKiopNXRdOSjJSavY7L7Za/8APzD/AN9isa90yGWVpba5gUNyVLjGfasaiuanhnTd4yPocbxBHGw9nXoppbatNCsNrEZBwcZFJRRXUfOMKKKKBBXW6VC0OnRK4IY5JB9zXL29zLayeZC21iMZwDxVr+2b/wD57D/vgf4VzYinOouVbHv5Hj8JgJutV5nJq1klb77/AKFrxBAwuI5gp2FdpI9Qf/r1jVf/ALZv/wDnsP8Avgf4VSkkaaRpHOWY5JxiroxnGPLI5M1r4XE15V6Dd5PVNL803+Q2iiitjywooooAKKKKACiiigAooooAKKKKACiiigAooooAKKKKACiiigAr618M366d4C0KV45JFa0iXCDJ+4K+Sq+tfDlib74faHFhGH2WFsPnHCD0rKpa6uaU+pbl1S3IcRw3MZkHUJnrVqKeC2gtVnM0g2bg2PfvVSTw3I0a+Wtqrc7gdxBPYipB4fu3ZBLLbGNEwMBsj6U/cL1IvFWoR6j4C8QPEkiKllMPnXGfkPSvkGvrfxDaSWHw+8QQyGM7rOYqUz02HrXyRRC13Yip0CiiitDMKKKKACiiigAooooAKKKKACiiigAoqxYWNxqeo21haJ5lzcyrDEmcbmY4Az9TVrX9Cv8Aw1rVzpOpxCO6tyAwU5BBGQQe4IINAGbRRRQAUUUUAFFdQvgbUT8PH8YsyraC5EKxFTuZc7TJnpjfhfrn0rl6AsFFFFABRRRQAUV1HhrwU3iloIbTxBotveTkqlpdyypJnOAP9WVJPUAE9a3dZ+Dms+Hbc3Os61oVjbbgiSy3EmJGPZQIyT+VK6HZnnVFdT4Y+HviHxfPIukWqyWsb7HvJG2Qj6EjJ9cAE89K72H4CRxSC31Txnp1pdkZEKRbyR/wJ1P6UOSQKLZ4zRXuNz+zjdLFus/E0Mz46S2hjH5h2/lXk3ijw3feEtfuNH1ExNcQhSXhYlGDAEEEgHv6UJp7A4tbmPRRRTEFFFFABRRRQAUUUUAFFFFABRRRQAUUUUAFFFFABRRRQAUUUUAFFFFABRRWho2lrrGoLaNqNjYAqW8++kKRjHYkAnJ+lAGfRXqf/Cg/Fb28U9tfaNdRSqGR4blyCpGQQSgBB9qlj/Z78XPGGa90aMn+Fp5Mj8oyKXMiuVnk9FepXfwB8ZWyBon0y6P92G4YH/x9Vrgdc8N6z4au/s2s6dPZyEnb5i/K+Ou1hww+hNCaYmmjLooopiCiiigAooooAKKKKACiiigAooooAKKKKACiiigAooooAKKKKACiiigAoqezt0u7yKCS6htUc4M0+7YnudoJx9Aa9C0z4K67remDUdI1nQb+3JKgwXEnUdRzGMH2OKTdhpNnm1Fb/iXwsfDE7W02taVe3SSGOWCykkdoiBzuJQLx04JOfoawKYgooooAKKKKACigDJAzivSdL+C2ta5ZPd6Tr3h2+iQlW+z3cjYbGdp/d8H60m7DSbPNqK9Vh/Z+8YSk77jSYcdN9w5z/wB8oafJ+z34uSMst7o0hH8KzyZP5xgUcyHys8norqvEPw48V+GITcalpEotgMmeEiVFH+0Vzt/HFcrTFawUUUUCCiiigAooooAKKKKACiiigAooooAKKKKACiiigAooooAKKKKACiiigAooooAKKKKACiiigAooooAKKKKACiiigAooooAKKKKACiiigAooooAKKKKACiiigAooooAKKK1fDmm2Wsa9aadfX8ljHcyLEs6QebtdiAMjcvHPXPHpQBlUV6B8Rfhxa/D+GzVtde+u7ssUiFl5ahVxklvMPcjAx69K8/pJ3G1YKKKKYgooooAKKKKACiiigAooooAKKKKACiiigAooooAKKKKACiiigAooooAK9l0b4wadpmiWNiUv91vAkZ2quMhQDj5vavGqesMrpvWJ2XONwUkZqJ01PRlRk47HuB+N+n/3dRx/uL/8VTf+F22GPu6j/wB8r/8AFV4l9nn/AOeMn/fJpfs8/wDzxk/75NR9VW2pftZHrur/ABgs9S0a/sdt9/pFvJENyrjLKQM/N7147Uotp2ziCQ4BJwh4AGSfyqKrhSVPRESk5bhRRRVkhRRRQAUUUUAFFFFABRRRQAUUUUAdh8K7L7f8TtBh/u3Hnc/9M1L/APsten/tCeF/NtLDxPbxktCfst0QP4SSUY/Q5Gf9pa434DWRuviXHN/z6Wks354T/wBnr6R8Q6Lb+IvD1/pF1jyruFo92M7T/C31BwfwrOTtI1irxPiGirF/Y3Gmajc2F3H5dxbStFKnoynB/lVetDIKtabp9xq2qWmnWq7ri6mWGMHpuY4GfbmqtewfADwz/aHia51+ZD5OnR7IT2Mrgj8cLu/76FJuyGld2PUvHPh2Cw+CupaJZqfJsrFCuByREyuWPudpJr5i0zwxr2tWzXGl6Nf3sCvsaS3t2dQ2AcZA64I/OvsvX7M6l4b1SyQbjc2csQA5zuQj+tfFFhf3el30N7YzvBcwuHjkQ4II5qIbFzWps/8ACA+L/wDoWNX/APAOT/CszVNE1XRJI49V027snkG5FuIWjLD1GRzX2d4lupbHwrrF3AxWaCymljYdmVCQfzFfEsssk0jSSyNJIxyzOckn3NVGVxSikMoooqiDX8KytB4w0SZMb47+Blz6iRTX0X8UvDDeL/FHg7Rmd0tnluZbllOCI1EZOPc9AfVq+evBIDePvDgIBB1S2BB7/vVr6w1O7gt/iD4dhl2+Zc2d9HFnruBgY4/BTUS3NIbHmnxj8ZXHg+00/wAIeGx/Z0bWwkkkg+UpFkqqKeoyVJJ69OeTXz8zM7FnYsxOSSck17h+0F4VuhqFp4ogVntWiW2uMD/VMCSrH2OcfUe9eHU47Ez3Oz8B/EbV/Bepw7LiWfSiwE9m7Fk2k8lBn5Wx3H45rovj21rceMtMv7RleK70uKUOvRwXfDflivKq6A+LLq6vdOn1WztNSisLOOyhgnQhfKQ8D5SDnkjPvTtrcL6WOfor6Y8beEvBXhvwDe+ILTwxZvKkUZhSVnxudlUZAbnG7OM9q8A8OeHr7xd4jg0rTolEtw5JODshTqWPsB/QdTQpX1BxtoUdN0u/1i+jstNtJru5k+7FChZj78dvevTtJ+AXiK5gFxq9/Y6VF1ZWbzXUe4Hy/wDj1dN4s1rS/g1oMPh3wtFGdduow9xeSIGdV5AdvcnO1eg5OOefENV13Vtdn8/VdRuryQdDPKW2/QHgfhSu3sFktz1U/BjwzG6xSfEfThIf4SkYJ/DzauD9niO6thPpvi6C4Q/dP2TKn/gSyH+VeHVe0rWtT0O8W70u+uLSdTnfC5XPsR0I9jRZ9wuux2/ib4MeJvDOmXOpSy2FzZW675HhmIKr9GA59hmvOq96l+IFx40+BfiM3oQapYrDFcMi4EivIu18dAThgQO4zxnA8FojfqEkugAEkADJPavoTxH8MEsvgdDbRWyjV9PUahOyqNzuR+9Un0Cn8fLFebfCHw1/wknxAshKm60sf9Lnz0IUjaPfLFePTNfUGia9p3ia1vHsm82K3upbOYMBguhwfqCCCPY0pOxUI3R8SUV0Xjrw43hTxnqWkgHyY5N8BznMTfMnPcgHB9wa52rMwooooAKKKKACiiigAqzYadfapdC10+zuLu4IJEVvE0jkDqcAE1WqW1up7K6iurWZ4biFw8ckbYZWHQg0AbP/AAg/i3/oV9b/APBfL/8AE0f8IP4t/wChX1v/AMF8v/xNfWdrrNzcfDuHXMqLqTSVu87eN5i39PTPavnX/heXjn/n+tv/AAFT/CoUmy3FI5mLwH4vmkWNfC+sAscAvZSKPzIwKxLu1nsbyezuozFcQSNFLG3VWU4IP0Ir13w/+0FrkF9BHrtpaXVkWxLJDGUlA9RztOOuMc+orh/iZFDF8Rtba3lSWGacXCOhyCJFEn/s1Um76iaVtD6H+C13Jd/C3SxKzM0LSxBmbJKiRsfkCB9BXzR4pvbufxXqzS3M0jC8mALyE8bzX0h8DlI+F1iSCAZpiMjqN5r5o8Sf8jTq/wD1+zf+hmpjuypbIs6D4z8ReGp1k0rVrmBQ24wly0TH3Q8H8q+kPDeq6T8Yvh/LFq1rD9oUmK5iQf6mXHyyR5JI4OQfqOec/KVe9fs3BvL8Sk52ZtsfX97n+lE1pcUHrY8V1zSZ9B12+0m5Iaa0naFmXo2DjI9j1/Gs+u8+MzRN8VtZ8rbgeSG2/wB7yUzXB1S2Je4UUUqnDA4Bweh70xCUV9F/C7wx4R8a+DxqV/4XsY7qK4e3kMRcK+ACCAWOOGH4g15DfeJ7bTvFl9caX4f0eOzV2hS1ubUToUVjgkOT8x4yRj2qU7lONtTkqK+vvDWg+D/EXhrTtYTwnokYu4FlKCxhO1iORnb2ORXz38QfFcd/rmqaVp2j6TYabDO0KCCwiWVtjfe37dwJI7EcHHPORSuDjZHC0UUVRIUUUUAFFFexfCf4bWN7YSeL/FKoNJtw0kEMv3JAvLSP/sDHTvg544KbsNK5xPhf4beJ/FyrNp2nlLQnH2u4Plxfgerf8BBruh8BoLGIHXPGen2MnXaIwRj6u6/yrnfG3xc1zxFfywaVdT6Xo6fu4be3by2dOmXK+v8AdHAHHPJPnjMWYsxJYnJJ70tWPRHtNr8EPD9/IIrL4g2VxKxwqwxRuSfoJabqH7OmsRAnTtcsbnHaeNoc/lurxeu/8A/FPWfCWpQQ3V3Nd6MzhZreVi/lr/ejJ5UjrgcH9QNS6MaceqKGrfC3xnpF59mfQru6yu4SWcZmQjJHVRweOh56VQbwH4uVSzeGdXAAyT9jk/wr6f0XV7m6+JviLT/O32MVnazRIOgZgcsPqMfkK8s/aKvrn+2dGsRKwtxbPLsBIBYtjJHfhf50lJt2G4pK54lRRRVmYV9G/s6k/wDCK6sMnAvgcf8AAFr5yr6M/Z1/5FbV/wDr9H/oAqZ7Fw3Pnq+lM+oXMzdZJWY856kmo4opJ5UihjaSRyFVEGSxPQADqasQWVzqWrJZWcLTXM83lxRr1ZicAV9IaJ4d8N/Bjwo2t6u0c+rumGl6szkf6qEdh79+ScDgNuwkrnl2h/A7xhq8azXMNvpkTAEfa5PnIP8AsqCQfZsVvRfAWzDiC68cWMV33hSAMf1kB/SuL8X/ABR8SeLp5FmvHs7AkhbO2cqmP9ojlz9ePQCuLpWYXiexap+zxr1urNpurWN6B/DKrQs30+8PzIrzXX/CuueF7kQazps9ozHCOwyj/wC64yp/A1P4f8a+I/C8inSdWuIIwc+QW3xH6ocj8cZr6G8DePdG+KGjzaNrdnbDUAn7+0cZSZf76Z5GPTqOue9JtoaUXsfLVezfs63cqeKNXsgzeTLZCVlzxuV1AOPo5rmfil8OX8Dask1pvk0e7J8h2OWjYdUY/qD3H0NdL+zqB/wlWrnHP2Ic/wDA1pt3iEVaQn7Q11cJ4w06BLiVYf7PVvLDkLnzH5x68D8q8nstW1LTblbmxv7q2nXpJDKyMPxBr1L9oj/kd9N/7Bq/+jJK8hojsKW59E/CL4o3fiW7bw14ieOe6eIm2nZBmYAfMjjoTtyc45AOeevB/Fv4f/8ACP8AjG2GiWbva6sC1tawIWKyDG9FUZJHIIA/vY7VgfC8Sn4m6B5JO/7UM4/u4O79M16x+0XJGmj6CMYuPtMjIwPIAUZ/Ur+VLaWhW8dTxf8A4Qfxb/0K+t/+C+X/AOJo/wCEH8W/9Cvrf/gvl/8Aia+pvhjq93rvw50bUL+Vprp43R5G6vskZAT6nCjJ714VffG3xtBqFzFHe2wRJWVR9lTgAkDtQpNicUjj18DeLmYAeF9ayfWwlH/stZep6XfaNqElhqVtJbXcW0vFIMMuQGGfwINem6X+0B4qtZ4/7Qt7C+g3AyAxGNyvcKVOAfcg1j/GC7stV8XWmt2Em+31TTobodMqfmTa2OhGzBppu+omlbQ8/oooqiQopQMkAd662H4Y+MLlS9rpH2lBwXt7mGVQfTKuRn2ouOxyNFdl/wAKp8c/9C7c/wDfSf8AxVTSfB7x7FEJG8PyFT2W4hY/kHzSugszh6K3dT8F+J9GjaXUNB1CCJPvSmBig+rDj9awqYjR03QNZ1hJH0vSb++SMgO1rbPKFJ7HaDirv/CD+Lf+hX1v/wAF8v8A8TWh8MdZvdG+IWjG0naNbq6jtZlB4kjdgpBHfrkehANfRfxX8Tan4T8Gf2lpMiR3P2mOPc6BxtOc8H6VLbTsWopq58yf8IP4t/6FfW//AAXy/wDxNKfA3ipLW4uZfDupwwW8TSyyT2zxqqKMk5YDoK6kfHPxyGBN7akA9DapzXa+Dvi/ceMp7jwv4jt7SA6jbvbwXUGUXcUIw4Ynr2I78Y54G2CUWeBUVasLtbC9S4e0t7tUzmG4BKN9dpB/Wvo3W/C3gfTfhtL4qg8K2Zc2MdzFFLI+A0gXaDhucFh06027CUbnzRRUk8gmnklEaRB2LCOMEKuT0GewqOmSFbPh280GzvXbX9JuNRt2AAWC68kx88t0+Y+2RWNRQB9PWfwg+Hl9o1vqsVnd/ZJ7dblGa5fOxl3AkZ9DXCqPgYWALakoJ6nzsCvW/BjM/wAItKLMWP8AZQGSc8BMD9K+QKzjqaSsraH0Dd/BHwv4k0dNT8H61IiygmIyN5sLex4DKc9c5I9K8N1rRr/w/q9xpepQGG7t22uhOe2QQe4IIIPvXpXwD8Rz2HjJtDZ3a11KJyseflWVFLbsf7qsPy9K1v2jbCCLUtB1BQBPPFNC/HVUKkf+jDTTadmJpNXR4hRRVnT7G41TUrawtU33FzKsMa+rMcD+dWQe3/BXwDaan4S1fU9Utww1NHsrdmXJSLBDupPcscZ7FK8T1bTLjRtXvNMu123FrM0Lj3U4yPavsHQrnSNBu7HwPayZurTTVnA2gBkDbCx/2i2SR75rxb9oHwz9i8QWniGBP3N+nlTkDpKg4J+q4x/uGs4y1NJR0PG6vaLYf2rrun6dz/pVzHBx1+Zgv9ao11nwxszf/Evw/CoyVu1m/CMF/wD2WtGQtzZ+MXgm38H+KIpNNg8nS76PfCgJIjdcB1BJJ9G/4F7V51X1x8WvC3/CUeA7tIo917Zf6Vb4HJKg7lH1XIx64r5HqYu6HNWYUUUqqzsFUFmJwAByTVEnr/wN8D2fiC51LVtWs47mxhT7NEkqblaRhliPdVx/32D2ryuJYLDVwl/bPcQwTbZoFk8suAeV3YOPrg19heA/DS+E/Bun6SVUTpHvuCO8rctz3weB7AV8pePLT7F4/wDEEG3aov5mUeis5YfoRURd2y5KyR7D4D8CfDrx3oLalbaTe20kUphmge8ZtjYB4I6jBHOB34qlr+hfBvw1rVxpOpJqCXkG3zFRpWA3KGHI9iK1/wBnX/kVtX/6/R/6AK8v+M//ACVnW/8Ath/6IjpL4rDekbnoel/Df4Y+ObKU+GtTu4biJcsokJZM9CyOMkfTH1ry3x38P9U8CaikN4yz2c+fs93GMLJjGQR/CRkcfkTWV4W8QXPhbxLY6vbM+beUGRFbHmR5+ZD7EZFfS/xmtbbUPhTqNw21vIMNxA+Ojb1XI+qsR+NPVMLKSPlCprS3F3dxW7XENuJG2+bMSEX6kA4HvWr4VvbKz161GoaXbahaTSpHLHMGyFLYJUhhhsete3/FPwx4R8F+DTqFh4ZsWu5p0tojIzlULBiWxu54U496puzsSo3VzgovgR4vnhSaGTS5IpFDI6XWQwPIIIXkVx/irwhrPg7UlstYtxGzrvjkQ7o5B32t7dx1H4iu/wDhN8V28OSRaDrkpbSHbEM55NqSe/8AsZ/KvdfFXhXSfG+gNYXwDxuPMt7iPBaNscOp/wAgipcmnqUoprQ+LqK2/FXhbUvCGuTaXqURV15ilA+SZOzqfQ/oeDyKxKszCtTw3/yNOkf9fsP/AKGKy61PDf8AyNOkf9fsP/oYoGj1r9o7/kLaD/1wl/8AQlrxGvcf2iJBFrnh2QxpIEikYo+drYZeDjtXSfD/AMJ+C/Ffge01q98M2UM5DrPsZwmUYgkfNwCADUJ2iW1eR81UVd1e+g1HU5rm2sILCBz8lvBkqg7ckkk+p/lVKrMwooooAKKKKACiiigAooooAKKKKACiiigAooooAKKKKACiiigAooooAK1tLkc2U8e47BIjBT0GQ2f5D8qya1NJx5M+f76f+zVrQ/iIaNK0KLcKX9TVnUHiZUCMC3qKrB0/yKN6Fs9vpXe4tzUjVStBxKlxJLHbSmMsjFSDtOPlIwf04+lYlbt2VMMpXuh/lWFXJivjXoY7BRRRXMAUUUUAFFFFABRRRQAUUUUAFFFFAHtX7OdmX17W77HENqkOf99s/wDtOvSNG8YtJ8YfEPheefMQihltATwHEamRR7ndnH+ya5T9nOzKaDrd9j5ZrqOEH/cXP/tSvMPEHiS40j4z6lrsBJks9Vk4BxvRGKFc+hUEfQ1m1ds1TskdN8fvDH9neJ7fXoI8W+pJtlIHAmQAfhldv4hq8hr6/wDHmhwePPhzPHZYmeWFb2xYD7zgblx/vAlf+BV8gVUHdEzVmFfTCf8AFqPgZu/1Wqzx5weG+0yj+aL/AOi68e+E/hn/AISfx9YwyJutLQ/a7jIyCqEYHvlio+hNdT8f/E39oeJrbQIHzBpyb5gOhmcZ/Rdv4saHq7BHRXPbPh5ejUPh34fn6n7DHGT6lBsP6rXyDrVkdN17UbBhhra6khI9CrEf0r6f+CF4Lr4XafGOttLNCf8Avst/JxXz/wDFCyOn/EzX4WGC10Zv+/gD/wDs1THdjnsmfVXjH/kSNf8A+wbcf+i2r4or7X8Y/wDIka//ANg24/8ARbV8UUUwqBRRRWhmb3gf/kf/AA5/2FLb/wBGrXtHx61W60PWPB2qWLhLm1luZIyemR5PB9j0Psa8X8D/API/+HP+wpbf+jVr1v8AaS/5ln/t6/8AaNQ/iRa+FnqHhvxDovxF8JmZY4poZ08q8s5PmMbEcq39D3614N8R/g/f+FWm1PSFkvdG5ZsDMlsPRh3X/a/PHU8T4Y8Vat4Q1dNR0m4Mcg4kjblJV/usO4/UdsV9T+BfiHpHjuwzbsINQjXNxZSN8y+pX+8ue/0zjNJpx2KTUtGfH1Fe7/Fb4PLGk3iDwvbBUUGS6sY+AB1Lxj+aj8PSvCKtO5m1Y+qfiqqt8Eb0soJWG1KkjofNjHH4E1g/s9eH0tvD1/r0kY8+7m8iJiOREmM4PuxOf9wVu/E+RZfgXeSIco9taMp9QZYq0PhRG8Hwk0YQbWk8mV0B6bjI5wfxNZfZNbe8fMvjXW38ReM9W1RnLLNct5We0a/Kg/75ArBoorYxCiiigDSsNbvNO0nVNNgKfZ9SSNJ9y5OEcOuD2OR+RNZtFavhvRJvEniTT9HgyHu5ljLAZ2L1ZvwUE/hQB7H4IUfD34K6r4pfCajqYxbZ4I6pFwevJZ/cVkfs/eI/sXii70KZ/wB1qMXmRZ/56pk4/FS3/fIqf49a1Bbvo/hDT8Ja2EKyyRqeFO3bGv1Cgn6OK8l0bVJ9E1qy1S1/11pMsyAng7TnB9j0P1qErotuzPeP2hPDP2nSrHxJAmZLRvs1wR/zzY5Un2DEj/gdfPNfbF7bWHjPwfJBndZapZ5RyuSFdcq2PUZB+or4w1GwuNL1K60+6TZcW0rRSL6Mpwf5UQelgmtblaiiirICvcPhNr+ieK9afQ9Z8IeHfMEBkgni06NSduMqwIOTg5z7GvD69H+Bv/JULP8A64Tf+gGplsVHc9i8dt4G8B6TBfXfgzS7kzy+VHHFYQjnaTkkrwOP1rgYfi14BaREn+HdmkB4YpbwOQPZSoB/MV0P7RX/ACK2kf8AX6f/AEA1850oq6Kk7M+mdO8N/C34m2Ms2lWMVrcquHS1H2aaH3MY+U/XBFeO/EX4cXvgLUY/3jXWmXGfIutuMHujDswHPoR06EDnPD2v33hnXLXVtOlKTwODjPDr3VvUEcGvq3xjb2Pi74WX8xXdb3GnG9t2bAKsE8xD7ds+2RS1iw0khul/8kXsv+xeT/0nFfIFfYOkqz/BqxVVLMfD8YAAySfs4r5Oi0LWJ1LQ6VfSAHBKW7nH5CnDqE+hn0Vqr4Y193VE0PU2ZjgAWkhJP5U7X/DOqeGJbOHVrf7PPdW4uVhY/OiFmUbh2Pynj+uRV3IsfT3wY/5JNon/AG3/APR8lfL3iT/kadX/AOv2b/0M19Q/Bj/kk2if9t//AEfJXMaz+z9pupaldXtvr11A1xK0pWSFZAGZiT0K8c1mmk3c0abSsfONfTHwptIPAnwouNf1ceQLktevkYby8BY19yeo/wB8VV0P9nvSdP1SK61PVpdRgjO77N5AiVz/ALR3Eke3FcT8cfE+tXXiVvD1zbtZaZaESQRDpcZGBLnuOoA7cjrmm3zaISXLqzzTWNTn1rWb3VLo5nu5mmfHQFjnA9h0qlRRVmYUUUUAfTX7Pn/JPbn/ALCUn/ouOvnDVP8AkLXv/Xd//QjX0d+z0274fXgx93U5B/5DiP8AWvnHVP8AkLXv/Xd//QjUR3ZctkfWnwp/5JfoP/XA/wDobV8o6/Ks/iPU5Uzte7lYZ9C5NfV3wp/5JfoP/XA/+htXyXqn/IWvf+u7/wDoRojuxz2RUoooqzMKKKKAL+h6XJrevafpcRw93cJCD/d3MBn8M5r6K+Nt/F4d+GdtotgFhjuZY7VY17QoNxA/75QfjXkHwbjSX4r6IrjIBmbHuIXI/UV6H+0gxFr4cXJ2l7gkfhH/AI1D+JItfC2eBUUUVZAUUUUAe/fArWbvXfEWtXV5s8yOwtLcbBgbYwUB+pAyfcnoOKxv2iv+Rp0j/ryP/oZqz+zj/wAhbXv+uEX/AKE1Vv2iv+Rp0j/ryP8A6Gaz+0afYPGqKKK0Mwr6M/Z1/wCRW1f/AK/R/wCgCvnOvoz9nX/kVtX/AOv0f+gCpnsXDcxvgF4YjuNU1PxNcJuNs5trUkcByMu31CkD6Ma4/wCM3iibxB48urQOfsels1rCmeNwP7xvqWGPoor274L2qW/w0spVxm4nuJWwMciVk59eFFfMvippG8X600ufMN/OX3dc+Y2c0lrJjlpFGRRRRVmYVo6FrN14e12z1ayfbcWsokX0Yd1PsRkH2NZ1FAH2D440y18a/DO9FuPMWe0F5Ztt53Bd6Y9M9PoxryP9nX/kadX/AOvIf+hivW/hTdyXvwv0GWUkssBiGTnhHZB+iivKvgBCLfxtr0IORHbFAfpIBWS2aNnumUv2iP8Akd9N/wCwav8A6MkryGvrLx98KrDx5qVvqE+o3NpcQwiABFVkKhi3Q85yx7+lcWv7N9vvBbxPKUzyBZAHH131UZJImUW2c98APDkt94tm110YW2nRMqP2Mrjbj3wpbP1HrWX8a/FcfiPxqbS0m8yy0xDAhByrSZzIw/EBffZXovxJnufhl8PrTRfClk9vZXLNFPf7suhI55/vvz83YDAxxj5xoWruKWi5T61+DH/JJtE/7b/+j5K+VdU/5C17/wBd3/8AQjX1V8GP+STaJ/23/wDR8lfMd9omrXGrXvk6XeyYnfOy3c4+Y+gojuxy2RjUVqf8I3rv/QF1H/wFf/CpdX8KazoOmWV9qtlJZpevIsMc6lJDs25JU8gfMMZ61dyLGNRRRQIK9d/Z3lkHjnUYQ7CJtNd2TPBIljAP4bj+ZryKvWv2eP8Akf7/AP7Bcn/o2KplsVHc7H4/eIdY0SHQItK1O7sRcG4MptpWjZtvl4yVIP8AEa8bs/iL4ysZ1lh8TamzKcgT3DTL+KvkH8q9O/aQmVrjw5CM7kW5c+mCYwP/AEE14VRFaDm3c9/8DfHn7Xdw6d4rihg3/KuoRfKu7t5i9s/3hwPQDkdN4/8AhHo/iuykvtIhhsdX270kiAWOc9cOBxz/AHhz65r5ar6e+BXiibXPB8umXUjSXGlOsSseSYWB2A/Taw+gFTJW1Q4u+jPBPCNtPZfEnQbW5ieKeHV7eOSNxhkYTKCCPUGvfvj3/wAk3/7fYv5NXJfEXRI9O+O/hXUYVCrqN5aPJjvIkyqTj6bPxzXY/HaCa4+HWyGJ5G+2RHailjjDelDd2mNKyaPlqitJPDutyIHTR9QZSMgi1cg/pVi08H+Jb65S3ttB1J5XIAH2ZwB7kkYA9zxWlzOxi19PeMP+Tck/7Bdl/OKvm3VtNn0bV7zTLkoZ7SZ4ZDGcqWU4OD6cV9JeMP8Ak3JP+wXZfziqJdCo9T5hoooqyAooooA+vvBX/JIdL/7Bf/shr5Br7D8A+T/wqzRftH+p/s5fM6/d289OeleTwQfAqdmDXN5Dg8eZ9owfpgH9azi7XNZK6Ry/wU0mXUviXYzqjGGySS4lYdvlKr/48w/WrPxu8VweIvGS2dlL5tnpaGEMDlWlJy5H5Kv/AAH0r1/QdP8ABWq+HNU0TwDq0WnTXEY86e0LNOo7E+Z8xHJHUYzwQa+f/G3w+1rwNeKmoIs1nKxEF5Fyj98HurY7H3xnGaad2S01Gxyles/Abw6l/wCKbnXroKLXSosqz8L5rggHn0UMfY4ryavfdQH/AArf4AR2fMeq61w46ENKMtkdtsYC/XFOXYUd7nAD4gyf8Li/4S4u32f7Xtxj/l2x5eMeuz9ea+ifiH4bXxd4Gv8AT4lElx5fn2hHP71eVx9eV+jV8cV9Z/B3xGPEHw9slkfddWH+hy564UfIf++CvPqDUzVtUVB3umfJhGDg9a9J+Bdm1z8TrWYLkWtvNKT6Ars/9nql8XvDP/CN+P7wRR7bS+/0uDA4G4nco9MNu49MV1P7OtoX8U6veY4ishET/vuD/wCyVTfu3JS96x7Hpni1Lz4ha54Xk2iSyhhnhwOWVlBcH6Fl/wC+vavmj4n+F/8AhFPHV9ZxR7LOc/abUAYAjcn5R7Kdy/8AAa3Nb8XSaH8fL3XQzGO3v/ImAGS0SqInGP8AdBx7gV6X8dPDaa54Mg16zCyTacfM3JzvgfGenXB2t7DdUrRlv3kz5nr0T4L+GP8AhIfHsFxNGWs9MH2qQ44Lg/u1z67ufcKa87r6C8LgfDP4G3WvOBHquqKJIc9dzjbCPcBcyY9zVSehEVqd14U8ZDxJ448VadFIGtNMMMVuAPvMN4lb/voAfQCvBPjZafZfilqThQqzpDKMDGf3aqT+amtv9nu82eOr+B3P7+wcjPOWDof5Fql/aJtDH4w0u7xhZbDy8+pV2P8A7MKlK0im7xudX+zr/wAitq//AF+j/wBAFeX/ABn/AOSs63/2w/8AREdeofs6/wDIrav/ANfo/wDQBSeOU+E8nje+XxNJdxatiP7Qyeds/wBWu37oP8O3pRe0mNq8UfPljZz6jf29laxmS4uJFijRRklicAV9AfG/xDa6J4Ls/B9tP5lzOsQkBOSsMeMFvcsq/ka0vBQ+EVhrVu3h66tTqjEpDJcPLvyRjC+ZgAkHHHJziuC+KHwq8Q2F3e+JEvpNatnJluJHGJ4h7qOCoGOVxgDoAKd7sVmloeW6X/yFrL/run/oQr6M/aGH/FAWP/YUj/8ARUtfOel/8hay/wCu6f8AoQr6P/aD/wCSe23/AGEo/wD0XJRLdCj8LPmWvsnQNXsdH8CeGZNQuEt457S1gR34Xe0QwCe2cV8bV9D/ABL/AOSAaB/1ysv/AEVRJXsEHa56L438F6d440JtPvR5cyEvbXKrloX9fcHuO/1AI+SPEfh3UfC2tz6TqcPl3ER4YcrIvZlPcH/63UGvavg98VvtAtvC+vzHz+I7K7dv9Z6RuT37A9+nXGfRvH3gSw8daI1rMEivogWtbrbkxt6H1U9x+PUVKbi7MppSV0fHVanhv/kadI/6/Yf/AEMVHrmiah4d1e40vU4DDdQNhlPII7EHuCOQak8N/wDI06R/1+w/+hitTPqetftHf8hbQf8ArhL/AOhLXZfCD/kjP/gT/Nq439o7/kLaD/1wl/8AQlrsvhB/yRn/AMCf5tWb+FGi+Nny/RRRWhkFFFFABRRRQAUUUUAFFFFABRRRQAUUUUAFFFFABRRRQAUUUUAFFFFABWnpf+ouP99P/ZqzK1NK/wBRcf7yf+zVrQ/iIaOr8M/ZoneeaNJJt6pEH5VM5yxHfFdH4pu9P1jRVYWccV3Cgbz0wvPpj3xXE6fcy2Vwk8aoxU/dc8Gr2r6zc6qojaGKBF5xHgZrrnTk6vMmbRkuTYwLjH2WXH90/wAqxK3Lj/j2l/3T/KsOscX/ABDAKKKK5QCiiigAooooAKKKKACiiigAooooA+pPgNZta/DWOYjAuruWYe4GE/8AZK+Y765a91C5um+9NK0h+pJP9a+o/CavonwDilHDRaTPdD/gQeQdvf8A/XXypUR3ZctkfTPwG8UDVvCMmizyZutLfCAnloWJKn8DuHsNteRfF7wx/wAIz4+uxEm2zv8A/S4MDgbidy/g2ePQiqPw08U/8Il44sb+R9tnKfs91zx5TEZJ/wB04b/gNfQ/xS8BHxzpNhHblUvLW6UrITjETkCT8hhv+A470vhkP4onK/COxt/BXww1LxdqCgPcq0+CcExJkIoz0LNux67lr5+1G/uNV1O61C7ffcXMrTSN6sxyf517p8eddh0jQNK8HadiKNkWSWNT92GP5Y1+hIJ/4AK8Bqo9xS7H0h+zveCTwfqdn/FDfeZ+DooH6oa88+PFkbX4lyTH/l7tIph+AKf+yV0v7ON4FvvEFkfvSRwyr/wEuD/6GKh/aNsvL1rQ7/8A57W8kP8A3wwP/tSpXxDesD2XxPN9p+Husz7dvmaVO+3OcZiY4r4ur7QsQfEHw7tgm0HUNKUDjgF4v/r18XkYOD1pwCp0CiiirMze8D/8j/4c/wCwpbf+jVr1v9pL/mWf+3r/ANo15Z8O7SS9+I3h6KJSzLfxSkD0Rg5/RTXtvx30WDUvDE2qBS9zpZhwwc4RJHKsMdCSfL9+Kh/Ei18LPmyrOn6heaVfw31hcSW91A26OWM4Kn/Paq1FWQfVnws+Ji+ObOWzvo0h1i0QNIE+7Mmcb1HbnAI9xjrgeOfGfwbF4W8WLdWMIj07UlMsar91JAfnUDsOQR/vYHSqPwcnmg+KejeSGbzDKjqD1UxtnPsOv4V6X+0b5P8AYeh7v9f9pk2f7u0bv121ntI0veOpt/EP/k32T/rysv8A0ZFVj4G6kl98MrS3XG+xnlgf8W3j9HH5VX+If/Jvsn/XlZf+jIq8m+DnjmLwj4lktdQkCaXqIWOVz0ikH3HPtyQfrntSSvEbdpHH+KtGk8PeK9U0mRSv2a4dEz3TOUP4qQfxrHr6U+Mfwzn8Txr4g0SNX1KCLbPAo+a5QdCvq4547jA7AH5tkjeKRo5EZHUlWVhggjqCK0i7oiSsxtFFFMkK9r+AmhwQHVvGGoFY7WxiaGKRxwp27pG9sLgfRjXnfhjwsNb0fxBqc4nFvptoGjMWPnnZgsanI5B+bOOeler/ABAZfh78GNL8KQlVvtQAS4K9TjDzHI6/MVX6H2qZPoXFW1Jr34s/C7UryS7vvCz3VzJjfNPpkDu2BgZYtk8AD8Kr/wDCy/hH/wBCYn/gotv/AIqvA6KOVBzs+wfAXjbw34rtJ7Xw9bvZx2IUG2eFYgqtnBVVJGMg/wCTXjfx+8M/2b4pt9dgQCDUo9suO0yAA/TK7fxDVzXwk8Sf8I38QbCSR9treH7JP6YcjafbDBTn0zX0V8TvDP8AwlXgPULKNN91Cv2m2AGSZEBOB7kbl/4FU/DIr4onx7RRRWhkFej/AAN/5KhZ/wDXCb/0A15xXo/wN/5KhZ/9cJv/AEA0pbDjuei/tFf8itpH/X6f/QDXznX0Z+0V/wAitpH/AF+n/wBANfO8FvPdTLDbwyTSscKkalifoBShsVPcjr6i1LUR4b/Z5ha6bdLLo8dsik4O6VAoHP8AdDZx6Ka8p8KfC24iePXPGhTRdCtyJHS8OySfBzsCfeGcY9T2BzVH4ofEV/HGqRQ2aPBo9nkW8TcF26GRh244A7D6mh6sF7qPofQtQbSfhFpmorGJGtNBinCE4DFIA2M/hXkzftG6kcbPD1oORnNwx479q9Qso/O+CFvEDjf4bVc+mbavkOpik9ypNq1j3iw/aNJu0XUfDoW2LAO9vc5dR3IUrhvpkfWuN+Nmqxav48juLeQyW/8AZ9uYW6ZRgZAcHkff6GvOaKpRSd0Q5NqzPrX4Mf8AJJtE/wC2/wD6Pkr5h8STy/8ACU6v+9f/AI/Zv4j/AHzX098GP+STaJ/23/8AR8lfL3iT/kadX/6/Zv8A0M0o7sqWyPS/gz8SX0XUk8PazdMdNumxbyytkW8h7ZPRG/IHnjJNetfE7wDF448PFYVVdWtAXtJDxuPeNj6N+hwfXPyNX0v8GPiN/wAJDpw8P6tcZ1W0T9zI55uYh792Xv3I555NKStqgi76M+bJ4JbW4lt7iJ4ponKSRuMMrA4II7EGo6+gPjh8OvtMUni3SYT50a/8TCJB95R0lA9QOG9sHsc/P9WndENWYUUUUxH0v+zx/wAiBf8A/YUk/wDRUVfOeqf8ha9/67v/AOhGvoz9nj/kQL//ALCkn/oqKvnPVP8AkLXv/Xd//QjUR3ZcvhR9afCn/kl+g/8AXA/+htXyXqn/ACFr3/ru/wD6Ea+tPhT/AMkv0H/rgf8A0Nq+S9U/5C17/wBd3/8AQjRHdjnsipRRRVmYUUUUAdR8ONUXR/iLoV4zBEF0sTsxwFWTKEn2wxr3H4/6M1/4Ht9RijLPp90Gcg/djcbT/wCPbK+Zq+rvh54ssPiP4Jk07U9k17HD9n1CBuDIpGA4/wB4dx0Ofaolo7mkNVY+UaK7Dx/8PtS8DaqY5VefTZW/0a8C/Kw/ut6MPT8RXH1adyGrBRRQBk4HWgR7d+zj/wAhbXv+uEX/AKE1Vv2iv+Rp0j/ryP8A6Ga6H4W6Gng7x6mjvJKLq98Px3l3HIfuT+bygGB0Uj1781l/tHWm2+0C8AHzxzRE9/lKkf8AoRrP7Rp9g8NooorQzCvoz9nX/kVtX/6/R/6AK+c6+jPgrKNC+E2s6zLGBsnnuAW6MscS/wBQ1TPYuG5v/BG/F58OY4QQfsd3PCfxbzP/AGpXgPxP019K+JWvQv8A8tbprhT6iT95/wCzY/Cu1+AHiiPTdfu9AupAkWoqHgLHjzVz8v8AwJSf++QK6P8AaA8IyXljaeJ7SMs9ovkXYA58snKt9ASQf94elStJDesT56ooorQzCiitzwj4YvPF/iS10izVv3jbppQMiKMfec/T9SQO9AH0z8NpV0P4OaXd3gKRW9nLdPx/BueTP5GvMP2d2L+LNZY9TZg/+Piuw+NHiO28LeBYPDGnFY572NbdI1bmK2QAH88BRnqN3pXHfs6/8jTq/wD15D/0MVn0bNftJEf7Q0sieNtNCuyj+zlOAcf8tJK4Lwb401Lwd4gh1K1lkkiyFuLcudsydwff0PY13X7RH/I76b/2DV/9GSV5DVR2Il8R9qq2i+PPCPG270rUocEd8f0ZSPwI9q+TPG3hG98F+JJ9LusvH9+3nxgTRk8N9exHYg/Wur+EHxF/4RLV/wCy9SlI0a9cbmY8W8nQP9DwG/A9ufdfiJ4ItvHXhtrTKJfwZkspz/C+Puk/3WwAfwPOKle6y37yuUvgx/ySbRP+2/8A6Pkrzy+/aH1G3uri3i0C1zHIyKzTsehxyMCvSvhLZ3OnfDPS7K7haG5ge5jkjccqwuJARXydqn/IWvf+u7/+hGhJNsJNpKx7PB+0fdCUfaPDULR9xHdkH9VNY/xs8T2fim38LX1g0n2WW1mmRZFwykuEIPvmMj044ryWiq5UncjmbVmFFFFUSFetfs8f8j/f/wDYLk/9GxV5LXrX7PH/ACP9/wD9guT/ANGxVMtio7mp+0d/yFtB/wCuEv8A6EteI17v+0jGok8NSBRvYXKk+oHlY/ma8IojsE/iCvav2c5JRr+txgHymtUZjjjcG4/m1eK19E/s8aHNaaFqmtTJtW+lSKAkdVj3ZI9izY+q0T2CG5Z+LE0bfEj4cwgjzU1EOw9FM0IH/oLV2nxD8Xy+CfDH9rw2aXT+ekXlu5UfNnnIB9K8U8U+JI/En7QGjNbSB7Wx1K0s4mHRtswLH3+Ytg9wBXo3x7/5Jv8A9vsX8mqLbI0vuziv+GjdS8zP/CPWmzHT7Q2c/XH9K6Twd8d7fxBr1rpGpaQbJ7qQRQzxTeYpdjhVKkAjPTOT9K+b6KvkRnzs0/Ed19u8T6td7t3n3k0ucYzucnt9a+jPGAJ/ZyTA/wCYXZfzir5gr6h1/wD5Nwi/7Alp/wCgx0pdBx6ny9RRRVkBRRRQB9feCv8AkkOl/wDYL/8AZDXyDX194K/5JDpf/YL/APZDXyDUQ6mk9kXtH1e+0HVrbVNOnaC7t33RuP1B9QRkEdwa+t4hpvxP+HEbTx7bfU7fJHUwyg4JHqVcH6496+Oq+m/2fZ3l+HlyjHIh1GRE9hsjb+bGia6ig9bHjfgTwXNq/wATotBvYspYXDtfAfMoWJsMD7FgFz/tV7R4y+JvgG21uXR9d0htVmsWKlmsop0RiBuCl24PQHjqPajR7e18HQ+PPHFzGu6W9uFgDD7yo5UAHtvlyPwFfMt1czXt3NdXEjSTzO0kjt1Zickn8TR8THflR7v/AMLL+Ef/AEJif+Ci2/8Aiq6TwX8S/AV7rcWjaBpDaXPetgEWcUCSMASASjdeoGR396+X6nsryfTr+3vbZylxbyrLE4/hZTkH8xT5EJTZ9M/HXwydZ8EjU4Y911pT+bwMkxNgOPwwrfRTWB+zjbFNN1+7xxJNDGP+Ahj/AOz161pN/ZeLPCtte+WslpqNqC8RORhlwyH6cqfpXIfD/Qrj4f8AgrxBDcgkW17c3EbOMeZGqKFbr3CZrO+li7e9c+ZPEF5/aPiTVL7OftN3LNn/AHnJ/rX0h8HPEEHi34ePouoBZpbFDZzxsc+ZAwITPttyv/Aa+XicnJ613Hwn8Vf8Ir46tJJpNllef6Lc5OAAxG1jnptbBz6Z9a0krozi7MLH4e3MnxXHg+YMUiuj5snTNuPn3e2Uxj3IFdR8fPEi3WvWfhq0wlrpkYeVE4XzWAwMdPlTGP8AeIr27WoNH8OT6l42uIgLqHTzDI+4DeincFH+0zbRn2UV8d6lqFxqup3WoXbbri6laaQ+rMcn+dKLu7lSXKrHZfBq7Fr8U9I3NhZfNiPHrG2P1xXo37R1oz6XoF4B8sU00RPu6qR/6Aa8a8FXYsfHOg3LNtSO/gLn0XeAf0zX0L8e7Nrn4bGUAkWt7FKfYEMn/s9D+JAvhZk/s6/8itq//X6P/QBXl/xn/wCSs63/ANsP/REdenfs6SKfDesxA/Mt2rEexTj+RrzH4z/8lZ1v/th/6IjoXxMH8KODr6k+C/jafxX4amsdSkMuoaaVR5XOTLG2drH1PBBPsCeTXy3Xq/7P108PxAuIByk9hICM9CGQg/ofzpyV0TB2ZifE7wtH4Q+Ib29mPLs7nZd2yqf9WrMQVHphg2PbFevftB/8k9tv+wlH/wCi5K5H9oV4j4p0FBjzhbsW/wB0v8v6hq679oP/AJJ7bf8AYSj/APRclT2Lta58y19D/Ev/AJIBoH/XKy/9FV88V9D/ABL/AOSAaB/1ysv/AEVVS3RMdmfPAODkda+jPhD8VhrEcPhzX7g/2ko22t1If+PgdkY/3x2P8X16/OdOR3ikWSN2R1IZWU4II6EGm1clOzPrr4jfDyx8daQRhINWgQ/ZbrH47H9UJ/LqO4PzFp+l3ui+PNP07Ubd7e7gv4Vkjccg71/MHqCOCOa95+EvxUTxLbx6Hrc6rrMYxFK3AulA/wDQx3Hfr611PjPwBYeLLvTtSBFvqlhNHJHOB99FYMUb1HXB7H8Qc03HRmjSlqjyz9o7/kLaD/1wl/8AQlrsvhB/yRn/AMCf5tXG/tHf8hbQf+uEv/oS11/wdlWT4OSKM5ja5U/Xk/1FN/CgXxs+YqKKK0MgooooAKKKKACiiigAooooAKKKKACiiigAooooAKKKKACiiigAooooAK3NE1i0sYWtrm2JjkfdJKvJIxhRj0HJyOeTWHRSkrqxUZOLujuP7Nt76Lz9KuFlxzsLZI/qPxpsGi3EoL3LiGMddx5rjYZ5raQSQSvFIOjIxUj8RU11qd9fDFzdSyrkHazcZHfHSqVbEJcql8+pr7Sm9XHX8DodW1TS7aymsbJTLI67WlVsAHPr3/D1rlKKKiMbbu5nOfO72sFFFFUQFFFFABRRRQAUUUUAFFFFABRRVrTbRr/VLSzQZa4mSID1LMB/WgD6g8ab9E+As8HKtDplvakfXZGf518q19Q/Hy7a3+G/lA4FzexRH3ADP/7JXy9UQ2LnuFfWHwi8Wp4h8Aw/ap1+1aYPs9yztj5VHyOfYr3PdTXyfV/Ttb1PSYL2CwvZbeK+hMFyiHiRD2P+PXBI6E05K6FGVmaPjfxG/ivxhqOrknypZdsCn+GJeEGO3ABPuTXP0UVRJ6p8ALwW/wARJYG/5ebGSMfUMjfyU12/7Rdj5nhnR7//AJ4XjQ/99oT/AO0680+Ckcr/ABV0lo0ZkRZ2kIXIVfJcZPoMkD6kV7x8W/Dd54o8BXFpp0BnvIZUuIogQC+DggZ77Wb64rN6SNI6xOd+Bvja21Xw3H4cuZVTUbAEQqTzLDnII9SucEegFee/FD4UaloWr3WraNZvc6PO5k2QKWa2J5KlR/D1wegHB9/PHh1jwzq0TSw3mmahCRJH5iNFIvoQDg17L4W/aEMUEdt4o095XUYN5ZgZb/ejOBn3B/CnZp3QXTVmeE1LbW095cJBawSTzOcLHEhZmPsBya+jLn4h/CLWrhZ9SsLZpnbc0txpe5s/7RCkn9aWf4x/D7w3aS/8I5pollJwIrSzFsje7EgYH4E+1PmfYXKu5l/CvwA3gyKfxn4tZbDyIW8mKY4MKkYLt6MQdoXryeM4FdZ4B1GD4i+GfFNxfQH7HqOpywiI9Vi8iFF+jYAOfXmvA/G3xG1zxxOBfSLBYxtuis4eEU+p7sfc++AM0zwd8RPEHggyJpU0T2sr75LWdN0bNjGeMEHHoRnAznFJxb1GpJaFjxh8MfEXhG9mV7Oa809fmS+t4iyFe27Gdh9QfwJHNc1pui6prF0ttpun3N1MxwEhiLfnjp+NezWn7R86xAXnhmOSTu8N4UH/AHyUP86S8/aPuGhK2PhqKKXs892XUf8AAQq/zp3l2FaPc6D4W/DT/hBop/EniWaCG+ERCo0i7LWP+JmfpuPTg4Azyc8eWfEnxXcfEXxmsWkxzXFlb/uLKJEOXyRufb2LHHpwFzzWX4r+I/iXxiDFqV7ssyci0txsi65GR1bHbcTXOWOo32l3H2jT724tJ8bfNt5WjbHpkEHsKEnuwclsj6q+I2j3UnwavtLtIXmnhtbcCNBuYiN4y2MdeFNfJrKyMVdSrA4IIwRW7/wnHi3/AKGjW/8AwYS//FVj3V3c311JdXlxLcXEhy8szl3Y+pJ5NEVYUnc9M+H3xm1DwrBFperxPqGlJwhDfvoB6KTwyjspx7EAYr026/4VZ8T0E81xZrfuAN5k+zXIPoQcb8Yx0YelfMFFDj1BSezPfb/9nKB2Z9M8RyIh+6lxbBzj/eVh/KjT/wBnGFZUbUvEcjx5+eO2tghI9nZjj/vmvB4rieAgwzSRkdCjEfyqxBFqesXKQQJd3k7kIqIGkYk9Biiz7jvHsfW2iaT4YsrGDwxoT2skNtKlzcxxSiRwyMGVnIz8xdU64yAQOBx88fF/xL/wkfxBvfKfda2P+hw46HaTuPvli3PpivafBvg68+H3ww1aSNN+vz2sty4j+YiRYz5cY9cfzJ6jFfLjq6uRIGD55DdaUVqOb0G0UUVZmAODkda+y/h94hbxR4G0vVJCTcNF5c5PeRDtY/iRn8a+NK6uz+JfjHT7OK0tNcmht4VCRxoiAKB/wGplG5UZWNX4r+Brnwp4qubmG3Y6TeuZreRE+SMscmM9gQentj3rz+u2j+LvjuJXUeIJGDjBEkET/wDoSnFcU7M7s7ElmOST3NNX6iduglej/A3/AJKhZ/8AXCb/ANANecV6P8Df+SoWf/XCb/0A0S2CO56/8ZvFmteEdB0660S7FtNNdGOQmJH3LsJx8wPevFJvjL49mQqdeKKf7lrCp/MJmvUf2iv+RW0j/r9P/oBr5zqYJWKm3cvaprOp63c/aNU1C5vJgMB55S5A9BnoPpVGitfw54a1XxXqy6dpNsZ5yNz8gCNMgFmJ6AZFWRufVtpEYfhDBERgpoKqRnpi3r47r7pSygTT1sdm63WIQ7T3XGMce1eD6r+zpeC5dtI12B4CSVS7jZWXngErnPHfA+lZxkkazi3seHVo6fot3qWmapqEGwQabEks5YkEhnCADjrls844Br1S3/Z115mH2nWtNjXPJjV3IHryBW/4i+H1p4I+Fd9o1leRT6hrN1DFJd3UiW6tsJkC5ZtqgBG6k5JPqBVcyI5X1Oy+DSlfhPogPpOf/I8lfL3idWTxZrKOpVlvpwQRgg7zX1N4K1Hw54d8IaVoreJNHee3gCybL6MgyElmxzyNxNeAfFHw0dM8T6hrFvqFhe2GoXbzRvb3KM6s5LlWQHPBzz06dCcVMd2VJaI4OrOnahd6TqNvf2MzQXVu4kikXqpH+elVqK0Mz7G8B+M7Lx54aW8RY1ukHlXtt18t8eh/hPUfl1Br5++LXw9bwbrn2yxib+xb1yYT1EL9TGT+q+3rgmsHwH4xuvBPiaDUoi72zfu7uBT/AK2M9fxHUe49Ca+p2/4R/wCJHg50SRLvTbxMZXho2/8AZXU4P/1qz+FmvxI+MaAMnA6103jXwPqvgjV2tL6JntXY/ZrtV+SZf6N6r1H0wTzSsVYMpIIOQR2rQy2PqL4D6Zd6b8PZDdwSQm5vpJ41kGCV2omcduUNfOfijS7zR/Euo2d7BJFIlzIBvUjcNxwwz1BGCD6Gpl8a+K0RUTxPrSqowAL+UAD/AL6p0E2teM7+Gz1HxCH8sMyS6xqBWOMHGcM54J44HJx7VKVncpu6sfUfwtjaL4ZaArdTbbvwLEj9DXyn4ptWsfFus2rJsMV7Mm30w5xX1fo3iTwbouiWOlweKdEMVpAkCt9viG7aoGT83U4zXLeKdA+FPiy/fUL3xBpcF7JjzJ7XVIkL4AAyCSvQdcZqIuzLkro+Y6u6PplxrWs2WmWq5nu5lhTjOCxxk+w6n6V7evws+FLYZfGjMue2q2uP/QK6bw3o/wALfA7tqVlrOmyXUat/pU9+ksigjBCgHGcZHAyc4q3IlQPnHxHpSaH4l1LSo5zOlncvAJSu0ttOM4/Csur2s6g2r67qGpMMNd3Mk5HpvYt/WqNUQFaGia3qPh3VYdT0u5a3uoj8rLyCO4I6EH0NZ9FAH0h4c+N/hvxDYf2f4stY7OWRdsu+LzbWX8OSPowIGOtLf/B3wH4qDXPhzVFtmPJ+xXC3EXv8pJI/AgD0r5upQSCCDgjuKnl7F8/c9yb9nC4+0YXxNF5OfvGzO7H034/Wum8O/CHwp4HuY9Y1vVUupoDujkvCkECN2baSckdskj2zg183C/vFj8tbucR4xtEhx+VQMzMcsST6k0WfcOZLoenar8RILb44yeKbP9/p8UqwfL/y0hCCNiPryw/CvaPHHhix+J/gmFtMu4Gk4uLC652E9Cp7gEcHuCBxxivkiuy8EfErXPA83l2ri605jmSymY7Pcqf4D7jj1BpOPYFLuc/rfh/VvDl81nq9hNaTgnAkXhsd1bow9wSKza+lLf45eCdasBBrenXEW4Zkhnt1niz7EdfxUVHb+N/gzbbrmHT9PSYtnaNIO4e4+TAH0NHM+wcq7nifhXwNr/jC8SHTLKTyC2JLuRSsMY75bufYZPtXrfxQ1bTfA3w4tPAOlzCW6ljVZjnlI929nPPBds8ehb2qn4s+P5eB7LwnZGAY2i8uVGVH+xHyB7E/lXiV3d3F9dy3V3PJPcSsXklkYszE9SSadm9wulsNgnltriO4gleKaJg8ciNhlYHIII6EGvpX4f8Axb0rxbp66N4kaC31N08p/OAEN2CMHrwCRwVPBzx1wPmaim1cSk0e2eNPgJfw3Ul34TZLm2dsixlkCPHnsrMcMB7kH69a85m+HfjKCUxv4Z1QsO6W7OPzXIp+hfEbxb4cjSHT9auBboMLBNiVAPQBgcfhiulT48+NUQKz6e5H8TW3J/IgUveQ/dZV0L4KeMtYnQXNkmmWxPzTXbgEDvhBlifqAPcV6i+oeD/ghoEtnaSLf65MMum4ebK2ON+P9WgzwPyycmvH9V+LXjbV08uXXJreP+7aKsJ/76UBv1ri3dpHZ3YszHJYnJJos3uF0tjT8Q6/f+J9cudW1KXfcTtnA4VF7Ko7ADj/AOvXqn7OcTHxFrMoxtW0RT9S+R/I14vX0D8ErfTPCen6le6xruiwT3/leVF9vhZ0RQxycNxnd0/2eaJbCjuc5+0R/wAjvpv/AGDl/wDRkleQ1798a9GtfFMVlrWj6zpc72cLrND9tjBaP7wZctg9+PcYrwGiOwT3Cvof4I/Eb+0LaPwpq03+lQJ/oMrH/WRgf6s+6jp7D25+eK0dBtNVvtctINEjlfUvMD24hOGDL82Qe2MZz7U2roIuzPuCvhnVP+Qte/8AXd//AEI19t6Z9t/smz/tLy/t/kJ9p8v7vmbRux7ZzXkHjH4CjWNdudU0TU4bRbqQySW08ZKox5Yqw7E84xx644rODS3NJpvY+eK0NH0a61u5ngtNgaC2lunLkgBI0LN0B54wPcivUov2dvEJP77WNLQf7HmN/NRXUH4daf8ADH4feKdTkvmvb+40+S1Exj8tY1kAUKoyeSxHJPYdOc25LoZqD6nzrRRRVEhXuP7P/h3VbTxBf6vd6fc29o9j5UUs0TIJCzq3yk/eHyHke1eHVaXUr5FCre3KqBgASsAB+dJq6sNOzufUXxc8A3vjjRbM6ZJGL6xdmSORtqyKwG4Z7H5RjPHWvED8F/H4OP7BB9/tkH/xdchFrWqwMWh1O9jJGCUnYfyNX18beK0UKvifWgoGABfy4A/76pJNFNp6npHh34EXcbDUPGF/bafp8XzSxJMC5Hoz/dUe4J/CtPx/8W9K0zRD4Y8EbAix+Q13CNscKdCsXqT/AHuncZJyPE7/AFbUdVl8zUdQuryT+9cTNIfzYmqdHLfcXNbY6LwDGZfiF4dUAnGpQNx7SA/0r3/49/8AJN/+32L+TV5V8FvCeo6t4zsdaFsf7LsJWaWckY8wJ8qj1OWU/Svonxf4YtfGHhq60W7kaJZsFJUAJjdTkEA9enI9CelTJ+8XFe6z4qor2a7/AGdNbSVhZ63p8seflaZHjJHuAGx+dTWX7OepvIPt+v2kMeOfIhaQ59OSv5/pVcyI5GeUHw7qP9jWGppCZIr6aWGCOMFnJj27jjHT5wB7g/j9P+ItDv8A/hSEmixW7PfQaTDEYU+Ylo1XcB6n5T0615h8YhH4MXwpoGgXNxaHTraaRZIpSsh3svzEjHJZGPFecf8ACceLf+ho1v8A8GEv/wAVS1lqO6joYbo8blJFZHU4KsMEU2rF7fXepXb3d9dT3VzJjfNPIXdsDAyx5PAA/Cq9WQFFFaOiajbaXqSXd1pdtqUaDi3uSwQnsTtIz9DwfSgD6+8I2IX4d6JZMpj3aXCjgDkExDd175Jr5G1zwxrfhu6a31fTbm1YMQHdDsf3VujD6GvTl/aJ1xFCroemhQMAAvgD86sW/wC0bqS4+0+HrSTnny7hkyPxBrNKSNG4s8o0Pw1rPiS9S00jT57qRjyUX5UHqzdFHua+nNIs7f4X+CNO0OOWO51m9m8uBFBxPcueTjrsUYy3Hyr6kCvN7/8AaH1q6VotK0G1tpHGFMsjTsOOoAC5Peul+FXhvxDrGtt448XzTy3PlmOwjuBhlDfecLwEXBIAA53E46Ekr9QjboZHx41pNM0fR/B9pKxAQXFwWPzMq/Km49yTuY+4Brwiux+Kk97dfErXJL2KSNluDHGHUgeWoCoR7FQD+NcdVxVkTJ3YUUUUyT6J/Z68RNdaJf8Ah+ZiWsnE8Gf+eb/eH4MM/wDA69L8Yava6L4burm/0y91CydTFcRWcauwjYEEkFh8vY49fTJr5J0Pxn4h8NW0lto+pyWcUj73EaL8xxjkkZrWj+LXjuKQOviKckf3o42H5FcVm4XdzRTsrHNayNJGqTf2I16dP48r7cqCUcchtpI696oVoa1reo+IdUl1LVbk3F3LgPJsVc4GBwoAH4Cs+tDM9H8VfFS58S/DzS/DrxyrdRkfbpyeJgnCd+c8M2e6jFecUUUkrDbuPikaGZJUOGRgwPuK+uviXCus/CjWWhyyPZrcr/uqVkz+S18hV9heHseIPhHYxKPMN1owgYE/ebytjDr6571M+jLh1Rxv7O9sU8HanckACW/KDjk7Y1P5fN/OuF+NfhTW08d6hraadcS6bcrEy3ESF1XbGqENj7vK98Uuj/HG80DTY9P0rw1pVraR52xoZOp6kknJPua0Yv2jNYDHztCsXXHRJHU5/HNFne4Xi1Y8dtrO5vZ1gtLeaeZjtWOJCzE+gAr6J+E3glvAOkX/AIp8SutlNJbkGN+sEIIY7sfxEhflHoO5wMGf9o+7aEC38NQRy45aS7Lrn6BR/OvOPFnxE8R+MnK6nebbTOVs4BsiHpx1Y+7E03d6CVlqaHiDVb34mfExbiytZpIpZ47e2jA5SENgFuy55Y9hk17X8ddNvNR+HgNnA8xtryOeRUBJCBWUnA9Cwr5m07V9T0iRpNM1G7spG4ZradoyfqVI9TWl/wAJx4t/6GjW/wDwYS//ABVDjsClo7mCRg4PWvof4mAr8AdBBBBEdkCD/wBcq8Ftbq3k1X7VrCXV5G7s84jnCSyMcnO9lbknknBzz9a9U134y6N4g8LN4du/ClwliURF8rUAHQIRtIJjPIwOuaHe6FFqzPHqKVtu9tmdueM9cUlUSSQTy21xHcQSvFNEweORGwysDkEEdCDX1B8KfihH4wsxpeqyRx65Cv0F0oH31H94dwPqOMgfLdTWl3cWF5Dd2kzw3ELiSORDgqwOQRSkrlRlY9p/aLRpNZ8PoilmaGUBQMkncteh/BzSJtN+GVjFe25je5aSZo5F5KsxAyD6qAfoRXgnjj4gz+M4dCu5Ea21SwjdJpIjtDNlSrrjkdOnY1ijxt4sUADxRrQA4AF/Lx/49U8rtYrmSlcy7+wu9MvZbO+t5Le4iYq8ci4IIOKrVd1HWNT1iVJdT1G7vpEG1GuZ2lKj0BYnAqlVmYUUUUAFFFFABRRRQAUUUUAFFFFABRRRQAUUUUAFFFFABRRRQAUUUUAFdhY+C4bzSLG+N66tc2L3RXYMKReLb7evo279K4+vVtDlij8O6IssqRh9GZRuOMn+1lJ/QE/hUTbS0Lgk3qb6/APT9pLa3fAgkEC1U/1qT/hn/Tdqk69ejd2+yr/8V7V7QdO3Mx84jPQDtzTl08hdvnNjOQPQ1POXyI+X9T+G0Fh4i1DTU1CZ4rRolEjRAM2+2ln5GeMeWB+NeeV9A+I12/EDxBGOcTQ/pplxXz9VQbe5M0lsFFFFWZhRRRQAUUUUAFFFFABRRRQAV6N8JvCyX/iSx17Ub6zs9MsLjzA01yitJKmGVQpOepU5IxgV5zRSY1ofT/xcsrLxn4ThtdK1vTGu7a5WdYnvY1Eg2lSMk4z82Rn39a+YWUo7KcZBwcHI/OkooSsOTuFFFFMkKKKKALVhqV/pVz9p069ubOfBXzbeVo2weoypBrU/4Tjxb/0NGt/+DCX/AOKrBooC5YvtQvdTumur+7nu7hgA01xIZHOBgZJOelV6KKACiiigAooooAKKKKACiiigAooooAKKKKACtHS/EGsaGJRpWqXliJceYLaZo9+M4zg84yfzrOooA6L/AIT7xf8A9DPq/wD4GSf41jX+oXmqXj3l/dTXVzJjfNM5d2wMDJPPQAVWooHcKKKKBBRRRQAUUUUAFeofAS1Nx8SPNAP+j2Ush59Sq/8As1eX16n4D+I3hfwHY7rXQb+51O4jC3dxLOgHH8KYHC559emScUpbFR3O9/aJhZvBumTjG1NQCn1yY3x/6Ca+b69v8Q/Gzw74o0eXS9V8K3M1tIQeLoBlYdGU7eCP88V4xfNaPfTNYRTRWhY+Uk0gd1X3YAAn8KUbpWY52buivRRRVEBRRRQAUUUUAFFFFABRRRQAVr+H/E+teF7w3WjahLaSNw4XBVx/tKcg/iKyKKAPUP8Ahe3iS409rLU9M0XUonGHF1bMQ/8AvKGCn8q4PXtYi1u/F1FpNhpg2BTDYoyIxyfmwScHnHGOlZdFJJIbbYUUUUxBRRRQAUUUUAFFFFABRRRQAUUUUAFFFFABRRRQAUUUUAFFFFABRRRQAUUUUAFFFFABRRRQAUUUUAFFFFAEttdXFlcx3NrPJBPE26OWJyrIfUEcg16Ppfx28aaemy4lstQUDANzBgj8UK5/HNeZ0UmkxptbHVeJPGkfiS2ZH8M6FYzswY3NjbtFJ1yc/Ng575BrlaKKYXCiiigQUUUUAFFFFABRRRQAUUUUAFFFFABRRRQAUUUUAFFFFABRRRQBZsNQvNLvI7ywuprW5jzsmhco65BBwRz0JH41s/8ACfeL/wDoZ9X/APAyT/GudooHc0tU8QazraxLquq3l8IiTGLmdpNueuMnjoKzaKKBBRRRQAUUUUAFFFFABRRRQAV9Y/BW8F38LdLXcS9u0sLZPpIxH6MK+Tq9K8KfGTUfCPh+DR7HRdOaKIljIxcNIxOSzfN1qZK6Kg7PU4bxBYnS/Eep2DAg213LFg/7Lkf0rOrrPGHjWHxe5uJfDum2V8zhpLu23h39iM4OfUgniuTqkJhRRRQIKKKKACiiigAooooAKKKKACiiigAooooAKKKKACiiigAooooAKKKKACiiigAooooAKKKKACiiigAooooAKKKKACuiN5dXkOg2lqjt5Fm1uQo4y1xM4J/76H5VztejeBvD90fEXguZ5ilnqvnkbRyDC0mf5ioqbGlPc9Ya5u0nszLcm5vZLcKVHyoqjuT7Ve0vUJJb6KyuGlilmG6Jo5jtb1q94i8P33219QtQsqupjaNFwVTg8flVLR9CvZ720le1e3gtgdiv1ycZP6V4k8LywfNdvut762/ToelLESlLR/LpY+f/ABdqmoxfEjVVF/JJKNQeNmUnIVcx4J7/ACEj6VyVeoX3hDHxV8URXjYVbW41GLH8ZL4Ufmf0ry+vYofAjzqu4UUUVs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2/C+116fT9DuorSK6sbPzmhy6iSPc7BwmfXFeJV3Pgn4j3fhdY7G5Qz6arEqEwJIiTklT36ng/mKyq83L7ppTaT1PrGzmlntEkmt2t3bOYnIJXnvjikvzcrYzGzC/aNvybhkZrl/Dvjiw1m0Sa3uo7uAgZeP76H0deoNO8ReNrDR7N557pLWAAjzJPvOfRV6k1z+2j8+3U35WeO614T8ZxeJbzV9YuFkj8plFwMDMaktt2jnB968er0Xxh8Vb3XFms9LR7SzkyHlc5mlH1/hHsPzrzqt6Sna8tDCo03oFFFFb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rGlfDXw9eWkctzd38bNAJPlmTlsDj/V1lVrQpW53ub0MNUr39mr2PL7K/vNNulubG6mtp16SROVP5inX2pX+qTCW/vbi6kUYDzyFyB6ZNerJ8LvDhs5ZDd6iJVYBU8+Pkf9+6Wb4WeHEtYHS71JpXB3p50fy/8AkOsPrtDe50f2bidrHj1Fera18NtBsLK5mtbrUJDFbNKC8qY3BC2DhOmRXlNb0q0Kqbh0Oath6lFpTW4UUUVq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QekRSy6VZiONn/AHKH5VPoK+fK+ufDi+V4Z0w+UVX7JEScgfwivMzP4Ynp5ZX9jKTt0OTdHjO2RCh/2xj+dN78YyfTvXaXN9aTqyKsdzjglvuj8e/4VmKLLTIftUjJCCfvFTnPoB/h+deXChJuyPX/ALSio3a1OS1tCuh6gWRl/wBFlwSuB9w14BX0jr/iC2vvD2q20P2xz9jm+dgQn3D1y1fN1ezgqMqSkpKzPFzDErESUkFFFFdx54UUUUAFFFFABRRRQAUUUUAFFFFABRRRQAUUUUAFFFFABRRRQAUUUUAFFFFABRRRQAUUUUAFFFFABRRRQAUUUUAFFFFABRRW74N8NyeLfFlhoiSiEXDnfIRnaiqWYj3wDj3xQBhUV6T4n8Uab4W1650Lw14c0lLbT5Wt5Lm+tFuZ53X5XLM+cLkHgY/DoMrxhr/hzxBoOlXVholpput75Fv1s0McW1QNpC/d+bJ9xtOe2Vcdji6KKKYgooooAKKKKACiiuoj8CamfAUvjCSa2j05WCRIXJklPmbDgAYGDk8kdKAscvRRRQAUUUUAFFFFAGppPhzWddiuJdL064u47fHnNEuQmc4z+R/KsuvaPgbI8Xhrx1IjYZLSJlPodk9eZ+D9V0zRPFVjqGsacNQsIWYy25UNuypAOG4OCQcH0pX3KtojDorX8U6lp+r+Jr+/0qwFhYzSbobYAAIMAdBwMkE4HAzisimSFFFFABRRRQAVo6PoGra/NJDpNhPeSRrudIV3FR0zWdXsP7O0hHjHVI8cNp5bP0kT/Gk3ZDSu7Hj7KUdlbqpwec0lPkYNMzgcFicGux+IHifw34kOlnw94fXSfs8LLcYRF3k4wPl+8FwfmPJz0pgcXRRRQI07/wAO6xpWn21/f6dPb2t0AYJZFwsgIyCvrxzWZXs/xddR8NfAKZ+Y2akD2EMf+IrxikndDaswooopiCiiui8D6zpGgeKbbUNc0wajYorBoSivgkYDBW4Yj0P16igDnaK0NdvbPUdev7zT7NbKznnZ4bdekak8D0H0HA7Vn0AFFFbXhXwtqPjDXE0nTPJE7KXLTPtVVHUnqe46AmgDFqR7eaOGOaSGRYpc+W7KQHxwcHvirOr6dJo+tX+mSuryWdxJbu6dGKMVJHtxXbeGviBYv4ZXwf4usTd6HyILmAAT2hJJDL/ewT9cEj5h8tIaR55RWjrenQaXqklvaahb6ha8NDcwHh0PTKnlW9VPIP51nUxBRRRQAUUUUAFFFFABRRRQAUUUUAFFFFABRXT6l4F1XSfBNj4pvHt1tL6ZYoIlcmQhlZgx4wBhT3z7VzFABRRRQAUUUUAFFFFABRRRQAUUUUAFFFFABVmwsLvVL6Kysbd7i5lOI4oxlmOM8flVauy+FH/JUNB/67n/ANAahjW5zGpaZe6PfyWOo20ltdRY3xSDDLkAjI+hB/Gqldx8YJhP8VdccAjDxJz/ALMSL/SuHpLYHuFaGkaHqmv3T2uk2M15OkZlaOFckKCBnH1YfnWfXqHwDJHxIIBIzYyg+/K0N2QJXZ5rdWs9jeT2lzG0VxBI0UsbdVZTgg/Qioa1fE7M/izWXdizNfTkknJJ3msqmIKKKKACiiigAooooAKKKKACiiigAooooAKKK6W88EapYeB7TxXcvAtldzCGGMMTI2Q3zEYwB8h75oA5qit7wj4R1PxprR0vSvJEqxGZ3mfaqICASepPLDgAnmsrUbM6dqd3YtIshtpnhLqMBtrEZH5UBYrUUUUAFFFFABRRRQAUUUUAFFFFABRRRQAUUUUAFFFFABRRRQAUUUUAFFFFABRRRQAUUUUAFFFFABRRRQAUUUUAFFFFABRRRQAV9RaOq/2Dp2Yof+PaLBZS38A9SR+lfLtfT9hJeWHh3T5k04PG1pERKuDj5BySORXFjKcpuMY7nTh5KN2zTnZLaBry6ciEdCRhnPoq9h71w+o3c+p3ZlkAVRxGg6IOwrW+1SX0he4lBxwqYyq/TmrGn6P9uv1lxi2iO6RiuBx2966cNTjhLyqbkVZOtZR2MvWLEaf4Wu4iMSPZyvIfcocD+X518919L+LQZfD+qykdbaUj6bTivmipozc7yYVVy2QUUUVsYhRRRQAUUUUAFFFFABRRRQAUUUUAFFFFABRRRQAUUUUAFFFFABRRRQAUUUUAFFFFABRRRQAUUUUAFFFFABRRRQAUUUUAFdR8PPEsPhLxvYatdKzWqFo5ggyQjKVJH0yD+FcvRQC0PffHPwlj8ZXUnirwdqNrcC9HmyQM/wAkj45KMOhPcN3zyOg8R1jRNT0C/ay1axms7kDOyVcZGcZB6EcHkcVNofiXWvDV19o0fUri0fILCNvlfH95Tw34g17L411e28e/AqHxLewwQ6naXCp8i9H3hGVSecFSGxnsPSp1RejOL8F+BtLk8KXvjXxU840a1JWG1h+V7pshfvdhuIXjvnkY5raRrXgrVtZi07VPCMGn2Fw4hS6tLyYy2+7gMSzFXwSM5HTPB6V6DqN3pVh+zroD3eltqlo7qpjW5aDZITIS2VBzhgRj39RXlUeveFkkV/8AhDQ20g4Opy4P5Chag9A8ceDpvBPixtJnl863YLLBORt8yMnGSOxBBB+leneNfAfw+8F6za6jqsdymlPFti021kZ5bmXcSxLMw2oqlBwQTnr6+dfETx5/wn2q2d8dMFibeDySvn+bu+YnOdq469K679ol2PjTTEJ+UaeCB7mR8/yFLXQNNbHF3LeD9U8dXU6/adM8N7fMjihTMp2xj5FySAzMDySQM+lbei+IPh7favb6dfeBxa2E7rF9qGozPLETxvboCMnJAxj3xisHwP4GvvG+ozw288draWqCS6u5QSsSnpx3JwcDI6HmrKyeBNI1GNbe31bXmjkA8yaVbSCQg9doVnK/ipp+Ql3E+Ing6LwN4yOmrJJPYyItxAzEbzGSQQSOMgqwz9D3r0qXUfDcfwAil/sa9OlSXxQWv20eZu8wnPmbOnHTb/jWD+0Qw/4TnTl7jTUP/kWSk1BHg/Zm0kkbhPqbEY/hAeUc/iv6ilukVs2cDax+G9R8WIsz3elaCwLPlhPKgWPJUHAyWYYBxxuHpXR6d4k+Hv8AaEVpdeBiunMQj3LajK047byAQPcqMVheCfBeo+OdcOnWDxxLGnmzzy/djTIGcDqcngfyGTVy6TwJot60MY1XxA0L4aUSpaW8mPQAO5Hvlf61TJRP8UfA8XgbxOtpaSyS2NzEJoDJyyjJBUnvgjr6EVxFex/tCM/9vaGjqI9tgT5anhCWOQPyA/CvHKI7BJWZs+FfDd54s8R2mj2XDzt88hGREg5Zj9B+ZwO9dv4nbwF4Lv38P23hxtdvLcBLu+ub2SL5/wCJVVOBj17dOetaH7Owj/4TTUyf9b/Z52/TzEz/AErzDxA0z+JdVa4/15vJTJ/vbzn9aW7DZXPbfhtDpEfg3xtq+jebFZXFiA9nNIHlt5EjlLLuwNykMCrcZ5BHFeV/DfSdN13x/pemavD5tjcGRXQMy5PlsV5Ug/eC123wfV/+EE+IbHPlnTwB9fKnz/SuR+FH/JUNB/67n/0BqXcfYz/HmnWGkeOdX07TITDZ20/lxxli23AGeSSTzmudrqfiR/yUjxD/ANfsn865aqWxL3O88FeFdNuPC+teL9dt57rTdL2xx2cLlPtEpxwzjlVG5c455z2wYbjW/Bep+GNRjbwwmmazGqGyltbmVkkywDBgxOCFycnrjt3u/Db4i2nhK3vtI1rTjf6LfndLGoDFDjBO1uGBGARkdB9K6m++HngfxloF/q3gO/liu7SMyPYuWYcAnaVb5gTg4OSM/onvqUlpocN8PPAj+NNSuGubg2ekWKebeXXHyjkhRnjJwTnoACfQFbvxJ4PgvGh03wTbTWCnb5l5eT+fKB/ESrgIT1wAQK7/AOHGR8AfGJtgv2jN1v6Z2+Qmfwxu/XFeGULVieiR6L4l8EaZd+DIfG3hPz101m2XlhM297Rs4OG6soOOvOCD3ONn9nf/AJHfUv8AsGt/6MjrU+F3/JEPGguMfZttzt3dN32cZ/H7v6Vl/s7/API76l/2DW/9GR0nsyktUzyGvT/jD4X0Dw0dC/sLTjZi8hkmlzO8mfubR8xOMZPTrmvMCMHB617H8ev+ZV/68W/9kqnuiVszC8BeA9Nv9Av/ABd4plnh0GwPEUQw1yw6gHPAyVXjqTjIxVGfXfAmqTG0PhKXR7dhsjvba+kmkhPOGZG4cZxkcHHQ13GvFk/Zi0YW/wDq2mTzdp4x5jk5/wCBY/GvD6S1B6HtXxvtG0/wj4Gsnkjka3tXiLxnKsVjhGQe44rgNGn8IaTo8V7qllca3qcxYfYfOa3ht1BwGZl+ZieoAwMde1dv8YEkj8A/D1JQRKthhwRgg+VDmuah+H1npfhG18TeK9Vksbe8wbOytYRJPOpGc5JCrxg554Izg4BS2G9zo9B8O+Evib4f1OLR9GOh+IbGMSRrFcvJFOMccNnAyMHHIyDk8ivNvClnbaj4w0WxvIvNtrm/ghlj3FdyM4UjI5HB7V7P8DLvw/J4g1O30bS7yBhahnuby7EruN4woVUVVHfueleP+B/+R/8ADn/YUtv/AEatNdQfQ9O8S+Fvh14D8UyNrtteT28qobPTbVy52BQGlkZmB5fcAAf4Twe3J+CNH8PeKPizJpz2bvot1Lcm2h3shVAGaPkHPAA7n3p3xtkd/ipqaschI4FX2HlKf5k034Kf8lW0n/cn/wDRL0ulw+1Y5vxZp0Fj431fTNOtykEN9JBBCpZiAHKqBkkk12+veGfDnw10Wwj1rT/7a8R30fmtbyTvHBar7hCCxzkdcHB6YGctdh+P584kL/wkx9/+Xk4/XFdf8adW0S28bLBqfhh7y5W1jKXJ1B4w8ZJwAgGBht3fmnfZBbRsw/DXh3w78TLG/stO0xdD8RWsJuIhBM729wvAwVckpyVHB4znnpVr4Fz6fbeNkspbC5GrMkymfzgEVAoO0x7c5yp5zWN4V+Imh+EdXOpaf4OAnMZj3HUpCQDjPVSO3pWv8H7qPWPjNeamsHkLOt1cpCG3eXvb7ucDOA2M4FJ7MFa6OV8c3+gXesaqLLS7231I6hK0txLeCVJPmbd8uwYycHqakt77wToNlaqdHk8RahLBHLPJPcPBDbuRkxqq8vjOCScZHArl9SVn1m7VQWY3DgADknca7fWPAOkeCbOyfxdqty2o3SeYNM02NSyL/tSscDuOFPIOM4zVC1NTVPC3hjxV8Nrrxd4YsJdJu9PfZeWJmMqMBgkgtz0YEHgcEYzzXlFe7eFLrSbn4JeMRpGmzWUUauH8+5855G2D5iQqgcdgK8JpRCQV2Fhe+DNE0i1e40mXX9Vnj3zLNcNBBanJwoC8u2OSSccjHeuPr0LUPh/pnhDSLG98YandRXd6peLTLCEGULgcu7kBcZAIwfbPOGxI2JPDHhbxv8PNT8ReHNNfRtV0kM91ZidpY5FA3Egt6qDjGOQQQeDXkte7/Dq90Sb4d+O49I0u4s44bBjLLc3XnSTZilxnCqFAweAO5rwikhy6BXpmr6NoPw90bRRqWhf2zrGpQC7lNzO8cMCnoiqhGW55J6Y9+PM69p0v4jeC/FfhzT9E8e6ZIs9nGIor6MMw4AG7KnepOBkYIJGfamwjY878X3nhe+fTp/DWmSacXty15btM8ipLuI2gt14AORx8w4BBrpNP8GaR4b8DQeLvF0E909422w0qOTyhKCuVd2HzAYyeO2PXFM+JPw6sPC2n2Gu6DqLX2i3zbEZyGKMQWHzDAYEBuwIx3rrP2gPKGj+EBaf8eflzeX0+7ti2/pSvskO27Zw+la34M1XUEsNY8KQadazt5a3thdTeZb56MQ7MrYPXI6duMVn+PPBF54I8RnTZXM8EqiS1nC481ScdOxB4I/HoRXK17h8cmYeFPBTTlheCFiSeCDsi3frijZi3Rg+JtK8NfDS50/SL3w+uu6nJbrcXlxcXMkaDcSNkargfwn5jn+g5TxHd+EpvENjc6JptzBpZhie7tPPYsHzl0V2yemBnn19q9KT4g+A/iBYWtr46097PU402C+iU7QfUMvzAE87WBUZri/iZ8PrfwVcWF1pl+b3SdRRnt5GIZhgKeWX5WBDAgjrz6ZIvMb8jvvF+reHz8G/Cj3ekXsunSSDyLZL4I8ZVXUFn2HdxnsOtefeBfA1v478T3wieXT9BtMzTSuwZ44yflTd03EA8kY+UnHat74gxrF8HvAKoMAxu34lQT+prf+DcllbfCvxfczQfamQStPbCQxmSMQZC7hyufnGR0pbIe7OBv/Efgq21RoNN8FW9zpaNt825vJxPMB/ECHwmfTBqX4g+BbLQtO0zxHoM8s+gaqoMQmxvgcruCMR14z9NpB9TktrnhTcdvg0hc8A6pKTj8q1fEfxFtdb8B2XhS08PrYW9pMJY5PtjS4xv4wwz/GepP06YepOhqXHhnw74E8EaTrGv6c+s6vrMZkt7Vp2ihgTaGyduGZgGXIzjnAxjJ0/A1t4V8e2upWUfg3T4Netrfz4QLmdbeYBgCCA+U6qOp657Ypurj/hZfws0W6t5UtdQ8P4tJvtriGGfcqjKSsQpbCKSCRjJ9sxeAbnTPhhban4g1jUbC41Sa3NtZ6dZXaXDtyGJdoywQEhec9AepwKXTzK6+RxugR6T4g+I+l28ukxWmnXV1FDJZRyyFRnCnDE7uTz14zXX+NND8DeAfFdxDc6XPqvmLG9vp0d28SQJsALSScsXZwxCjgDHqAOJ8CyNL8R/D8jnLvqcDMT3JkFbPxoYn4sa0D2EAH/fiOn1J6XOpvfCfgvxt8P9R8Q+ErOXStQ0tGkuLSSUsGCruIIJPUBtpGMkYI9PPfBHg+88beI4tLtW8qIDzLicjIijHU47nkAD1NegfBaQR+D/AB+z58tbFGPH/TOfNXv2dgPL8UGHZ9s8uDyt2M/8tf0zjP4Ur2uOydji9e1LwZ4f1SXSdH8Mw6olq5ilv7+6lLTsD8xVUZVUZyAR1xmr03g3RfF/gq68TeEbaayvNP4vtJaUyqABndGx+bpk4PXBA6c+Znrz1r3D9nMMbvxGG/49/Jh8zP3c5fGfw3frTeiuJaux4fSqpZgqgkk4AHelk2+Y2z7uTj6Vs+DVifxxoCThTE2pW4cN0I8xc59qok9AvfCfhj4b+GrG88VafJrOvagu+PTxO0McAGCdxXnIyAc5BPAHBNO+HDeG9f8AH+lT6Xph0TUbWRpjB9paaG5TaQwXd8yuMg4yQQG6YAqP9oQynx/ZhwAg02PZg9R5kmfxz/SuY+FCTP8AFDQRB98TsTx/CEYt+majdXL2lYs/EewudU+MOq2FnGZLm5u0iiQd2KqBWv4r0nwl8Nvs2jtpieINfKCa5nupnSGHPRQiMM564J6YPfA2bMRH9qV/OIC/aZCuem77Ocfris34qaz4fi+ImqQ33hRri8jMayznUZF8392u07QML8uBj2ovsgtuyrYeFNC8f+D9S1Lw9YHSdc0pd89kkzyw3CEEgqXJZT8rcZIyMd8hfgH/AMlI/wC3KX+a1F4R+J+j+DZ7qXTvB4DXKBJM6nIcgHOMMpH6Z96l+Ahz8SScY/0KXj8Vod7MFa6OD8Sf8jTq/wD1+zf+hmsutTxJ/wAjTq//AF+zf+hmsurIPXPAngDQ/Evwr1XVbqNItRguXQXryvtgjVY2ZioIB2qXPTnP0rn7fxF4BsrlLX/hC5b6xU7JLu4v5FuJRn74VcKp/wBkfn3rqvBplX9nHxaYc7vtjg4JHy7IN3T2zXjNStblvSx6H8R/ANl4fstO8Q+H55bjQNTUNH5nLQsRuCk9wRnHcbSD6nW8FeAtD8R/CnUtXu1W3vre7KG9aV9sUKmJncqDgkIXwMc/XBrZ1Fk/4ZZ0/wC0n96ZAIee/wBobHX/AGM9P5Vm6CxT9mXxKVOD/aKj8C9uKV3Ydlc5bxZd+A7jQ7Sx8I6bfx38dx+9uLzl5k2kcYYjrjjaP51s6t4V0D4c6FYS+I7FtY8QahH5i2JnaKG1XjlihDM3brgkN6ZPGeCfK/4Tzw952PL/ALSt92emPMXr7V3H7QPnf8LDt/M+5/Z8fldPu75P67qfWxPS5R8ML4P8b6kmhXuiJod/dfLa31hPIyb8cI8cjEYPqDnOBxnNcxfeDtT0/wAbL4UnCLfPdJbo5PyNvICvn+6QQfX8ar+EvN/4TPQ/Iz539oW+zH97zFx+teofGvU/7F+LOh6pbBTcWlrBOyg/eKzOQD9QMfSjZ2DdXMjxda+Efh5qC6Db6CutapCiPdXmoTyBAWAO1Y0KjGDnJPGe+K1JbTwlf/DZvGOkeCrPNpcmC/tZ7yc7OVwUKsM/fU8jjJ9Oa3xK8ON4r1W08XaRcW0UGrwI5t9RuI7SVGUBcgSFQy4C8gnv2xUWoa1pPg/4RT+D7XUrbUtY1OYT3Rs5PMitwdnG8fKxwgGAepPoMorqzA+HXgSPxtqt5Nd3DWOjWCeddTLjIByQgJ4BwGOcHGOlF14l8Fxao0Nn4Hgl0lXxvmvZxcSKON24PhSeuMEV6F8JprW1+C3iu4ltPtoSS4NxbCUxmSIQLldw6cbuRzXlp1zwrk48HEDtnU5f8Ke7Fsja8ceCdL8MzaJr1g9xeeGdUCTKjMFlQHDGPd0yVPBxxznOMnuPEeqeGz8C/DUtxpF2+nvd7YLRb4LIhXzhuL7DuHXjA+8PSuC8UfEW21/wNp3he10EafBYzrLHILxpeArjGCuf4+uT/hu+MwB8BvBQAA/fOeP+B0u1w01sX/gleaC/jq4j0/Tb2C4eGYpLJdhlWLK4QqFGT75/CuA8WX2gahe3Q0vR7621F71meSW7EquCWyAoQYJYjHJrrP2fYRL8Q7hySPK06Rx7/PGv/s1cX4SZH+I2iNcEFDqsBct0P70dc0+odEddq3hXQPhzoVhL4jsW1jxBqEfmLYmdoobVeOWKEMzduuCQ3pk1vDC+D/G+pJoV7oiaHf3Xy2t9YTyMm/HCPHIxGD6g5zgcZzV79oHzv+Fh2/mfc/s+Pyun3d8n9d1cF4S83/hM9D8jPnf2hb7Mf3vMXH60LVXB6OwzxHoF74X1+70e/UCe3fG5fuup5Vh7EEGsqvWv2hfK/wCE+stm3f8A2am/H/XSTGffH9K8lpp3RLVnYKKKKYgooooAKKKKACiiigAooooAKKKKACiiigAooooAKKKKACiiigAooooAKKKKACiiigAooooAKKKKACiiigAr6r0G8RPD2nDcEItYgcBh/APwP5V8qVpR+ItbiRUj1jUEVQAAt04AA7da5sRQdVKztY2pVORu59O505pS0unQyt/eA25/CrJvBLAIkjWGIHiNR1+tfLf/AAkuvD/mN6l/4FP/AI0o8T6+Bga5qeP+vuT/ABrB4So95XNFXitkfRPieSI+F9TQkj/RJmPHU+WwA/XNfMNacviPXJ43jl1nUZEcFWV7pyGB6gjPNZldNClKmmm7mNSanawUUUVuZhRRRQAUUUUAFFFFABRRRQAUUUUAFFFFABRRRQAUUUUAFFFFABRRRQAUUUUAFFFFABRRRQAUUUUAFFFFABRRRQAUUUUAFdT4B1Hw7p3iCQ+KLaWfTbi2ktz5a7vLL4G8jrwM9OQcEdK5aigaO7vfCHg5L0SWnxAs/wCzmOQZLKYzKPQoq8/Xj6CmeL/GFhd+HtP8J+HIp4tDsGLtLPgSXcpz87AdBy2B79sADh6KVguej+CvH+nW3hm68HeLIJ7jQrk5jmhOZLUk54B7bvm46HPBzis+48L+C4rjzYvH0Ullk4C6bN5/02kAfiSB/KuIoosFzV1qbRptVUaNa3EGnRqqA3L7pZcdXbHAJ9BwMV2Xxm8UaN4r8UWN7ol6Lq3jshE7eU6YYO5xhgOzCvOKKLBc9K+EXjfSPCt1qun68jDTtUjRHmVS2wruGGA5wQ55HIwPWs250vwRoOofbY/EcmvRROHhsYLR4TL3AkkbhRng7QSfRc8cPRRYL6HpXxZ8SeH/ABpdadrul6i4uxarbzWEluwaPDM2d/3T98jj0qzoXiTQNb+EcngvWNTGmXttOZbOeWJmibLluSgJHLODn1B56Dyyii2g+bW56f8ADHxdpXw+8V3lvfXsN7p17Ekb3lpG5WNgcg4dVYjkg4H0zWXqGjeAdK1GW9i8Sy6vZq3mQ6db2skUkgOSEaVuFA4BYZPXgGuEoosK56h8UvFXh7x1Z6ZrNlfyQ6lDB5U2nSQNkEkHIfG3Ay31wOBXl9FFCVgbub/g3xTdeDvE9rrFsvmCMlZod2BLGfvLn9R6EA11Xiy18EeKdak17S/FEWmfbW867s720mLROfvFSisGycnGepPPp5tRRbqF+h7T4S8ceDdC8JeIvDa3UsdtJbFYbieB997O6OsjYUERrxGFBOcck5JxwPw21XTND+IGlalrE/kWNu0jSSbGbafLYLwoJPzFe1cpRRYfMdF481Gw1bx1q+oaZMZrK4nMkchVl3ZAzwwBHOeornaKKZJ1vhzTfB+p+HLuLWNbfStaE4a3leB5Imj2/dO3PU557YHXkVsaPrWjfD7SdXfTdYXV9b1G3NohtopEgtkJ+ZyzhSzdMYGBjrzXnVFKw7nafDrx4fBeo3Md3bteaPfx+VeWwxkjkBlzxnBIx0IP0IbeeG/Cc9802meNLWHT2O4R3trOJ4gf4SFQhyOmQea42iiwXPR/EnjfSrHwVH4J8Im4aw3lr3UJk2NdtnJ2r1VSQOuDgAeuZPgv4q0Pwn4g1G71y8FrHLa+VG/kvJk7wSPlBI6fpXmlFFtLBzO9x8xDTyFTkFiQfXmvTfjF4n8P+JDoP9han9tFpA8Mv7iSPb9zafnAznB6dMV5fRRYLnpXgfxxpK+E77wT4tMw0e5ybe6jUubVid33RzjcAwwDznIIPGTHo3g/Rrz7Ze+JY9Ztom3RWVlayo9x6B2cBY1zjOCxxnHrXF0UWC56l8V/G+l+MdB8Lm0u0m1C3hdr6OOF0WKRljyBuAyMhhwT0rS1DxJ4Q8e/DnR9L1XV/wCxNY0lFjVpbd5UcKm042Do2FPqCMYI6+N0UuUfMev/AA78XeC/h/rs0Iuru/W5iCzaqIGjROQQixcsV65Y88DCjnPCaQ+laH8QdKnTVBc6ZZ6hDM14IHUFFkDE7CN3Qelc3RTsK52XxS1rTPEPj++1TSLr7TZzpFtk8tk5WNVIwwB7elHws1rS/D3j6y1TV7o21pCkuZPLZ+WQqBhQT39K42ii2lgvrc3fFepQ3vjfV9U064LwzX0lxbzIGU4LllIyAQa73VPFvhT4l6NaL4ou5dD1+zj8tb9LczRTjuGVRkc5OOAMnBOcV5LRRYLnaw6X4I0OX7VqGvPr5jb5NPsLeSFZfTfK4G1fXaCfeovhl4qtfB/ja21O+VzaMjwzFBllVh94DvggfhmuPoosFzsvE9pomn+IJ9b0DxFYXsJuvtNva+TMsq5fdtIZNuB7tyB05rs/Hmr+B/iPHp2tf8JH/Y+owwiGe2uLSSU7d2cAoOoJbpnOR0rxqiiw7nr/AIa8W+CtO8I694P+1XlrDeRsF1WaAsJpCpGTEuSijCgDnPJJFeSXCRx3EiQy+dGrELJtK7x2ODyKjooSsJu4qsVYMOoORXs/jTX/AAX8TdJ03UbjXhoer2kZSWGa1klDAkZAKjkA5II5OeQO3i9FDVwTsev+DvFngnQdF17ws13dpBqds8T6zJbn52ZGT/UrkqoDZHJJJOccAeS3UcUV1JHBOJ4lYhZQpXePXB5FRUUJWBu4V3mp+H/A17Fa3OjeLorL9yguba+tZ9yuAAzKVVs5OTt7c4OOBwdFMLnceMPFVhceGNH8H6HLNcaXpZaR7uZNhuZWLEsF6qo3tgHnn2507Dxpo3ibwJB4R8XTT2klkwaw1SOIyiMAEKsij5iADt46jHQjJ80opWC53GkaJ4O0vUUvtc8U2+oWkDeYLLT7aZpLjB4Ul0VVB75PTuM5qp498b3HjvxIL6dWt7KIeXbQZ3eUnc9ssep/Adq5KiiwX6Hfa34e8CXeo/a9B8YQWenyEM1teWtw0kGeqghDvx9fxPWqnjvxbaa5baNoulCc6To1v5EEtwMSTtgBnI7D5RgdvxwOMoosFz1WfXvDni/4V6ToV7q0Wk6zpDYja5hkaOVACPvIrYyNvbORjHNYngbxu3w88RXSK8Wq6TcAR3Kw7lWQDo6b1ByMkYIGckehHC0UWC56Bq3h7wBfXDXmi+MlsbeQ7zZXtjMXgB7BlB3fT9T1rnvEA8NW1vBZaDJd3sqOzXGo3CeUJemFSPJ2qOTknJJ+lYFKCAwJGRnketFgue36XB4Yv/hFoen+OZLvQ4beR5bOWNwGulZmO9UAZiMMOSvoQcGs3T/h38OfE179g8PeN7n7Y+TFHc2xBb2G5U3H6flTfi9p1x4mudM8V6BC99oklikIe2TcLZlZiUYD7n3h175Fcx4C8MapJ4m07VrmB7DStPuo7m5v7oGKKNUYMRubgscAADuR2qVtcp72sJY6YPAPxWsbXX5kji068jllmQMylBhlYAAnkYOMVF8T9Z03xD8QtS1XSbj7RZziLZJsZMlYkU8MAeqntUHxD8SQ+LPHGo6tbKwtXZY4d3UoihQfbOM47Zrl6pLqS30PSvhv4p0XQfCPjGw1O9+z3Oo2nlWqeU7eY3lyjGVBA5ZeuOtc14G8Y3fgjxJFqlsnmxFfLuICcCWM9RnsQQCD6j0yK5qiiwXO713S/B+u6rLqei+JrfTYbpzLJY6hbSq9uSckKY0ZWHoAeBxWlJ4y0Xwd4Ku/DfhK5mvr/UQPt2qtEYkwRgpGrfNwCRkgdSR1GPMqKLBcKcjtHIsiMVdSCrA4II702imI9Z13xN4a+Jnh/TzrOpDRPEligiM8sDPDdA4zkoCV5GeemSOc5FbwRrPhTwH4jtLgasuo3Mx2XF8ttIsNpF1YICN7uxAGdoABPWvL6KXL0K5up1/jDxKk3xOvvEWg3ZKi5Se2nCFeVVecMAeo6EV1XiHXPBPxMSDUtS1CTw3r6RiKYtbtPBOBnHK8j6nGBxzgGvJqKLCudfLYeDdFsrh5NYl17UHidIIbSB4YInIIDu74ZsZ3bVHJAycZrQ+EHiDR/DPjSTUdbvvslstnIiv5TybnLLhcKCRxk5x2rgKKLBc0vEM9tc+JtVuLOUzWst5M8MhUrvQuSpweRkY4NZtFFMR7d8PtTXSPgD4lvJLZLmIag0csDkgSRusCOMjodrHB7GuCtfD3g66vBM/jNbTTi2THPYym5Vc/dwqlCccZBx7dq7TwpErfs2+Kd3IN6z/iBBj+VeNVK6lvod/8RPH1t4jtdO0HQ4JbXw/piBIUl+/KwG0Mw7YGQO/JJ64FrSfE+iW3wL1vw5NfBdWurwTRW4ic5UPCfvbdo+43evNqKdibsVHaN1dGKspyCDgg16frPivQPiPoVgniC+bSPEVhH5YvWgaSC6X0YICynv0wOfXjy+ihoE7Ho3hVvCHgnU013Udbj1u+tfmtbHT4JAm/Bw7vIqjA9BznB5xg8nr2u6l4v8TzandIZru7lASGNSQB0WNR16YHqfqaxa6n4capp+jfELRr/VNos4pjvZuiEqVVj9GIP4UWtqF76HrPjm2+Heu6ha3vi7Vb/RNa+ypHLYQOJTDjJAYIjgdcgZHBGQDmubt/hN4b8Uafcy+CvFovrqBdxtrmLYW/MKVB9dpGf05f4ieFdasPGeqXUlncXFre3UlzbXcaF45kdiwwwGM4IyP6YrovhlDP4BbUPGHiCOSxtBZPDaW8x8uW9kJUhUUjJXgZOMDIPQGp2WjL3eqOd+HvjqXwJqt3DeWhu9MvF8m8tDjPGRuGeMgFhg8EH6EWNU8OeAru4a70bxqtpauwY2t7YzGSEHqAyqd+P8k9a4a5nkurqW4lYtJK5dye5JyaiqrEX6G94h/4RuCG1stAN3dPEXa41C5Xy/PJxtCR5O1Rg9Tklj6Cu2TXvDnin4R6f4Zv9Wj0nVtLmLwvcRO0co+f+JA2OG9M5Ucc15XRRYLnf/DnxNp/gH4gG4ubyO806SA20t1ao5UBtrbgrqrEBlAPA7kZ4zkeKtM0Wx1K4vtC8R2d5bvOXt4Y45kmRSSRnKBRj/ez7Vy9FFtbhfSx6hrPivQPiPoVgniC+bSPEVhH5YvWgaSC6X0YICynv0wOfXir4Vbwh4J1NNd1HW49bvrX5rWx0+CQJvwcO7yKowPQc5wecYPnNFFh83U1vEviG98U+ILrWNQYGe4bIVfuxqOFUewGB+vWsmiimSFFFFABRRRQAUUUUAFFFFABRRRQAUUUUAFFFFABRRRQAUUUUAFFFFABRRRQAUUUUAFFFFABRRRQAUUUUAFFFFAD4Y/NmjjBxvYLn0ya7eb4aXEMhT+0ojg4z5f/ANeuMsv+P+3/AOuq/wAxXvtzBNcXL+UuRuPeqppOdpbWG/hujzD/AIVzc5/5CEX/AH7P+NB+HN4BkX0J/wCAGvTYdMuZsZVU/wB9gKJbC7iJXy93upyK6VCj3I9/sea2vw1vLiRlN/CoUEk7Ca46+tTZX9zaM25oJWjJxjO0kf0r32ygnivG8xCgKHrXh3iPH/CT6tg5H2yb/wBDNcU5WruC2SNbL2al1MyiiiqICiiigAooooAKKKKACiiigAooooAKKKKACiiu/wDgxDbXPxLsbe7gjnilimHlyIGUkITyD9KTdhpXZwFFdL43SD/hY2twkJb266jJH+7ThEDkcL7AdKtfEHRPC+h6nZw+FtYbUreS3DzM0iybGzx8ygDkduo/HALhY5CiiimIKKKKACiiigAooooAKKKKACivYfhVZWc/w48cXNxawSSwWztFJJGGaMiFzlSeR0B49K4DwPpehax4ptrPxFqJsNOdWLTBwmWA4BZgQoJ7n6d80rjsc7RWjr1tp9lr19baVdNd2EUzLBO3V0B4Pv8AXv1rOpiCiiigAor2L4221nDoPgye0s4LY3NvLJJ5UaqWO2EjJA56n868dpJ3Q2rOwUUUUxBRRRQAUUqhS6hm2qTycZwK7L4haF4U0O709PC2tNqSTQb58yLJsPGOVAwTzlTyMe9A7HGUUUUCCiiigAooooAKKKKACiiigAooooAKKKKACiiigAoor2P4nWtjbfCbwPJDaQRXNxbwvJKkSqz4gXO4jk8tSbGkeOUV2egaF4SvfAWs6lqmtva65bM32S0DqBINoK/KRltzZBweMZPvxlMLBRRRQIKKKKACiivYviDFbJ8FPBs0VnbRTTeT5sscQV32wsBlup9T70mxpXPHaKKKYgors/EuheErDwVoeoaPrb3esXKr9stS6nyzty3AAKYb5RnOQciuMoTG1YKKKKBBRRRQAUUUUAFFFFABRXZ/D3QvCmuXeoJ4p1ptNSGDfBiRY955zywOSOMKOTn2rjWCh2CtuUHg4xkUDsJRRRQIKKKKACiiigAooooAKKKKACiivYPFlpZx/s9+GbxbWBbuW6RGnWJQ7ALLwW6kYUfkKTdhpXPH6K7LwloXhPU/Deu3eu629lqFrFus4FdV8w7SRwRl8tgYBB/mONphYKKKKBFuw1TUdKlMunX91ZyHq9vM0ZP4qRUuo67q+sBBqeq316E+79puHl2/TcTio7LStQ1GO4lsrK4uI7aNpZ3jjLLEgGSzEcAYHeqdABRRXTeA9J0DWvFEVn4k1I6fp7Rs3m+YsYLjopduFHXk+mO9AHM0Ve1q3sbTXL+30y5a5sYp3S3mbrJGGIUnp29qo0AFFFFABRRRQAUUVseFbHSdS8T2Fnrl8bHTZXInuAQNgwSOTwMnAyemc0AY9Fbfi+w0fTPFV9Z6DfG90yJgIZywbd8oLcgAHDZGR1xWJQAUUUUAFFFd98LfAmn+PNR1C0vr24tjbQrKnkgHdk4Ocj6fnSbsNK5xkWq6jBYvYw391HaSZ3wJMwjbOM5UHBzgfkKqV2v2f4aCby2vPFS4bBY29vge/D5q94q+GUem+FovFXh3V11fRHxvYx7JIgTgEjvg8HoQe3oXCzPPKKKKYgor1f4BWdpf+MtRhvLaG4iGns4SaMOMiRBnB78n868wv3WTUbl04RpXK8dsmlfWw7aXK9FFFMRpaf4i1vSYvK07WNQs4z/BbXTxj8lIqre395qVybi/u57qc9ZZ5C7H8Sc1XooAKKtWGnXuq3aWmn2k91cP92KCMux/AVXdGjkaN1KupIYHsRQA2iu08UaF4R07wfod/ouuPeatcqv2y1Lq3lnbljgDKYbjBzkcjpmuLoQ2rBRRRQIKKKKACiiigAooooAKKKKACiiigAooooAKKKKACiiigAooooAKKKKACiiigAooooAKKKKACiiigAooooAKKKKACiiigAooooAnsv8Aj/t/+uq/zFe63hZZ32EghtwwfWvCrLi+t/8Arqv8694nHzlvcitcOk6ln2CXwGlDKZUjeNAQVwTjGDTLuYiB1ZdrcYIzzWZDPPaufKd0B7A06Z3uG3NIXI9TWyw6U7h7V8th+nyMbx1ZmI8onk14j4i/5GbVf+vyb/0M17fp6brtzwP3Zz+deI+I8f8ACUatjp9tm/8AQzXFV/3mXojT/lyvUzKKKKozCiiigAooooAKKKKACiiigAooooAKKK6b4d6dDqvxC0OzuUV4WulZ0YZDBfmwR3BxigEbkPw0ttK0C21jxlr6aIl2N1taJbmeeQYzyoI29vXGRnB4rofhd4ZtbT4jaTqeiaxFrGnL50czpC0Uluxhbb5kbcgHoGBIJBGc1j/HW/mu/iXcW0jfu7O3iijHoCu8/q5pnwMvJrb4nWkMTER3UE0Uo7FQhcfqoqNbXL05rHNeNts3xG8QKxKqdVnUkDJH71hmr3xD8Cf8IDqtpYHU1vmuITNuEPl7RuKjjcfSs3xsxX4g+ImHUarckf8Af1q7/wDaI/5HfTf+wav/AKMkp9hW0Z5DUttbT3t1Da20TyzzOI440GWdicAAepNRV6v+z/p9vd+Pbi5mRXe0snkiz1ViyruH4Fh+NNuyEld2MPUvAek+Flii8V+I/s+pOA7adp9sLmSNSMjexZVU+3PrzVPU/CGlL4Uk8Q6J4lhvoIJFiuLW4tzbzxsx+UBcsGzgnOcYB64NZHiu+n1Lxbq95clzLLdykhxgr8xAH4AAfhWPk4xng0ahodJ4e8Kw6rYTarqms22kaRBKIXuJEaV2kIyFSNeWOOT0wK6bT/hlpPijTbuXwh4pXUNQtU3vY3Nobd3HqpLH6emSMkZrlNB8H694ltprjT7X/QbYkzXU8qxQR9M5diBnGMgc4xXpXwb0aw0fx8p/4Sawu71reSMWtiskgYYyd0hULgYzwTmk2NI8ZETeeInBRt20gjkHOOlep6h8E5tM15bS78RWVtpiQLNcaldKIUQs7KqKC3zMQpPUD36Z4bxOYj481k24AhOpz+WAMYXzWx+lek/tFXtw/ifSbAyH7NHZmZU7b2dgT+SLQ29ASVmeear4WK+OJPDegTnVmMix28qbQJSVBJ4JAAyec4wMnFdHq3w88OeGpEsfEHjaO31YqGktrWwedYc8jcwI/LAPIOMV0H7O2nwT+JNWv5FVpra2VIs4O3exyR74XGfQn1ryTVb+fVNXvNQumLT3MzyyHGPmYknjt1o62DRK57f4G0OXRPhn49UXEV3Z3GnySWt5Bny508iTkZ5BB4KnkEc15N4J8L/8Jl4ng0UXos2mR2WUx7+VUtjGR1xXpPwrvJ5PhF49s3LGCG0mkjB6AvA4bH/fIrlfgp/yVbSf9yf/ANEvS7j3scj4g0oaF4i1HSVnNwLO4eDzSmzftOM4ycdPWumtvh4tl4cg17xVq6aLZ3QBtIVgM9xcd8hARgY5yT3GcZFST2cOq/Ha4s7pUaCbxC8ciNwGXzyCPxHH41rfHy9luPiElqxIitbONEXHHzZYkfmB+FO/QVupk6b4C0vxVHMnhPxAbnUYl3/2dqFsLaSRR1KMHZSfbj3Irh54JbW4lt7iJ4ponKSRuMMrA4II7EGug+H93NZfEPw9LA5RjqEMZI/uu4Rh+KsR+NdX8etOgsPiMJYFCm8s47iQAY+fc6Z/JBTvrYLaXL3xrkc6P4IjJ+RdN3AehKx5/kK4nwh4G1LxhLcSW8kFpp9oN93fXLbY4V6n6nAJx+ZFdr8akYaT4Jcqdp0zAPYkLHn+Y/OtLWgNF/Zn0uK0Cr/aM6G4ZMHfuZn5P/AFH4YqU9BtXbOEi8P+B7i9FjH4zu0dm2rdTaVsgJPTP7zco9yOKyvFnhDVfBuprZapGhEi+ZBPC26OZPVT/Q4PT1FYNe3+JUGsfs2aFqN2A1zZuiRSFfmCh2ixn02hc+u0U3oJanC6D8P/ALb4bbxNrurRaNoe8xxzPE0skzZxhEGMjIIznseMA1seHPh54V8XR3I0bxRfm7toWlezl00ea6jjKgSYOcjjOeRmtTXGbxR8AtCOkoJZNHmAv7aDlogA6iRl9/vZ/wBo+hql8DdMuI/Fk3iCcfZ9K0+1lM91KNseSMbc9M4JP0H0pXdrjsr2PPtatNJtL6OPSdRnvLcxgyST23ksj7iCu3cc8AHOe/tXQ/EXwAPAF/ZWh1QX73MbScQeXsAOB/Ec55/Kuc1+7t7/AMR6neWiCO2uLuWWJB/CjOSB+RFeqftFf8jTpH/Xkf8A0M076oVtGcB4f8KQalpcms6vrNtpGkJObfz3RpZJJQobakS8nAK5JwBmuks/hhpniXSLu68HeJ11O8tF3SWNxaGCQjB+6STkkjA7c8kVyuheDde8RWUt3ZWwXTrcnzbu5lWGCM8ZyzEDPTOMnpXqHwV0ew0jxvNt8SWN7evZun2WxSR127lJLSMoXggcLnPr6jY0rnh5BBIIwR2orS8RIsfibVUQBVW8mAA7Deazaog6rwd4Ev8Axd9quVnhsdLslLXV/cHCRjGcAdzjn27kcZv6f4S8Ja1qS6VpnjCYX0h2W73mnGKCdz0UMHJXJ45FeipZadZ/s46fa3erR6TFqEm+W4W3abzWLs4UhOckIBk/3cGvLIdH8Lwzxyr40ZGRgwddMlypB6jnrU3uXaxja9oWoeGtZuNK1SHyrqAjcAcggjIIPcEVm16Z8Z/E3h/xXrmm3+hXv2opbGGc+S8e3DEr94DP3j0rzOmtiWrM3vCnhDVvGOpNZaXEn7td808zbY4V9WP9Bk9eODWpcaB4Is7v7HL4xu55A217i20vdAh78mQMw9wOa9A0OEaH+zLq2pWZCXV+zCWRcbtpmEJUn0254/2ie9eG0lqN6HQ+LvDCeF9Rt4YNVtdTtbuAXNvcW+RujJKjcOxyp4ya1IPBuiafZ2s3ifxRHp9xcxRzx2VpbNcyCJxkM5BCoSCDjk4INcWWJABJIAwPaurT4fa4mnw6lqz2ejWc4zFLqc4jLgeiDLnt/DTEXvFXw4bRfDtt4l0bVota0KYgG5jiMbRknHzKScDPHXIPBArM8B+Dz438QtpC3ws38hplkMXmA7SOCMjHBPPt+Nel2VtY2P7OXiOCy1SPVUW6G+RInREctD8q7wCQMg5wOTXO/AP/AJKR/wBuUv8ANaV3ZlWV0V4vhZb22lX97rPiSzsZY4JprOxfaLi4RAxVijMCobbkDng1geC/Amp+NryZbR4raytgGuryc4SJTk/icA8fmRWb4q1KfV/Fmq39w7NJNdSN8xzgbiAPoAAPwr1mQjQv2YYmtBsl1OXE8idTulOcn/cQL+lF2hJJnEXHhDwpPcGx0XxvHd6h92NbixeCKd+flWQkhSTgDdxz1rsPi7BLbfDLwFbzxvFNFaIkkbrhlYQxggg9CDXi1eyfGC9uL34feAJ7hmaW4s/NlZzks3lRfNn3yT+ND3Q1szkfD/w+/t34f6v4q/tUQDTWkU2vkbi+1FYHduGM7sdOMd65TS9MvNZ1O203T4Gnu7hxHFGvcn37DuSeAK9P8F/8kG8a/wDXZf8A2StD9nTToJ9c1rUXCma2gjijz1HmFiSP++MZ9/ei9rha9jjtT8GeHfDU4sdf8Uyf2ooHn22nWXnrAT2Z2dQSOMgDNV9Z8Ava+HR4k0LUotZ0QHbLMkZilgbgYkjJJHJHOT1B6EVyt9eTahf3N7cOXnuJWlkYnJLMck/ma9i/Z8l+1XniHRrhBLZXNqrSRPyp5KkY9wxB+lDulcSs3Y8k0bR7/X9Wg0zTLdp7udsIgOPckk8AAZJNdVqnhDw14buTYa34qkk1JPlng02x85IG9C7OoJHcAZHSu7+CNnFpVl4x1ZY1lu7KPyomI5AUOxH4lV/IV4fLK80ryyuXkdizMxySTySaL3YWsjqPEvhKw0jRLHWtJ8Q22q2F5IYlHlNDMjgZYMhJxjI7/wAQ4wc16b4l0K5174NeCoYpIbeCFFkubq4bbFAmwjcx+pAA6kkAV4RuO3bk4znFe0eP7mWP4C+DbdGIjmMRcD+LbG2B9MnP4Ch9BrqZejfCjw/4ntZIvD/ju1vNSjUnyJLRog30DHdgf3gD24rzPULC50rUbnT72IxXNtI0UqHnawOD9frXS/C+4ltviZoDxOVZroRnHdWBUj8iaufGSNY/ivriooAJhbA9TDGT+poW9hO1rkfif4ff8I34K0TxF/aouRqqxsIBBt8vdHvILbjnB46fl0qPwX8P5vGWj65fQXphfS4xIIFgMjT5VyFGCMHKAd+vtz1HxG/5JD4A/wCuLf8AoC1d+CF7Np3hfx5ewNiW2s45o/ZlScj+Qou7Dsr2OX1v4cW3h3wlc6hqPiOxOtwmPdpEDq7x7mAIc7sggE9Bjjqc1Q1HwIbD4a6Z4x/tEOL6fyRaeTjZzIM793P+r9O/tzyMkjyyNJIzO7EszMckk9STXrniX/k2rwp/2Ej/ADuKNUJWZ5hoem/2zr+m6X5vk/bbqK383bu2b3C5xkZxnOMitTxx4UPgvxI+jNei8dIkd5BFsALDOAMntjmovA//ACP/AIc/7Clt/wCjVrqfjl/yVC8/64Q/+gCnfULaXJn+Dd4bDQ72HV7f7NqVr9rnuJ4/Kis49iNl33HJy+AO+M8c4wvEXgmGy8V6foPhvVY/EEl5CjrLbBdu8swK8MwwAuSc8A89K7j4p6hcQ/CXwDYRuywXNlFJIoP3ikMe3P8A32a4f4W6xZ6F8R9Ivr90jtw7xtK5wI96MgYnsMsMn0zSTdrjaV7Ghqfgjwv4Yv003xD4tkOoghbiLT7Eypb55BZ2YZGOwGfarHiT4eeHvD2jWmqf8JPd3Vrfws9nPDpuYnYDIRm8zKk+hGRzxwayfiXouoWHxD1fzreQre3T3Fs6qSsqOSylT36447g12XjZB4e+BXhrw3qYCaw85uRbN9+NC0jZI7YDhcHuT6GjsGmpx/w68ADx/f3toNUFg9tGsnMHmbwTg/xDGOPzrj44mmnWGL5mdgq9sknAr2H9nX/kadX/AOvIf+hivHYY5Zp44oEd5nYKiICWZieAAOpzTT1E1ojuX8F+F9JuBY+IPGsdvqSsUnhsrF7hLdvRpMgEjoQoOCCKp+Ofh/eeC2s7gXkOoaXfLutb2AYVxgHkZOCQQRgkEdD1wk/w81TTY45PEF/pmieYodY724zKynv5cYZvzA5rv/HcdnD+z74bjtL7+0IEvlSO68ox78CbOFPIAwQM9gKVx20PEa0dA0v+3PEOnaV53kfbLmODzdu7ZuYDOMjOM9Mis6t7wP8A8j/4c/7Clt/6NWqZKOp1z4Vw+GdVdNb8RRWWlIFC3j2rF55Cu4pFEpJYDgFiQBkUQ/DGx8Q6LcX3gzxGur3NsN01hNbGCYD1GWOfbt754qz8er+a6+IptXb91aWsaRr2+bLE/Xn9BVP4IXc1v8UtOijdlS5imilAPDKI2fB/FFP4VOtrlaXscDbWlxeXkNnbxNJcTSCKONRyzE4AHvmu51bwBpHhOK3j8U+I2t9TmTe2n2FqLh4gehdi6gfTv2z1rvPDWgWqftK60sYiMdokl6q9g7qmce4Mp+mK43x3YeHdR8c6zdXXjI+e904eM6bMTFtO3yyT12gBcjjii92FrIx9e8BPYeHIvEujalHrGhu2x7hIzFJA+cbZIyTt5wM57j1GaPg3wVqvjfVWs9NVEjiUPcXEpwkK+p9SewHX6Akd74X1/wAIeHfh/wCKNDl8Sm9k1CCTyIWsJUUSGMqMHBGSdvJxjA/DS8Pp/YX7NGsalaFVub5mEjry21pVhwfT5c/TOe9F2FkcReeD/B6XTafZePYZr5TsDS2Dx27vnG3zQSAP9rlfeuy8fWNzpv7P3hiyvIHguYb9UkjcYKnbPXiVex+PdRub74EeDGncktKA2erbEdFOfp/Oh9AT0Zx/hHwD/wAJV4b13WBqYtRpMRlaHyN5kARm67hj7uOnf2xXL6XptzrGqW2nWaK9zcyCONWYKCT6k9K9T+E3/JOPiP8A9g0/+iZq8psbS7v72K0sYJZ7qVtsccSksx9ABTXUTWiO1t/CHgtblLC/8fRJet8jvb2DyW8b5xjzCRuH+0AB71k+OPA+o+BdXSzvXSeCZS9vcxghZVB569GHGRzjI9asXPw/utHlEfiLWNJ0aTgtBNOZpgD32Qhz+eK7n41rEvg7wIIJzcRLaMI5mUqZF8uHDEHkZ64pX1C2hqfDuysLb4Q+KreLXrR/tEDG4lEUm213xYIb5csRz93NeTR+GbS58VaVotjrttex38scRuoInAiLPtwVcKSR1/Gu18ER7Pgd44mVmDO8aHnsNv8A8Ua4nwD/AMlC8O/9hKD/ANGChdRvodl/wpkWev3VrrHiWx03TYGSNLy5Cxm4kKK7LGrMM7dwBOe/TqBzXhnwVD4n8dXXhy31TyUjaYQ3LQ7/ADAhOMgNxkDPU4962fjle3Fz8TryCWQtFawwxwr2VSgc/qxpPgb/AMlQs/8ArhN/6AaNbXCyvY4jXdMGi+INR0oT+f8AYrmS383Zt37GK5xk46dMmumsPh6Y/DsXiDxNq0eiabcDNqDEZp7j02xgjjHOSfQ9Dmlu7CDVPjhc2Fyu63uPETxSr/eU3BBH5V0P7QF5JJ44s7HO23tbFPLjHQFmYkgduAo/4CKL9BW6mHpPgzwz4maa20Xxa0OoIhaO31Sy8lZQBliHV2AwATjGfbgmuY0DQLnxFqRs7aa2gWONppp7mTZHFGv3mY9cD2GaywSDkEg+1aGiaJqviHUBp+j2c11cuOUj6BcjlieAM45JA6UxHaaT4F8G61fx6VZePd2oykLCX0x0ikcj7oLMOc8c4z2Brj/Enh3UPCuu3OkakircQEfMhyrqeQynuCP/AK/NdHYeDYtH16zGteJ9K0+4iuELQQO9zOjBhx+7UqDn1YYrof2hVUfECyIABbTIycDqfNlpX1HbQ8mrZ8J6D/wk/iix0X7T9m+1uUE3l79pCk9MjPT1rGrqfhscfEjw/wD9fqfzpvYS3KfjHw5/wiXiu90P7WLs2uzMwTYGLIrHjJxjdjr2rrbj4Q3MfhfR9eh1m3a0voo5riSZPLjs0ZAxLNuOcE7QAMk9u1Y/xX/5Khr3/Xcf+gLXZ/EC+kh+B3gqyRiEuFR3weuxDgH8Wz+FK70HZalDR/hPoHie0lTw747tb3UY1J8iS0aEMfox3bf9oKa8xv7G50zULiwvIjFc28jRSof4WBwRXTfC65ltfiZoLxNgtciM+6sCp/QmrnxjiSL4r64sahQWhbA9TChJ/Mmhb2B2tc4WvZf2df8AkadX/wCvIf8AoYrxqvZf2df+Rp1f/ryH/oYolsEdzx6f/j4k/wB8/wA6920mB/D/AOzndQakNlxqrMLS3lIVmMjKqYB+m/6c1wD/ABIFvePNa+DvCsNwGJEosWJVs9VBfAP4Vga34k8QeMtVhl1K7nvrokRwRouMEngIijGScdBk8UNNgmkdA/gvwtpNyLHxB41jt9RVik8NlYvcJbt6NICASOhCg4IIql45+H954KktJvtcOoaXervtb2EYVxjOCMnBwQRgkEdD1wk/w81PTI438QX+maJ5ih0jvbgmVlPfy4wzfmBXoHxAjtYvgB4YS0vft8Ed8saXRiaPeAswOA3IGRgZ7AUXHbQy/wBnj/kf7/8A7Bcn/o2KvKpVLXTqoJJcgAd+a9V/Z4/5H+//AOwXJ/6NirnfhbYQ6l8V9IguFVo1nkmwe5RGdf1UUbNi3SJ734dWXhjTLW68Y64dPu7kb49NtLcXE+z1Y7lVf1/QgVb7wAs3haXxJ4a1Uaxp1uSLtGg8me292Tc2Rg5yD79AcdT8WLPQNS+IN9Ne+LjDMipEbU2Er+RtUfKG6HJy3H941P8ADTXPBfg/+14b7xUbi21CFY3iOnTKOMjORu7Mwxj8aV3a47K9jgPCng6XxJFf39xfRabo+nIHvL6VSwTPRVUcux9P6kA6Fx4T8M3HhjUdX0bxW9xNp6o0tndWJhdwzBQVO45GSPXHfHFdJ8Lda8NXfhXW/BXiK7Sxh1GUSxXLEJk4HBc8AgopGeOTVPxV8FNZ0HTJtW0y+t9X06JDIzxDZIEAyW25IIHsT9Kd9QtpodF+z9YWsOtXN6mrW8tzNYuHsFR/MiAlUBmJG3sOhz8wryzxDpWn2DCey8Q2mqtLK28QRyKU75O9RnOe2a9B/Z3/AOR31L/sGt/6MjryGhbsT2R2vir4fjwz4Q0PXv7VFz/a0cci2/kbDGGjDnncc4yB0o8D/D2XxtpmtXcF8YZNNRXEC25labcrkAYYYOUx0PX256n4mTNP8JPh+7AAi2Cceixoo/QVY+CF3Jp/hjx5ewsVlt7OOVCOzKk5H8qLuw7Lmsc9pfw88Ovdpp2ueOrGw1VhhrWOEyJE391pchNw6EZ68ZrG8eeAtQ8B6pFb3UqXNrcKXtrqNSBIAeQR2YZBIyeo5NcoSWJJJJPJJr2b4nS/bfg34GvJRmcRpHvJJJHlYP57QaNUxaNHnnh7wrDqthNquqazbaRpEEohe4kRpXaQjIVI15Y45PTArpbD4Z6V4o026l8IeKF1HULVN72NzaG3dx6qSx+npkjJFcroPg/XvEttNcafa/6DbEma6nlWKCPpnLsQM4xkDnGK9K+DWjWGkePVP/CS2F3evbyItrYrJIGGATukKBcDGeCcnFDYJHi7KyMVYFWBwQRyDSVseLGibxlrjQJshOoTlFx0XzGwPyrHqiQooooAKKKKACiiigAooooAKKKKACiiigAooooAKKKKACiiigAooooAKKKKACiiigAooooAKKKKACiiigAooooAns/+P63/AOui/wA69ykmMcxSVSuTkGvBwSpBBII5BFeieGvH0cwSw8Q4ZT8qXeOnpv8A8fz9an2kqclNK66lxUZJxbsdz5z5J3FlNMeVieHOPQmmvazwhZLdxPbvypXnINTObWztmvNRkSKGMZO44H4n+ldX12io89/l1JVGo3YsacmVml6fu8Z/GvCfEBDeJNUIYMDdykEdD85rrfEvxHmu43stFT7NbHKmfHzsP9n+6Pfr9K4GuKPNOo6sla/Q0m0oqC6BRRRWpkFFFFABRRRQAUUUUAFFFFABRRRQAVo6Dq0ug+INP1aFA72c6TBCcBsHJXPuOPxrOooA9n+JXhyTx9La+MvB6nU4J4Viu7eE7pYXXplOvTAI9s9Dmp/g/wCHB4X8aQHX9sGsXkTxWdhuDSxrs3tLIAfkGF2gHk7jxgZrxNJHibdG7I2MZU4NNJJJJOSe9TbSxXNrc6PxlGX+I+vxlSS2rXA2jvmVq779omMjxlpcnGG08KPwkf8Axrx6inYVwrr/AIa+MB4K8YQ6hMpazmQ290AMkRsQdw9wQD74I71yFFN6gnY9U8afDXUNX1i68ReD1i1jRr+Vp1NpIpaJ25ZCvB6k4A6Dg4rk9S8EXmg6NPea9dW+n3mF+y6czh7iclhklVJ2KFLHLYzjGOa5lJJIm3RuyHplTim0kmDaPddP01vGn7P1ro3huVH1OynD3NmrhWkO9iQ2SOCGDg9Plx1FZ/wp8Pjwd43gufFN3a6ZeTQtHaWc0qmViwzubBxGMAgbsEk4ArxxJHibdG7I3qpwaaTk5PWlyj5up03jPR77RPHeoW9/D5byXjyx8gh0ZyVYexruP2iP+R303/sGr/6MkryGinYVz0D4Q+M7bwf4uLag+zT72PyJpP8Anmc5Vz7A8H2YntUnin4V6/B4imbQ9PfUtJu5DLZ3VqVdDG3IBYcDA4ycA9q87p4lkWMxh2CN1UHg/hRbW4X0sz6A8F2NjpHwl8aaXDPFc38NhNJfTQsGjWR4HxErD72wKMkcZYgE4rz74JRl/ippjDGEjnY/TymH9a89opW3HzbHW+K72fRfixq+oWwC3FrrElxHuHG4Slhkeldv4+sE+KMNj4q8KBbq8S2EN/piODcQ4JIbb1YZYjI68Y748bpQSpBBII7inYVz07wF4Hu9G1218S+LozoukabIJ918DG8si8oqKfmJyAenOMDrXL/EDxWfGfi+71ZUaO3OIreNjysa9M+55JHYmuakkeVt0js7erHJptFtbhfSx7V8dYTB4e8DxZ3eXayoWx1wkH+FU/Cmt6f4x+F8/gLULy3stTt2EmmzXD7UlO8sFJ6A8lfowwDg15DRS5dLD5tbnX2/wv8AGdxqgsW0C7gbdhppk2woO7GT7uB7E10/xI8T6TZ+ENH8B6BdRXkFiFe8u4TlHkAOQp6HLMzHqOgz1rywzSmMRmRzGOi7jj8vwFMp27iv2Pafhposus/Di/h8J6nBp3ik3QF1PIxWTyOyqygsqk4OQOSpBqLXfhX8UtQtzBfawNWhQhlibUXZScdQJMDPOMms74jrPoXgzwjpmkFrfRruwW5laHKi5nYKWLn+I4IIB6Z9hjg/C91q1r4k086JNNHfvOixCInLEkcEdwe4PGKlX3KbWxT1DS77SdSl06/tZLe8iba8UgwQe3/669d/aLjYeJNGlI+RrRlB9w/P8xWJ8d9TtNR+Inl2rK7WdolvMy/89AzMR+AYD65HavMqa1sxPS6PeE0x/HHwC0zSvDDRyX1hMr3NmsgVmILhgckDktvGeuPWs/4SaF/wh/jiOXxLd2+nXt1bvFaWUkqmRicEs+MhBhSAGwSTx0rxlJHibdG7IcYypxTaOXoHN1NrxZot9oPia+stQh8qXzXdfmBDKWOGGOxxWLRRVEnsPg7W9I8X/DSbwBq19Bp9/C2/TrickJI24uAT0BBJX3DDAJFcnc/CXxta3rW0miPhc/vxKnlYHcuTgD64NcVTjLIYxGXYoDkKTwD9KVrbFXvuaWv6VbaNqC2VvqdvqDpGDPLbZMayZOUVv4gOPmHBrLoopknrXw28T6RqPg7VPAHiG6SzgvAz2d1K2EVzg7SegwwDDPB5HpnnL74R+NbK++zjRnuEJOy4gkVomH97dkbR/vYriKf5snl+X5jeXnO3PH5Urdh37nTnS9P8K+K9EXUNQtb8RXEU2oxWp8xIQJBuj3DhjtBzjucV6Z8X/Bmu+LtesNd8PR/2pps1okavDMhVDuY5GSPlOc56dc14TTxLIIzGJG8snJXPBP0ot1Hfoe56Ho8bfBXxF4U0/UbTUNcEouJ7W3kB8s7oyVDdHwEOSvGcjPGTznwGikj+JkiMp3R2cwfHOMMo/nXllFKwc2xe1mJodd1CJ8bkuZFOPUMRXq/gfVLPxl8Lb74fXN3BaapGd+nGZtomO/zAoPruyD3w3AODXjVFNq4k7HYRfDTxFBduNZtDpFhA3+k312QIo1HUqc/vDxwFyScV3/xsaym8C+C59PiaOzaHNsr/AHliMcZUH3xivE3lkkCh3ZgowNxzimUW1HfSx7J4Fsmm+APjOQNw0z8AZPyJGx/nXL/CfxrD4L8WebfEjTrxPIuGAz5fOVfHfB6+xPU1wdFFg5tjvfE/w11iHV5rnw9ZyaxotzIz2lzYfv12E8K23OCOhJ9K63wxNH8HvCeqX+rSQDxPqKKtrpu8NJEozhpAPugk7iD1CgZznHjCSyRZ8uRkyMHacZplFugXtqj0f4Q+OLPwrrl5Z6uQNL1RFjnlOT5bDO1jjsdzA/UHtUOvfCPxFaXjzaHbDWdIlYta3dnIsgdCeMgHOR3PT3rz6npLJGGCOyhhhgDjIotrcV9LM6DXvCUnhrTlOqX1qmrvMF/s2KQSyRR4OWkKkhTnbhc5OT0xXo/xHtZYvgZ4JZgNoEOSD03wsy/pmvFaKLBc6z4ZRNN8S/D6rjIu1bn0GSf5VofGf/krOt/9sP8A0RHXB0UW1uF9LHsnxLsmi+DXgOUtkLCnQcfPEGH8qj+DyH/hBfiGw5LaeBj/ALZT/wCNeP0UraWHza3Cvb9DtYPiN8E7bwvp95Cmu6TMZltpWCmUBnxj2KyYz/eHOAc14hSglSCCQR3FNq4k7Hp/hnwDf+EvFukah4sRbJUu4ja2sU0cs9zNvAQKqscKG5JPYY6kVW+OX/JULz/rhD/6AK86d2kcu7FmPJJOSabRbW476WPYfi3Gy/Dn4d5GQunhSR0z5MP+Bry7QlsH8QaauqkrpxuoxdEZ4i3Dd056ZrPr0X4J6Xp+qfEFFv445Wt7aSe2il+68ylcZ4PQFm/4Dmlsg3Z6V4m8EePdR1J7rwn4otrXQjEgsbW1upIFSPaMBQilSO+c85/CvKfF3w28a6LFPrGswPeR53T3aT+cfq2fm/EiuW1vUtU1TV7m51ieeW+MjCXzicq2eVx/Djpjt0r1X4W65d2Pw68ZTarM8miw23lwLOWKGZ1ceWn1ygIHqDxmlqh6Nj/2dI2PiTWZQPkW0VSfcvx/I1xHwu1Cw0j4laRdaq6RWySOjSSfdRmRlUn0+Yjnt17Vx1FVYV9j1z4k/DnxPqHjrUdVtYBdabdsJ0vZLiNI0TaMhmZgFC9BnqAMVr+J9Nt9S+A2l6f4evrfVRpF2JLt4Dt2gCUMdrYONz8HHI5rw9pZGRUaRii9FJ4FMpWC6Ct7wP8A8j/4c/7Clt/6NWsGt/wOCfH/AIcwM/8AE0tv/Rq1TEtz0r4xaA3iXxzOdDXz9Ts4oobuyyBI4K70kjBPzjDbSByCBxg5qH4deHG+H9zL4y8ZD+zIYIXSytpTieaRhg7U6/dJGD/ezwBmsH44IqfFK/ZRgtDCT9dgH9BXnju8jbnZmb1Y5NSldFN2Z2ugfEKfT/ig3i67iLJczubiJDnET8YHrtGMZ67RXReN/h5deJNYuvE/gt4tZ0y/czyLbyjzIZG5YFTg8nJx1HQjivJqcjvG25GZW9VODTt2Ffozp77wNfaJpE99r89vpkoQG2sZHDXE7E4+4DlVAySWx0HBzXbfDXW9P17wHrHw+1O8is57rL2E0z7VZyQQn4OoOOp3HHSvICSSSTknvRQ1cSdjsW+F/iq3v5INQ0/7BbQt++vrpwlvGucbt+cEewyfavRPigNMk+CHhmTStzWcV3HDBIy7S6iOVSxHbcV3fjXhrSyOqqzsyr90E5A+lMosO9j2P4RwF/hv8QiD/rLFkAx/0xl/xrF+B2p6bpnxDVtSkjiM9q8NvJIQAspKkcnoSAwH1x3rzaii24c2x6T4u+GPiiPxZql1dJGunyXEk51O6uEWMRsxwzHOc8/dAz6A10fxStY9a+HPhO90K4TUdO0yBoJ7hMIVwiKCyk5UnYeK8VeSSQKHdmC8AE5xTaVguewfC6JNe+Gni/wxayp/as4E0EDMFMgCjAGfdcH03D1rkPCuh6ronxG8Mx6rpt3YvJqMJQXMLR7gJFyRkciuPVmRgysVI6EHFLJI8rl5HZ2PVmOSadgud98a/wDkq2rf7kH/AKJSrPwLRn+J1qyjIS3mZvYbcfzIrzaii2lhX1udR4pvLjSvilrN9bkLcW2szTxE84ZZiw/pXo3jTToPi/Y6f4i8LSwyaxBbeVe6W8yrKqg5G0HGcFm57gjHIxXiNKCQQQcEdxRYdzsrb4a63C/n+IfK0HTUYiW6vnC8DqEQHdI2OgA59a7T4EXVg8fiTRvti2mqX8Crayk4cgBwdvupYHH+FeNO7yNudmZvVjk00Eggg4I70NXQJ2Z3MXw61rQdWjufEoi0jTradTLdzSqwcA5xGqktIT6KOO+K6j4+Wst9r2ma/aeXPpUlgkKXUUisjOJJCQMH0Yf5FeQO7yNudmZvVjmm0W1uF9LBXXfC6A3HxN0BASMXIfgZ+6C39K5GimxI7b4uwtB8VNdRiCTJG/Ho0SMP512PxJs2i+CfgaRlyVSP5xnADw7gPrx+hrxiilbYd9zrfhhF53xM0BQcYug3/fIJ/pV/4z/8lZ1v/th/6Ijrg6KLa3FfSwV7R+znEx8RazKMbVtEU/UvkfyNeL0UNXVgTs7li/jEWo3Ua52pK6jPsTXU/CvUdO0r4k6Rd6pJHFbK7r5sn3UZkZVJ9BuI57de1cdRTBPU9b+JHw38UX3jnUtUtoBc6ddt56XstxGkcabRkMzMNoXoM9QBjNbHiqwg1T4D6VYaBfwat/ZF0r3ckB27AFlDHDYONzDBI5HNeHtLIyKjSMUXopPAplTYdz179ndc+N9SbHTTmGcdP3kf+FcBoutSeEvHEOq26mQ2V0x2FsF0yVZc9sqSPxrAop21FfQ9m8eeEP8AhYmonxd4Inh1NbmNBeWgkVJonVduSrEY4AGOueRkGuHf4fappthPfeIpIdFgSJ3iS6cedcOAdqJEDu5bAycADJ7VySsyMGRirDoQcEUMzOxZmLMepJyTQk0NtM6vw/8AD7V/FHhq81bSPLuZrWcRNZK4ErLtyXAJ9wMd+cdMV23giXVvh14a1+78Sh7KyurVorPTbk4kuJzxuWM8hQDhjgcEdcV48rMjblYqfUHFK7tI5d2LMepY5JoauJOx6t8ANUtLHxtdWtzMkTXloY4d5xvcOpCj3Iz+VcJr/g/X/DMsw1TS7qCGOXyhctEfKc842v0OQCawqfJLJLjzJHfAwNzE4FFtbhfSx7J8VLcp8I/ALqqqq2sQYAY+ZoEP9DTPgvAZ/Bvj9AcebYqgwM/8s5/8a8bopculh82twr2T4nxNB8IPAKIWMRt0ds9NzQqf6tivG6KbQkz3aw05vGv7P1povhyZH1KxmD3NkrhWc72JByRwQwcHoduOorP+FOgDwd43huPFF3a6ZeTwPHaWc0imViwzubBIjGAQN2CScCvG0keJt0bsjeqnBppOTk9aXKPm6nReOtHvtE8Z6pb38PlvJcySx8gh0ZyVYexrnaKKokKKKKACiiigAooooAKKKKACiiigAooooAKKKKACiiigAooooAKKKKACiiigAooooAKKKKACiiigAooooAKKKKACiiuo0j4eeJdc0ZNWsbOFrFyQJZLqKMZBI/iYdwaTaW40m9iDQPGeseHY2htJI5YD0hnUsqn1GCCPzqjrOv6jr1wJb6fcq/ciQYRPoP69auah4M1zS7oW93bIkhUMu2ZXVge4ZSQRVX/hHdS4/dLz0+cU1R151EHN25WzKorWHhzUmlEQiTeSAFMgGayiCrEHqDg03FrdCTT2EooopAFFFFABRRRQAUUUUAFFFFABRRRQAUUUUAFFFFABRRRQAUUUUAFFFFABRRRQAUUUUAFFFFABRRRQAUUUUAFFFFABRRRQAUUUUAdJpXjjVtM0j+x5EtNR0kMXWyv4BLGjHqVPDL36EdT3qyvj+9s4nGi6TpGizOCrXNhbt52CMEK8jMV/4DiuSopWQ7sc7tI7O7FnYkszHJJ9TTaKKYgooooAKKKKACiiigAooooAKKKKACiiigAooooAKKKKACiiigAooooAKKKKACiiigAooooAKKKKACitPUdAv9K0zTr69jWFNQVpLeJj+8MYxhyvZWycHvg9sEi6Bfnw7JrzxiPT1mWBJJDgyucnCD+LAGT6UAZlFdpoHwr8VeJtFg1bTLWF7SYsEZ5ghO0lTwfcH8q5TULKXTdSurCcoZraVoZCjbl3KSDg9xkdaLjsytRW54W8J6t4x1Gaw0eKOSeKEzsJHCDaGC9T3ywqbxV4K1jwbJaxaykEctyGZI45Q5wMcnHQc8fQ0rhbqc7VixvrrTb6G9sp5ILmFg8csZwymq9FMR19x8QJ9Rn+06t4e0DUrw/fuZ7RkeQ+reW6An6iszXPFmq6/DDbXMkUFhB/qbG0jEMEfuEXgnk8nJ561h0UrId2FFFeq/B/4c6T42ttWudYF15ds8ccJhk2Akhi2eDn+H86G7Ald2PKqK7jxf4U0y0+KC+FdElaKAzQW3mzyb8O+3JJ44G7GPatn4n/AAqtPAujWOo2epy3KyyiCWOZVB37S25cdvl6c445NF0HKzy6rmk6nPo2sWep2yo09pMk8YkBKllORkAjjiqdFMRteKfE994u1k6rqMcCXTRrGxgUqG28A4JPOP5Vi0UUAFFFFABRRXTeFPAeu+NI7t9GhikFoUEgklCfe3Yxnr90/mKA3OZorX8SeG9Q8Kar/Zmp+Ut2I1kdI337M5wCRxnHP0IqppOl3OtavaaZZqrXN1KsUYY4GSe57CgCnRXX+Jfhp4j8JaT/AGlrENvDbmRYl2zhyzHJAAHsCfwrkKL3G1YKKKKBBRRRQAUUUUAFFFWJrG7traC5ntZooLjJhkeMqsmOu0nrjI6UAV6KKKACiiigAoqa1tbi9uUt7SCWedzhIokLMx9gOTWrr/hLWvDEFlJrNp9ka9Vniid1MmBjllByvXvjv6UAYlFKqs7qiKWZjgADJJrrIvhh42mtftC+G74JjOHUK/8A3wSG/Si47HJUVYvrC70y8ks7+1mtrmM4eKZCrL9Qajt7ea7uI7e2hkmmkYKkcalmYnoAByTQIjorrj8LvG4tftB8OXuzAOAAX/75zu/SuVuLea0uJLe5hkhmjYq8cilWUjqCDyDRcdiOirFjYXmp3kdpYWs11cyfcihQuzdzgCuln+GHja2tvtEnhy9KeiAO3r91ST+lFwsclRSsrI7I6lWU4IIwQaSgQUUVtaN4R8Q+IIzJpOj3l3EDtMscZ2Z9Nx4/WgDForf1fwT4n0G3a41PRL23t1xumMeUXPTLDIFYFABRWvonhfXfEjuuj6Xc3gTh3jT5VPoWPAP41NrvgvxH4ZiWXWNIubWFm2iVgGTd6blJGeD3ouOxhUUVu6H4N8R+JY2l0fR7q6hU7TKq7UzxxuOBnkcZoEYVFbGueFde8NMg1nSrmzD8I8i/Ix9Aw4J9s1j0AFFdJpXw/wDFmt2yXOn6DeSwOpZJWUIrj1BbAP4Vnax4d1nw/Iiavpl1ZF/uGaMqG+h6H8KLjszMoorrdb+G3ibw94bg13UbJY7SXbuUPl4d33d6/wAOf0PBwaLhY5KiussPhv4l1LwlN4mt7NTp8StINzgPIi53Mq9wMH69s1ydAWCiiigQUUUUAFFFFABRRRQAUUUUAFFFFABRRRQAUUUUAFFFFABRRRQAUUUUAFFFFABRRRQAUUUUAFFFFABRRRQAV9DeAWx8HbFGtUuY3adRG3QyeYdufQda+ea+o/gvBHP8MbAP0WSU59/MesquyNaXxBrWj2XiLRo9PtkWHUoFZrKMDjYANyE9MHnGe9cXoNp5IYy4hk80xyyOBmIjHY16VfLfRa0b6Pd50QaKJFGUKcnee3ANc54vtjJBL4m0OJxEzbLyKSPAcY/1gHce9b4etLl9i2KrCKfOjnNct0W6jdXWZY7pFjnAAD/P0x6AcV4fN/rpP94/zr1NtTuL/ULQTEbRMuEUYGc815ZN/r5P94/zrWvCULKRjGSldoZRRRWBQUUUUAFFFFABRRRQAUUUUAFFFFABRRRQAUUUUAFFFFABRRRQAUUUUAFFFFABRRRQAUUUUAFFFFABRRRQAUUUUAFFFFABRRRQAUUUUAFFFFABRRRQAUUUUAFFFFABRRRQAUUUUAFFFFABRRRQAUUUUAFFFFABRRRQAUUUUAFFFFABRRRQAV7R8L/hXbSWC+LvFqiPTYo/tEFtJ910A3eZJ/sY5A79Tx18XrttS+KfiPU/BkPheZ7dLOONIWljQiWVFxtVjnHYZwBnHPfKd+hUbLc7LRPC958ZfGt74m1PzLbw/HJ5USg4Z0X7sa+nHLH1Jx145n4ueIrbUvEceh6VHHDo+iKbW3jiGFL/AMbD8Rj/AIDnvVPQPin4k8N+FZvD+nvbrbuX8uZkYywbuuwg4HOTyDgk1ymmWMmq6tZ6fFzLdTpCv1ZgB/OklqDemh9XeFCvhH4NWV06j/RNLa8ZSerMplK/m2K+SHdpJGkdizsSWJ7k19geP/EOleDvBwl1DTFvrKR0tFsyBtfIJAO4EYAU/lXiJ+JHgXPHwyscf9fC/wDxupj3KmlsdH+zlpoL67qjKcgRW8bfXLMP0SuM+NurnVPiXeRBw8VjFHaoR7Dcw+oZ2H4V9C+AbnSrrwXaajpWkQ6PaXW+Y26BRjDFdzEAZJCg59MelfPXgLR4viF8WZp75d9q00uo3EZHDrvyFPsWZQfbNCerYNaJGPoXw28U+IdNOpWWnBLDBIubiVYkYDuNxBI9+nvUPiP4f+JvClsl1qumslq5wLiJ1kjz2yVJxntnGe1e6/GPw94t8S2en6R4c05pdOQGS52XEcSswwEXDMMgYJ9OR6Ve8M+GL6w+ClxoPiSJY5RbXIaN3WTylJZlOQSOOGGDxx6cPm6hydD5g0/Tr3Vr1LPT7Sa6uZM7YoULscdeBXcRfBPx3JD5h0qJDjIR7qPJ/Jq5jwvD4jl1Jz4YhvXvfKKs9mhLojcE7h930zxXsvwl8MeOtE8Wtca208FhNbu0sNxeK7SnIwdgYnIJ6kDqeeacnYmKueGarpN/oepTafqdrJbXcJw8Tjkdx7Ee4r6X+Blgum/DJLyQhReXEtyWPZRhP/aefxrzn9oeSFvGunIuPNTT13kehkfA/n+deo62p8HfAqaDZ5ctvpK27DpiSQBCfrucmpk7pFRVmz51jsdZ+IHjPUJdItTPfXU0t35YkVNqls9WIHGR3qfxvYeM9MlsoPGE927lCbdLi8WfCjAJGGbHbr1x7V6B+znppk1rW9UPAht0tx7723H/ANFj86xfitO/ir4zR6RCwYRvb6dGRxyxBP5NIw/CqvrYVtLnMXfw18W2Ghf21daT5en+Wsvmm4iJ2tjb8obdk5HGM81o2fwb8dXlqLhdF8pWXcqTTxo5/wCAlsg/XFe9/FTxYfBngoz2aRC9nkSC0DIGWNh82/aePlC5HbO2uN+A2u+Idevtdm1XVLq9to1iwLiQvtkYt93P3RgHIHHSp5na4+VXseA3lncafez2d3C0NzA5jljbqrA4Irq9P+Fni2/00ak2nJZWJG7z76dIAF9SGOQPfFdjqH9k6p+02EuljNn9sSNgw4eZIQACPeQAe9bP7Rmp3SQ6HpaF1tZTLPJjo7LtC/lk/wDfVVd6IXKtWeeP8H/HH7ow6OtzFMA0csF1EyMCMg53dPc1yer6TfaFqs+malCIby3IWWMOr7SQD1UkHgjvX0rpWlx6f+zu1lrg2KNLmlcSnBQsWeMc/wAQJXA9cCvl4kscsSSe5oi7ikkhK+mP2fdO+zeBbq9ZMPd3rEN6oqqo/XfXzPX1z4RMfg34OWF1cKWS0003jpnBJYGUr9ctilPYcNz5p8fav/bnj3W9Q370e6dI29UT5F/8dUV0nwO0w3/xNtJtoKWUEtw2f93YP1cVoz/EvwLJMzj4Z2J3HOfNRP0CYFepfCbVNA1+wvtS0bwrb6KY5BA7x7WMnAYjcADgfKce9DdkNJN7nE/tGauTc6LoqMQFR7uRexydiH8MP+deV+GvBHiHxc0n9i6c88cZxJMzBI1PpuYgZ9hzXXfEnf4v+NzaTFMQhng09HIz5fQMcezM5r2fxvoGq2nw2/4R3wTp43uEttkcqRFIeS7ZYgEtjB7neT70Xskgtdtnz5qvwt8XaTpkmoyactxZxZMktpOk23BwchTnjHJxx3rj0R5ZFjjRndiFVVGSSegAr6Y+Cng/xF4Sttai16zNqlw0LQRmZJASA+4/Kxx1Xr6V4brFlc2HxN1G18PW8huLXVZfsUVvHvKlJCVCrznGB+VNO7sS42VzT0/4OeOdQt1nXRjAjDIFzMkbfipO4fiBXPeI/CWueErqO31qwe1aQExtkMjgdcMpIPUcdRkV6N4S8K/E5fGGmazete20Zuk8+a+vAN6ZBZShbc2RkYx+Vdh+0TNAvg7TIWx9oe/DJ67RG+79StLmd7D5Va54l4c8CeJfFttNc6Hpv2qKF/Lkbzo48NjOPnYZ49Ku6b8L/FuqQ3k8OmBILR5I5Zpp0RNyEhtrE4YAgjcMjjrXufwTtY9G+FS39y4SK4mmvHY/wqvyZP4R5rzLxB8cdT1Gx1LR9P0qwtdIuYZLaMFG81Y2BXOQ23OD0x/jRdt6BypK7Nf4J/D+7bU/7e1rSIJdLmsybN5/LkBcuuGC5JBAVuSB1qP496Lrtzrg1p7NY9EtII7aKYzJ87EknCbt2ctjp0Wup/Z601oPB+oai5bdd3exQemyNRgj8Wb8q8Zu9StfEvxSNzqEx/s291cGTc3CwGUDr7J3oXxDfw2HaJ8MvFmv6fHqFppmyzkOI5riVIg+emAxBIPYgYNUfEvgnxD4QMP9t6ebdJiRG4kV1YjqMqTz7Gve/i58M9U8YLZ3ui3Me+yhMS6e52IwyTlD0DdBg4GAORivAvEOs65c2mnaDrSyo2jK8MccwYSKGIOGz6AAD2App3FJWMGruj3FlaaxaXGpWf2yySVTPb7ivmJ3AIIIOOnNUqKog+pPhN4l0vxDLqy6J4btdG0+zESKYwPMmLbuWIA6BR1z1615J8ctX/tP4kXFurAxWEMdsuOmcb2/HLkfhXqvwF0wWHw7a+kAU311JKHP9xcIP1Vvzr5x13Um1nxBqOptwbu5knx6bmJx+tRFe8zST91Hsv7Pnha0uEv/ABLdQpLLDL9ltd6g+WwUM7D0OGUA+mfWuV+L/jHUdT+IFzaWt5PFaaXIIYEicqBIv3nwD97dkZ9AKtfBr4i2PhG5u9L1h2i0+8YSJOFLCKQcfMB/CRjkdMD6jeXwP4Z1j4prrA8XaVe2V9e/aY7GCTzJ5JCS5RlXO1c5yT24460bSuw3jZHRfHDw9FqPw9h1yeJF1LTjFvkxhijkKycf7TA+2Djqag+APheztvDUviKWFXvbqVo4pGUExxrwQp7ZO7PrgVqfHrVBZfDlrMMN9/dRxbe5VT5hP5ov51w/wY+Jml+H9Pl8Pa5N9mhaYy21ywJQFvvK3pyMg9OTnHFSr8o3bmOa17xfq+v/ABgiurK8mHk6ktvYIjHaqhwgwP8Aa6kd8kV3n7Q3h21/szTvEUUapdCcWkzAcyKVZlJ/3dpH/Avaqvgj4feHbT4kRXq+KtM1REleewtLSXzZDgEhpSvC7eD7kD6Vo/tF6osXh/R9JGN8901weeQEUr+pk/SnfVWFb3Xc3Pg14csPD3gCHWpURbu+ja4nuGHKxAnaoP8AdwA31P0ryPwp4r1rxH8aNM1N7qbzLi82+XuJVIDnMYH90Ln+fWuw+F3xI0JvBjeEfEN2LBkjkhiuH4R43ycFuisNx64GMd6s/CfwHo2jeM5bweJdM1i9t4Xa2j09/MCISEMjsOA2GI289ScnFG17j3tYxv2hfD1tZazput20YSS+V47gKMBmTbtb6kNj/gIrxevd/j5KdX8TeGfDlqAbptxHPeV1RB+aH86zf+Gddd/6DWnf98v/AIU4uy1Jkm3oeNg4IOM+xr0Hxv8AEuTxNoWjaXpsLaXaW1vi5tbc7Y2kBwAMHlAACAem49cZrlfFOgSeF/Ed3os1zFcy2pUPJDnaSVDYGfTOPqKj8O+H7/xPrltpOmx77idsZP3UXuzHsAOarTcnXY+jvgZeXmqfDiRNSka5jju5IIvO+bMW1DtOeoyzD9K8Qu/CCaj8WrrwtpRCQtqMkKEZPlRgkt167VB+u2va/EPi/RPhF4PtvDumMl1qsUG2KEdmPJll54ySWx36DA5HCfAOKTVPH+q6teM89wlq7tK/JMkjjLE+pG78zULqzR62R2fxVvbXwB8MrfQdBUWZvHFuvlnD+WBmRs9yflBP+3WZ8CbP+2/A2u6ZqifadKkuBGsUnKglctj0P3T7HnrXNftCasbrxjYaYr5jsrTcV/uvIxJ/8dVK9O+CmmDSvhhaTSfI15JJdvu4wCdoP/fKKaW0QWsjwfwp4Fk134lN4alZxBaXEgu3AwRHGxDfQkgL7FhXqPx01qPw74W0vwrpCraw3OTJHD8u2FMALj0Zj/46fWm/AdV1PXvFuvuCZZ51CsTk4dndv/Zfyrgvjfqx1P4l3cIYNHYwx2yEfTe3/jzsPwqt5C2iekfDDRP+Er+CV1pGpESxSzTpatKCfJ4G1l+j7jx714p4BsrLUPH2iWmoqrWst2iujjIc9lPsTgfjX0t4Oi/4RD4O2U0gG6101711bjlg0pB/76xXhfwx+GV940mbU2vX0/T7WUAXEY/eNIMHCemODu7ZGM9knuDWx337Q2uXlnp+kaNbSSRW10ZJZ9hwJAu0KvuPmJI+lbXhXTzr37PyW+vMZle0ndJJiSyBWcxtk8/LgEewArG8beMvBMviDTvCmvabc64NOkWGbUZZ9jROcBidmN54G7oMj1FR/G/U/FOh6ZDptmbS28MXKi3U2sZWThf9U5JwFwDjbjIBB9KXRIfVs8/+EfhWHX/FJ1HUvLTR9IX7VdPKQEyMlFJPGMgk54wp9a6vxL4ru/i/4zsvCWi74tCWcPLLtw0qr96U56ADO1T1JGeSAPKT4hvh4ZXw/EUhsTMZ5hGCGnfjBc55CgDA4HfrzRpfiG+0bTtRtLApC2oIsU1woPm+UMkxqc8KxxnudoGcZzbXUhPSx638Uviba2enHwX4UZFtIYha3NxGcgIBt8pD6Y4J/CvD6KKaVhN3CiiimIKKKKACiiigAooooAKKKKACiiigAooooAKKKKACiiigAooooAKKKKACiiigAooooAKKKKACiiigAooooAK+p/gkUHwysgxHLy8H/ro1fLFfRvwuUD4a6ZKUL4+0DAUn/lo3pWVXZeppS3PVb6BprOVLcp5h6c4B9a5ixP8AZMJ+3RBYbpvJ8pn3gnPU56CtfSZYEmw0MiSvuO5gQuCScc/Sm6zYrfQSlRGYtg3b2wABzuGKwnzW9zc6I2vaWx5H4q8Kv4b8S2zQjdY3E6tA393n7p+leHTf6+T/AHj/ADr6rinXVU1DRdTWNra2ybebneXDcGvlSb/Xyf7x/nXWsR7ZK+6OWVH2T9RlFFFMkKKKKACiiigAooooAKKKKACiiigAooooAKKKKACiiigAooooAKKKKACiiigAooooAKKKKACiiigAooooAKKKKACiiigAooooAKKKKACiiigAooooAKKKKACiiigAooooAKKKKACiiigAooooAKKKKACiiigAooooAKKKKACiiigAooooAKKKKACvQPgxo39r/EvT2ZN0Nir3cnttGFP/AH2y15/W14c8Wa34SuJrjRLwWs06BJH8mOQlQc4+dTjn0pPYa3PYv2jtRxBoOmK/DNLcSL9Aqqf1evBURpHVEUszEAAdSa1vEXirWvFl5Fd63em6mij8tG8tEwuScYUAdSeazrO7msL63vLZwk9vIssbFQwDKcg4OQeR0PFCVlYcnd3PrfX1Xwh8H7u3DANZaT9mVl4/ebBGD/30Qa8J+CGvW2ifEKOO7cRx6hA1ort0DllZc/Urt+rCsTWfid4w8QaTPpeqax59lPt8yP7NEm7DBhyqA9QO9clUqOmo3LW6PbPj7oGrf8JHaa3bQ3Mtg9qsLvHlhE6sxwcfdBDDGepzXltx4e1610D+2ru1uLfT2mECSTkp5jkE4UHkjAPPStjS/ir410e0S1tddlMKKFVZ40l2gdAC4J/WsjxD4w8QeKpEfWtUmuwnKRnCop6ZCKAoPvjNNJrQTaep9J+CdPGh/BaKfQYkk1GXTHulaKMFpbgoWAI/iIYhefTFcp8CPD+qx6jrPiLWYrpJ51EEb3QIeUlt0jHdz1CjPrn0ryjw58SvFXhXT/sGl6lstASVhljWQITydu4cc846UJ8S/F6eIW10azKb9ohCzGNNhjHIXZjbjPPTqSeppcr1K5lodV4mt28X/tDf2e8bND9uigZP+mUagv8Aorn8a9B/aC1IWvga0sVbD3l4uV9URST/AOPbK8Ql+IniibxLH4ibUU/tSKIxJOLaL5VIII27cdCecZqt4k8aeIfFwthruofaxbbvJHkxx7d2M/cUZ+6OtHK7oXMrM+gvgLpJsPh59tdQH1C5kmB77FwgH5qx/GvL/hrC3i342vqrx7o1nuNRcZ+7knb+TOlc7Y/FHxjpujxaTZ6wIbGKLyUiW1h4XGMZ2Z/HOayvDnizWvCd1Nc6JeC1mmTy3fyY5CVznHzqcc+lHK9Q5loen/tF6m0viDR9LBGy3tWuDj1dtvP4R/rXcfBDS00T4af2jcYT7bLJdOxHKxr8oz7YUn/gVfOOveINU8Tam2o6xdm5uygQyFFT5R0GFAA/KttPif4xi0MaLHrG3Txb/ZRCtrCMR7du3dsz075z70OLtYFJXuS+ENIf4hfEoR3V21qbyeW7mkjIDjkuQnvn8uvavZPG8njay1CGy03wdpuv6TZxp9mu9Qi+1Tlto3MfnBDZ745xnNcP4D8O2Phv4f3PxKvopbq8tmJsLdJWRFIcRhm2kE/MSCDxtzwc8UYPj74yinMki6bMhYny3tyAB6Ahgf1od29BqyWpkeP/ABT461RksfFSXNlCT5kdobcwo2O/TL49ycVwtfSHxb1Wz1z4L6fq1zbeRcXjW89tGxBKOwywBxyNu7njPBr5vpxehMlZmjoOlya54g0/S4vvXdwkOfQMwBP4Dmvpn42XqaZ8Lbu2iGwXMsNsgXgKNwbH0whFfMmjazf+H9Wg1TTJxBeQZ8uQxq+3IKnhgR0J7VreIviB4o8V2EdjreqfaraOUTKnkRphwCAcqoPRj+dDV2CaSZzVfWPwX0g6V8M9PZkKy3rvdOCP7xwp/FFU18nV2cPxX8a2+lx6bFrWyzjhFuka2sPyxhdoAOzPT8aJJsItJlTTvEyQ/E6HxNc7hEdUN3LtGSEaTLYH0Jr2745aRfa94Q03U9GD3cNtKZXFtly0Trw4x1AwPwOelfNNdLoHxA8U+GLb7NpOsTQW4JIhZVkQZ64DggfhQ11QKWlmV7Dw34h1GyvL2GzuVs7OFpp7iUmONVUZI3NgFuwUcmvcP2etLsl8Mahq+xHv5btoGkIBZEVVIXPUZLEn149K8a1/4i+LPE1obPVdZlltT96GNFiRuh+YIBu5APOaq+GfGeveEJ5ZdFv2gE2BLGVDo+OmVIIz79aGm0CaTPVPCmj+IvEHx1utV1y1uVh06eZ8zIQiDBWJEzx3DDHUAn3qt+0VfSzeJNG0wAlIbRp1AHVpHK/+0xXB6n8TPF+rajZ39zrMomspDJbiJFjWNjwTgDDcZHzZ4JHQmo9c+IvijxG1mdU1COb7HMJ4f9GiG1x0JwvP0PHtRZ3uPmVrH0D4yQ+DvgVcWKFVlh0+KyOD95n2o5H13Ma+Va6jX/iJ4q8UaaNP1nVftNqJBJ5f2eJPmGcHKqD3NcvRFWFJ32Pqrwi39jfAOO5smzJDpNxcqV/56EO/6McfhXzV4d8P33ifWY9K05Ua6kSR1DnAOxC2M+pxge5HStjw58SvFPhXTzp+maiBZ5LLDNEsioT125GRn06ck1Rt/Guv2niR/EFperb6i67WeGFEUrxxsC7ccDtyeetCTVxtp2PS/hX8TvEVv4isvCmrxTX0Ekn2dTIp8+2I9T1KjHIPIA68YrL/AGgJLF/H0C2xQ3C2SC5KkHDbm2g+h24/AisOf4v+M5vNZdQghmlTZLcQ2kSSuPdtufy6VxNxcTXdxLcXErzTysXkkkYszsTkkk8kk0KOtxOWliOiinwyvBNHNHgOjBlyoIyOeh4NUSfWl3CPBfwVmgOYpbPSChK9pmTGf++2r5IrrtZ+J3jDxBpM+l6prHn2U+3zI/s0SbsMGHKoD1A71yNTFW3Kk77EstvPDHDJLDIiTKXiZlIDrkjIPcZBH1Br234G+C5LKeXxnrCLbWkMLraNOdnUfPLk9FC5GT1yfSvNNG8f+IdC06HTrS4t3s4HMkUVxaxSiNickqWUkc89etM8Q+PvE/iqEQaxq0s9uMHyVVY0JHQlVABPuc0NN6AmlqbXxa8cJ4z8UgWbE6ZYBobY/wDPQk/NJjtuwMewFcNPa3Fq6JcQSRM6LIqyIVLKwyrDPYggg981FXW6V8SvE+j2VpaW13btHZqUtjNZxSPCD/dYru7nvTtbYV7vU9Y+DPhVfCOiXvjDxC6WIuIdsJnO3y4c5LHP94hcDrge9eSfEPxg/jbxbPqYVktUUQ2sbdVjBOM+5JJP1x2ql4i8ZeIfFboda1Sa6VDlI8BI1PqFUAZ98ZrCpJa3Y29LImntLi2umtZ4JYrhG2tE6FWB9CDzmvo/4aaJa/DHwJea/wCJHW0urzEjo5G9UAJSMA/xnLHHXkA9K8es/ir4usY4BFfW7SW8SwwzSWULSIgGAN5XJ445zWDr3ifWvE92LnWdRmu5FyED4CpnrtUYA/AUNNgmlqT+KPFF54l8W3evuzQTSyBogjYMKrgIAR3AA59cmq3/AAkmu/8AQa1H/wACn/xrLoqrCub/AIc8M65441s2unxyXE7HdPcSsdsYP8Tsf/1ntmvf7f4b634S8Of2b4Jn02LULlcXurXrusx/2Y1CMFH48fXmvBvDvj/xP4UsZLLRNSFrbySmV1+zxPliAM5ZSegHHStf/hc/xA/6D/8A5Jwf/EVLTZUWkXfFXwf8SeHtFv8AxDq+qabOsRDylJpXkkZmC9WQZJLdzV74Ba3Bpvja40+4k2DUbfy4iTwZFO4D8Ru/HA71yOvfEfxZ4m0xtO1fVjcWjOHMYgiTJHTlVBrl1ZkYMpKsDkEHBBos2rMV0ndHonxM0+/1z41ajp0EJN1czwwxLg4x5aAH6Y5J+tewfEzX7HwL8Nf7DtJU+1z2q2FrEWG8R7djOR1wFB5/vEV4bbfFbxna4dNWV5xH5QuJbWJ5gnXG9lLEfUmuZ1TVtQ1u/e+1O8mu7pwA0krZOB0HsPajl2uPmSvY9i/Z21q2g1DV9FlkCz3KpPACQN2zIYD1OGBx6AntXGXmgXPir42ajpIjk/f6xMJTjlIRISzfgo/lXEW1zPZ3MVzazSQzxMHjljYqyMOhBHQ12EXxZ8aQrL5erIs0oCyTi0h81wBgAvsyce/NFtboV1azPX/jr4tt9J8LDw3ayJ9sv9okjU8xQKc5wOmSAB6jdVn4CapZ3XgE6fEY1urO4fzkB+Zgx3K5H4lf+A181X19d6ney3l9cS3FzK26SWVizMfcmptJ1nUtCvlvdKvp7O4AxvhcqSOuD6jgcHily6WHz63Nzwzol/4o+I9tYTxSNPLfGS8z1RQ+6Qn9fxwK9p/aD1Wzh8H2eluyNeXF0ssad1RQ2X/UD8T6V5Mnxg8axSSzR6jbJcS48ydbCAO+BgZOzmuR1PVb/Wb573Urya7uX6yzOWOPTnoPanZt3C6SsinRRRVEBRRRQAUUUUAFFFFABRRRQAUUUUAFFFFABRRRQAUUUUAFFFFABRRRQAUUUUAFFFFABRRRQAUUUUAFFFFABRRRQAUUUUAFfQvwj1fR38GWWmTTwPdJ5okh3/OAZGb7uc4xg5r56pVZkYMpKsDkEHBBqKkOZWuVGXK7n2vb2NjcKjRtG4XO0YPGfxqx9gs7WORY4Y0jkUrJuYjIIxXypovxT8TaOERroXiKSf8AScs//fWcnn1zWhqfxl8SX9tHHCIbaUIBJMBvZmxyQDwAfTB+tY8tRaWNeeJ7Lfvovhv7Tqd7f5XDMA7BVLYPr94+w718ru292bGMkmp73ULzUrg3F9dTXMx6vK5Y/rVatKVPkvfqRUnzu4UUUVqZhRRRQAUUUUAFFFFABRRRQAUUUUAFFFFABRRRQAUUUUAFFFFABRRRQAUUUUAFFFFABRRRQAUUUUAFFFFABRRRQAUUUUAFFFFABRRRQAUUUUAFFFFABRRRQAUUUUAFFFFABRRRQAUUUUAFFFFABRRRQAUUUUAFFFFABRRRQAUUUUAFFFFABRRRQAUUUUAFFFFABRRRQAUUUUAFFFFABRRRQAUUUUAFFFFAHeeDPiU/hvRLvw/qelRavod1kvbO+xkJxnDYPHGcevIIpU1j4a2tx9ri8MaxdPncLS4vlWEe2VG4j65rgqKVh3Z0njDxtqvjS+imv/KitrddltaQLtjhXjgD14GT7dhgVzd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o6Lot1rl+La3GAMGSQqSEBIA4AJJJIAA5JIA61SggluriO3t4nlmlYJHGi5ZmJwAAOpJr0qG6tPAOgLDIyzajKM7YGVwzvGrMd3K7QkiIGGTzOFxv3Km7bFJX3IItF0/RxEtrpi3sjbtt5eSwxRMfaSYmE/7qh8dpDn5Ug/tBJEZtD0NEJBYi+gXIxnrMzRn8VI9qpwnxdr9w9xHOdMSdN7GLzFd4+u5ggaaRP8AbbcOnNRW3hzVzeEWniNftORt8p52diPQIpfPbkD8uaj1K9DK8UWwWS2uYdFm0+F4yGlblJ33MdysvyYwVHyYHBOBnFc/XoUUvi7R2dtU0uTUbSfmWfarNIMjO6TBDkEfdlDgHqoNVPEPg1jpaa3plpPHDIpkaAxMo2jJZkBJIxgkrluPmVmAYJSZLXU4iiiiqJCiiigAooooAKKKKACiiigAooooAKKKKACiiigAooooAKKKKACiiigAooooAKKKKACiiigAooooAKKKKACiiigAooooAKKKKACiiigAoqSCCa6uI7e3ieWaVgkcaKWZmJwAAOpr0tvhpoPhe1hl8d+JRY3Uyq6afYp5swU/3jggdx0xkcE0m7DSueYUV7DpHgn4WeKnjstG8T6rb6lLxFFeKvJ+mwBj7Bq8u17S/wCxPEOo6UJ/P+xXMlv5u3bv2MVzjJx06ZNCdwasZ9FaXh+wh1TxFp2n3AnMV1cJC32fG/5jjjPGee9d18TPhXF4D0mxvra/mvEnnaGRpIwoQ7cqBj1w/wCVF+gWdrnmdFFejfDT4daZ4/gvVfU7uzurMoXCwKyMrZxg56/Kcg/hnnA3YErnnNFemXHgz4cw3ctk3xBmiuY5DEwk0yTarA4IJwB+OareM/hNf+GNGXXbHUbfV9GYK32mEbSqtjaxGSCpJAyCaLoOVnnlFFdh8OfB9t448Qy6TPcXNsRAZllhjDhcEA7gSMA5HPr9abdgSucfRXV/EPwb/wAIN4n/ALKW4e4iaBJo5XQKWByDwD6qRUngLwXb+MLnUPturx6VZWMAllupVBUEsAASWUDvzntSvpcLO9jkKK9c0f4T+FPEGoGw0r4gR3d0FL+XHYHoOpyXx3pl/wDC3wfpWrvpV/8AESC2vYyFeOSyxtJAIyd+BwR3o5kPlZ5NRXWfEDwdD4K1q0sbfUxqMNzZpdpOsYQEMzAYwxyMLnOe9WPBvw11fxdbvqBlh03R4smW/ujhMDrtH8WPqBx1ourXFZ3scXRXsunfDr4Y3jmyHjxpb7IAYPHFGx9BuGD+DViePPg5qvg6zbUrS5Gpaan+tkWPZJD7suT8vuD9QKOZD5Wea0UUUyQoq7pOnHVtVt7Bbq2tTO+wTXT7I1P+0cHH5V2HxB+HH/CAadpLXGoi7vb5pd6xptjjCBeBnluW68fSlcdupwVFFdJ4L8G3PjbWDp1rqFlaShd2LlyGcc52KAdxAGe1MRzdFdJ468MReD/FU+iRXbXZt44y8zJsyzKG4GTgcjua5ugAoorV8PeG9V8U6omnaRaPcTtyxHCxr/eZugH/AOrrQBlUV67F8KPCmlXKWXibx7ZQagTte3tyoETejMx4+rBasa18BJ/7K/tHwvrcOqxlS6xMAvmD/YcEqx+uOnWp5kVys8aoqzDY3Eupx6eY2juXmEBR1IKuTtwR2Oa9T1H4Q+GdIuTbX/xK0+CdSQ0T2q7lPuPNyPxptpCSbPI6K9n1T4G6RotlFean48t7S2lYLHJLYgBiQSAP3voCaxdf+FemaZ4LvvEmleMLbWIrQxgx29uBku6pgsJG2n5s4I7UcyHys8yor13UPg5oOjFItY+IdhY3RUFreS2XcpIz083OPfFWbz4HaRYaRDqt349t4dPmCmO4exwjBhlcHze4pcyDlZ4zRXp+rfCnSLXwlqOv6V41tNWSxQO8UFuM8sBgkSHb+I7V5zYafd6pfRWVhbSXFzM22OKNcsxpp3E00VqK9Xt/g7ZaXFE3jDxhpujXEqhltA6u+D6ksOh9AR71o3XwFjvdMa98MeKLXU8Z2qVGxyB0EisRn6jv1FLmQ+Vni9FWtR0680jUZ9Pv7d7e7gcpJE45U/1+vQ12ngH4aDx9Z3UlprK209oVE8UtsSBu3bSGDc52nsMfrTbsJK+hwNFejJ8OPDr3r2n/AAsTR0mRyjCSJkAIOMZYgfrWf4x+F2veDrJNQnNve6a+P9KtGLKmfu7sgYzkYPI5HPNF0FmcTRWr4c0mDXdetNKmvDaNdyLDFJ5XmDzGYBQRkYHPXmvSNS+CFto7xpqnjnR7F5ASi3WIiw9RucZobSBJs8ior1mX4Eanc6a17oOv6Vq6AfKIXwHPorDK56dSK8qngltriS3njaOaJijowwVYHBBHrmhNMGmtyOivVNF+DcOueGIvEMHiq1g051ZjJc25j8sKxVt2WwMEHvio/wDhVOhf9FL8N/8Af9P/AIujmQ+Vnl9FeheKPhhD4e8KNr9t4msNUtxMsKi0XcGY/wC0GI4HNee0J3E1YKKsafZTalqVrYWwBnuZkhjB7sxAH6mvTrv4T+HdGmhstd+IWn2eoyHa0Edv5gjP+0d4wPdgtDdgSbPKaK7Txx8NtT8FxW961xBf6VckCG9t/ukkZAI7ZAyCCQR3rkLa2nvLqK1tonmnmcRxxoMs7E4AA7kmne4NWIqK9Hm+GOmaLLFZ+KvGdhpOpzorR2scD3GzPTzHGAn16d84rl/F/hDU/Bmsf2fqIjcOgkhniJMcqnupPp0I/wDrGldBZowKK1vDfhvU/FetRaVpUHmTycszcJGvdmPYD/6wySBXaQ/C3S7vUG0Oz8b6bN4iUlTZi3kERYdVE3QkYPAGeKLoEmzzWirWo6dd6TqNxp9/A0F1buUkjbqpH+eveui8LeAr/wAS2F1q0t1b6botocT390TtB44UDljyOOOo5zTuFjk6K9JtvhhpviCyum8IeLrfWL21Qu9nJaPbOyjuu4nPbtjkZIrzd0aN2R1KspwQRgg0k7g1YSiiimIKKKKACiivQ9A+D+u6np66nq1xaaFprYImv32sQe4Xt/wIrSbsNJs88or2d/gA95Y/aNC8W2Go+hMW1Cf95Wf+VeV6/wCHtU8Mao+navaPbXKjIB5Dr2ZSOCPcUJpg00ZlFdF4P8IzeM9VOmWmoWdtdlS0cdzvHmADJwVUjgDviuvn+CGqWtwbe48TeHIZxj91Jdsrc9OCuaLoEmzy6ivRPEfwX8VeHNLl1I/Y761hUvKbORmZFHVirKMge2fXpXn8EaS3EcckyQozANK4JCD1IAJwPYE0J3Bpojor1L/hRurjToNQfxDoMdnOqvFNLPIisGGVwSg6jmoP+FN3ZOB4u8Lf+Bx/+Jo5kPlZ5pRXX+N/h3qXgSKwk1C8srhb7f5RtXZvu7ck5Uf3h0rkKd7iasFFa3hvw9feKtettH07y/tM+7aZW2qoALEk4PYGvQP+FMQfa/7NHjfQzrBwBZbuSe4znOfbbmk2kCTZ5TRW74r8I6t4N1c6dq0IVyN0UsZ3RyrnG5T/AEOCO4rEjjaWVI0GXchVHqTTENort9X+F2veH/CUviDWGt7WNWRI7cSCSRyxH935QMZPUnjp3riKL3G1YKKKfDDJcTRwwxtJLIwREQZLE8AAdzQIZRXoZ+E1zZPDa654k0TSdRuVBgsp5yz5PTeQMID2POa5PxL4a1PwnrUularCI7hAGDKcpIp6Mp7j+oIPINK6HZoyKK09B0DUvE2rRaZpNs09zJzgcBVHVmPQAetdkvwiu7i4l02y8S6Dd63CGMmnRXB3cdVDEYLDByOMdzRdAk2edUVJcW81pcy29xE8U0TlJI3GGVgcEEdjUdMQUUUUAFFFFABRRRQAUUUUAFFFFABRRRQAUUUUAFFFFABRRRQAUUUUAFFFFABRRRQAUUUUAFFFFABRRRQAVq+HdOTU9ahglQvEMu8YbaZMDIQHsWOFB7FhWVXWfDyRU8SAbxHIxgMchOAhW5hct9AqsfoDSew1uXdJs9N0qTWtbg3TWFvJLBZmV+ZIxhScjBy2+JOBwsjsMFARs6pb2kq2/iPVJN6xRDI8sEb2JkU4PBYxyQhFORjLH5U2mPSvClz4g+HljHbPFb5uxBMG3PI0qtM33Avyja/PJB8sdMVueIvCLy+ErbTXuLaAwQW0oZJ3kDyKkiFtuzq4STnONsS4PXMPctbHGW1nrvjeTc7m006acskUeT5r5AJ+Y5kYFgPMkbuF3DIFbum6L4e8OXAiW8S41J03QyyNGpJ6ggeYNiHplSZG6oVBUv0dh4Zu5n0K4t0hMU1gklnYtcfMZGhkMbMfLAOxEJwOjszZBY5bEuoPq2kaYY/tcWrEEW+4xjbsWXD/ALsKAEPWJYyCOc4II2xpLc4qbW9T0jWxFr8NqYJi2y8jtskEEgsW4d8HIZZDvXnG1gCHyazeeGPElu9xKX065OWnRV89Acbv3qgGTGQw3ZV1ZCV+bA6k6E3jRL7RDatbtFb2N1BdTMq+W0qKI1IjiAICvtPAP7sZYhRivf8Aw8uLzw7pmmzalaiYSQCG4cyAtHJI8QPllepJgQ88BFyO9GnUNehzPi/wfFFbtqenKgwC0sMWCpCkq7ADoQytkAbWUF0woZU4GvbLrSLvRdLsbuQxTKPJgwiswuGa3RoPlKjaN0LKxySfNcdyD5BrFpFYa1e2tu7PBFO6xOwwWTPyk/UYNVF9CZLqUqKKKogKKKKACiiigAooooAKKKKACiiigAooooAKKKKACiiigAooooAKKKKACiiigAooooAKKKKACiiigAooooAKKKKACiiigAooooA7v4OSWcXxR0g3hjCkyLEZCABIUYL17k8D3Iro/iv8O/Ft1401HWrXT59Ss7plaN7Yb3QBQNpQfNxjsMdOc15LHHKweWJHIiAdmUH5BkAEntyQPqRXfaD8aPGWhxLC15FqMKjAW+Quw/4GCGP4k1LTvdFJq1mcQUvtH1GNpIprW7t3DqJEKMjA5BwfcUmpX82q6reajc7fPu53nk2jA3OxY4Hpk19IeD/HWjfFyO60DW9BjW4jtzMQSJEK5CllJAKMCwx396+edf0n+yvFOpaPAXlFreSW0ZIyzhXKjp3OBQnfcGrbHbfCm0g0lNX8dahHutNEgIt1bpJcuNqr+Rx7F1Ndpa3M/wAQv2e9TN3I0+pafLLK0rnLFkbzc/8AfDlRVXxAfBnhPwfpXgPxHJq32iJFvrsaYI+Zmzw7N1xnj2Cn0rb+EOqeBxfajofhw6wWu4hNJHqYj2sF+Uhdvch+Qew9ql9ykuh84V7/APs4QFbLxFPjh5IE/wC+Q5/9mrxTxLpDaB4m1PSXz/oly8Skj7yg/KfxGD+Ne5/BOb+y/hR4g1RMCWK4nkBPTCQoR+uaqWwobniS6Drut6nMbPSL64lmlZsR27nkknnjj8a9g8Q3MPgb4FReE9WuIpNcukOLNXDGINLvycdAB36FumRXEw/G/wAdxSBn1OCUD+B7SMA/kAf1r0PTdO0H4x+A7/U59HtrDxBAzo9xaptLShQwb1ZTkDDZI5wehpO/UFbofPFeq6VNJ8PvhFJq8Uhg1zxJMIrVgcPFbJ1YccZ56f30PauE8JeHpvFPirT9GhyPtMoEjD+CMcu34KDXqnjnVfhhretJa6hf6/GNKj+wxRWCx+QqoSPl3Ak+mc8gCm+worqTfG+3j17wf4Z8X28aqJY1STByQsiB1B+hDD6tXjUOr3FvoV3pMYVYLueKaZhncxjDhV9MfOT9cV9C2UGgeLfgjquh+G5r25gsI3EP21V87zFPnKOMDBPyg+ma+a6I7WHLe565+zzAH8dX8xUER6c4BI6EyR/lwD+tcZ8Sbg3PxI8QSE5xeyR9P7p2/wBK9J/ZwtQ194guz1jigiHH94uT/wCgivIfE119u8V6xd/8976aXpj7zk/1oXxMH8KOj8I6dc/EXxZoGi3nFrY2vkySITu+zo7ycknrl9gx0444rY+MfitrvXT4V04Lb6LpBESwRDarSAckj/Z+6B7E96u/s8FR461AHG46a+P+/kea434lWU9h8SNfinQqz3jzL7q53qfyYUfaD7JytfRfwR8Ut4m8O6h4W1lmujbRYQysTvt2G0oT146fRgO1fOle0fs8WZTWdc1eR1jtra0WJ2Y4A3Nuzn2EZ/OiWwobnk+u6cNH8Q6npgkMgs7uW3DkY3bHK5/Ss+tLxFqS6x4l1TU0GEu7uWdQewZyQPyNZtUSWtNtzd6rZ2yjJmnSMD6sBXsP7Rl1v13RLTPEVtJLjPTcwHT/AIBXmngSH7R8QPD0e3cDqMBIIzkCQE/oK7b9oG5E3xCt4l/5YafGh57l3b+TCpfxFL4WeU16F8EofN+KmmP/AM8o53/8hMv/ALNXntesfs+QLL4/u5W/5ZadIy89y8Y/kTTlsEdzmvizdfbPijr0vHyzLFwMfcRU/wDZa4yt7xtOLnx54gmVtytqNwVPqPMbH6Vg0LYT3FVWdwigszHAA6k17r4rkPwi+G1hoOlbYtb1hS17dqfnXAG/BHTltqnsNxHPNeQeFDAvjHRGusfZxqEBlz02eYuf0zXrX7RtlKNQ0K+2sYmikhLZ4DAg4+uCfy9qT3SGtmzw4kkkk5J716b8GPGl1oHi620ead20vUpBCYSchJW4R1HYk4U+x5zgV5lXQ+A9Pl1Tx7oVrDu3NexuSvUKrbmP4BSab2Etzu/i9bJ4R+LNjr1lCjNKIr/y3+75yMR29Sqk+5NeVM8+oX5eWRpbi4ly7scszMeSfck16h+0BqcN547t7OFgzWVmqS+zsS2P++Sp/GvP/ClqL7xholoek1/BGcjPBkUGlHYctz2v9ouYQ6P4fs0AVGmlcKAABtVQP/Qq8V0TxFcaLa39qkSzW18IfOidiAfLlWQHjv8AKR9GNer/ALR11v1TQLT/AJ5QTS9P7zKP/ZK8QojsOb94t6pqNzq+q3Wo3j77i6laWQ+5OePavefjEBYfBvw5YbsOJbaPGeoWBs/rivn+3iM9zFCOsjhR+JxXvn7R9wV07w/bZOJJZ5MZ/uhB0/4FQ90C2Z4dpur3GmQahDDgpfWxtpQf7pZWyPfKivZPD8Efws+EZ8WG3R9f1gLHbNIMiJXyyD6bVLn1OAeleGV9DfGmzE3wn8P3NoCbe3lg4UcBGiIB+mdo/GiXYI9WfP8Ad3dzf3ct3dzyT3ErFpJZGLMxPck103w+8a3ngvxJb3STyf2fK6pewDlZI+5x/eHUHr26E1ydSQQSXNxFBCpeWVwiKOpJOAKqxKZ7b+0RosCXWka9CP3k6tbSlRw235kOfXBYfQD0rQ/Zyg8vS/EF23CvNCm49PlVj/7NVb9oK9jttJ8O6GHV5k3TPgchVUIp/ElvyrR+C87aR8Ide1VEHmxT3E6kr12QoR9RkGs/smn2zwCOC71bUWS1t5rm5nkJWOKMszEnsBXu3ieb/hE/2fbXw3rsq/2zcxhI7YybnA87zBnB6IoA9MgCuVt/2gfF8LHzbbSp1OOGgcEfTDj+tdVc+H/Dvxb8DX/iqxsH03XYjJ5pWQurSoobac8EFSOQAQT3xgt+ZK8jyT4eW5ufiL4eQAki/ifgZ+6wb+ld1+0RMW8a6bD2TTlf85HH/stc58GoFn+KujBlyqec/wCIifH64r0zV9W8Pn4+XGl+ItMsruCe3gtoJbmIOIZNu4AhuMNvx067feh7gl7pj/s822oQXes6lKzxaMIAju52xtKCDnnj5V3ZPbcPWvKvGOpW+r+M9Z1C1x9nuLyV4iP4lLHB/Ec/jXovxou/FWial/YzXpi8NXAL2cNrEsMe0dY22gZ2kjgkjoa8fpruKXY+hfmsP2V/Qtb+/SS5/wDsq8G0vS7zWtTg06whM11OcImQOgySSeAAASSegFfSGseI5/A/wP8AD15Z21rcSvbWkXl3al0JaPceARnocc159YfHLUJTc2uo6Vpdta3FtLE0un27JKrFGCEZcjG7GfakrlSS0ueZ2+sXVvol7pCbDa3csUsgYHIaPdjHPH3zn8KoUUVZmXtG1WfQ9YtNUtkiee1kEsYlUldw6EjI6Hn8KrXNzPe3U11cyvLPM5kkkc5Z2JyST6k1FXVeBfBdz4w1jYzfZtKtv3l/esQqQxjk8njccHH59AaPMa10PVb5Wtf2WYI9R4mkjQwh+pDXG5Mf8AwfpWL8CtGt7dda8ZXybodMhZIcgcNt3Ow9CFAH/AzWB8U/H1t4lmtND0NTF4f0wBIByPOZRtDYP8IHC55wST1wOz8DHyP2cvEjxfKz/atxHfKKp/Tio6F7v0PE9X1S61vV7vU72QvcXUrSuT6k9B7DoB6CvYfH9uNU+AvhLVZk23NoIolJ7oUKn89iH8K8Rr3v4q40T4K+F9EdCly32cOh6jZES/8A48R+dN7olbMqaLD/AMIF8Ar3W4mEeq63hI5BwyqxKqAfZN7j3NeQ+H7uWw8SaXdwHEsF3FIh9w4NezfFyUR/BvwfbQf6hxbMPXC25A/nXkngqw/tTxxodkYzIkt9FvUD+AMC3/joNEdrjlukegftB6Wlr4zstQjXH220G/3dCRn/AL5Kj8K6PwvpkXjz4Af8I/pU8cWpWjnfFvwDIJC43d8MDwTxkf7NZPxxW48Q/EjRPD1htkuPs6IqnjEkjnqfTAU/Q1DrN/p3wWnXSvD8C3viSW3Bu9SuGO2NWOdixg47A89OM57Loh9Wxfhhot78P9R1PxR4qR9Ksra3ktkjmYK9zLkHai/xj5TjHBOMEgGvJNTvTqerXl+0axNczvMY06LuYnA9hmvoHRta0H446DLo2tWqWevWkZkiliGdvQF4884zjchPpz3Hz9qVhPpWqXenXIAuLWZ4JApyNysVOD9RTjvqKW2hVooAycDrXsr/AAV0GyCQ6p4/sLK8CKZbeVYwUYjkcyg/jim2kSk2eNUV0/jnSdE0LWodL0O+XUI4LdfPvUcMs0jEtxgkABSowO4Oa5imJnrXwg8L2C2WpeONciElhpCs0ETDIeRF3FsHrgYA9z7Vwvi7xhqnjLWZb/UZn8ssfItg5McC+ij6AZPc817Jo1oZ/wBl24S1XdK0E8smzqds7E5+ir+Qr57qVq2y5aJI1vDniXVPCurx6npNy0M6cMvVJF7qw7g//XGDzXu3xYgsPGnwmsvF1oAslsEnQn7wR2CPGT7MR/3yfWvnOvfL2QaN+y3a295hZrtVWFW/i33BlX/xzJ/CiW6YR2aOT+Adqbj4keb/AM+9lLL19Sqf+zVi/F26F38U9ckXosiRdc/cjVT+oNdf+zrblvFOr3PaOyEfX+84P/stbvg6Dwh4m+IPiqx1TS7S41mPUria1nnZpEmjDkY2Z2nbjOO4PsTSvZ3GleNi78G7640b4U6lqWuOw0qGWSS3WY9Ywo3Bc8bS2QAOrZ9a+cK734leIvFsusT+Hdemjgt7JwsdpaJ5duVH3GUdSMYIznHtXF6fbm71K1tgMmaZIwMZ6kCml1Jk+h778cR/Zvwy8P6URh0uIlxkdI4WU9PcjpXgVpp91frctbQmRbaEzzHIARAQCTn3IH1Ir6X+MnjCLwtHo8cmhaZqv2kzNtv4hII9uzkDtnd+leXX/wATbDWfA+v6M2haZo9xcxwmA2EGwTFZkLK2B/dBOT6HvilG9ipJXODvNcur3QNM0eb5oNOkmeBiSSBLsJX6Apn/AIEazKKKszNfw/4ivPDVxd3VgFW6ntXtkmOd0O4jLL6NgEA9s1kgncCM7s8Y60legfDLwimpaj/wkmsutr4d0lxPcXEvCyOuCIx684yB9OpFJ6ajWuh33x4H/FDeGTqGTqwkAYkDP+qHmc/72zpXgNdl8SfHMnjnxKbtFePT7dTFaRN1C55Yj+83f2AHauNoirIcndnvHxG3Wn7PvhOAyFml+yZz1wYHbH4cCvB690+OSnT/AAV4P0sgjYhBBXH+rjRenb73SvC6UdgnuFeyfA7Q7a2h1nxtqMYe30uJ1hyAcME3yMPQhcAf75rxuvefDX+h/sy6vNB8jzedvI75cIf/AB3iiWwR3PFNY1a813V7rVL+Vpbq5kMjsT69APQAYAHYAV698UoBq/wg8G+IZj/pcaRwOTyX3xZJJ+sef+BGvE698+MJ/sn4ReFNEmBW6XyFKt1HlQFW/Vloe6BbMqaNbn4d/Aq616MCPWtb2pDMB80aPwoB7fIGcY7keleU+DryWx8baJdRMd6X0J69QXAI/EEj8a9d+NMsdv8ADPwjYW24WzCN0z6JCAufwevKfAdkdR8f6BbbC6tfRMyjuqsGb9AaFtcb3SOx+PmlR2HxAS8jGBf2iSv/AL6kof0Va8sr1r9oO+S48dWdqhBNtYqH9mZmOPy2/nXktOOwpbhRRRTJCiiigAooooAKKKKACiiigAooooAKKKKACiiigAooooAKKKKACiiigAooooAKKKKACiiigAooooAKu6Tf/wBmanDdFDJGNySxhtu+NgVdc9sqWGfeqVFAHqfiqeSXwwmpaRcSI0LJO81sTGZBI8weY46BmlVdo+4fMTsScTWrq7vvC2l6xZTyRPbRxwzeTIwIVEESk+4beSewuEHGcVU8E6+NPum0672va3GfK8yXYIpSMH5uih1+Rs/L90sGVdp6i+1DR/Dt09tPp8kUM7s6qYjEjnJVskFgCRmN0WNAPTKqwz20NN9Tc0/xPb6lpdtqNta7GVFg8myiGUcIoAjVnH7xWAwMtlApVT84R9n5sk8etS3Oo3jWn75YbnzyxXB6JLIwhD7cZPmZwSuxUYrz9hp+naNYz6nozRXCzZTAnxGYyCcPLKREO37t4y5x0HBrEuNX8V3kjRJb2VrEX3KZfK2oxx84lmJIbgDfuyMAZAAFKxV+50nirX9ZtvDBup7gnVLgRD7XAxBjxNJIRHIDnau6JV5243Fchgxr65Lqz+BrVri9lGrWeJpZy588yh92N+d2dpwc9Gsz3Bpm2Hw3oHna3eNJqBkWZW80vIZ2BdtoOdzBGgO8/KG5+YqFePwre3VzFd61fhLaw80CFWBaKNI7a5XIUn5wjSJnJyzPySWNMXUj1zxBfabN4dsL+9u9ltMLm4EkrOXddineM8lZo58Z5wfpXCa1NBcazdPbSeZb79sT7Su5F4BweRkAGjWdS/tXVJboIY4yFSJGbcVRQFUE92wBk9zk96oVaRDdwooopkhRRRQAUUUUAFFFFABRRRQAUUUUAFFFFABRRRQAUUUUAFFFFABRRRQAUUUUAFFFFABRRRQAUUUUAFFFFABRRRQAUUUUAFFFFAHo/wAILXRNR1XWtK1y8jt4dQ082yb5FQsxkQjaTxuBUEfToas6p8BvGFpetHYraX9vu+WZJhGcerK2MH6Z/GvL6mW7uUiMS3EqxnqocgH8KVn0Kurantnh+20j4K2V9qWsaja33ieeDyodOtpN3lqSDhjjjJAJJwMDjNYnwj8L3fiXxt/wlGrROLGCZrnzpFwtxcljtVSepDZbjPIA715RRSsHMbfi++1LU/Fup3urW09tezzF3gnQo8YP3VIPIwu0D2xWz8J21CL4laPNp9rNcFJts4jQsEib5HZsdAA2cn2ri6KdtLCvrc9g+Pvhme28UxeILeB3tL2JY5pVGQsyDbg+mVC4z1wfSu58BeH9Qi+B1/pUcIGp3sFyBA8gUo0gKru/unGDg/pXzNRS5dLD5tbnpkfwQ8RRMG1XUdH0yLG52uLvkDPXAGP1roNT8YeG/h54EufCXhW+Gq6ndbxdXqD92pddrMCOCcABQCQOpJIwfE6KLX3C9tj2v4e+GtY8KfD/AMQ+Lhpt3/a09t9n0+FYmMqoxAMu3GcZIb6IT0NeKUu47t2Tn1zSU0hNnt37OkmoR6vrEQtpf7NmgVmn2HYJUYALu6ZKuxx7V5x4/wDC9x4T8YahYvbyR2jTM9o7KdrxE5XB6HAIBx3Brmdx27cnbnOM8UEkgAk4HQelFtbjvpY+kvgD4f1DSNA1S81Czmtfts0flLMhRnRVJ3YPY7+D35r531OwvtN1Ga11G1mtbpWy8UqFWGeeh7VVLsxBZiSOhJoZmY5Ykn1JoS1uDd1Y3fBviabwh4qstZhTzFhbEseceZGRhh9cHj3Ar3nxX4T8P/GLSoNa8O6nAmpxIE3sTyvXZKo5UjJwcfmMEfNFPimlgkDwyPG4/iRiD+lJq+oKVtD1OH4B+JI7h21LUdKsrGI5kummLDb3YDA/8eK07xd4y0Tw54RPgbwVMZ7d8/b9R/57k/eAI656E9NoAGeteY3epX1/j7Ze3Nxjp50rP/M1Vp27hfsFFFFMk774OaPc6n8SNLnjt5HtrR2mmlCEpHhGK5PQZbAFWfjjBdp8Tb2aa3lSCSOIQSMmFkAjXO098NkV52ssiDCuyjrgHFI0kjgB3ZgOgJzStrcd9LDa91/Z20m7jvNX1WW2mS2eFIYpWUhXO4kgHvjA6dM14VUnnzbQvmvhRgDceBQ1dWBOzuW9ahu4NbvUv4JYLrznaSOUEMCSTzmqFOeR5G3O7M2AMscnA6U2mIUEqQQSCOQRX0vouueHvjN4ITQtXuBBrEYDPGGCuJVBHnRj+IEE5HbJB7E/M9KCVIIJBHIIpNXKTsepX3wC8X290I7Z9Pu4WPEqzFNo/wBoMAfyzW3YQaB8E7O5u7u9ttX8XzR+XFbQ5Mdtnrk9QOmScMRwABk15K3iXXntvsza3qRg/wCeRu5NvTHTOOlZdKze4XS2LOoX9zqmoXF/eSmW5uJGllc/xMTk11nwq0a81X4h6O8FtLJBa3KzzShCUjCfNlj0HIAGe5FcVUsV1cQIyRTyxo33lRyAfrTYlueu/tEW11/wl+nXRt5fsn2BY1m2HYX8yQlc9M4KnHvXjtTPd3MsQikuJXjHRGckD8KhoSsrA3d3Oj8CaPda1410i3t7aWZFvInnMaZEcYcFmPYDAPWvUv2jIbyS60OYQSmyijlBlCkorsV4J7EhR9fwrw+G6uLbd5E8sW7rscrn8qe99eSxGKS6neM9UaQkHv0otrcaelivX0P8NfFuh+NfA48D+IpVW6SIWyJI+37RGPuFD/fXA4/2QeecfPFFDVxJ2PVtc+AfimyvHGkta6halz5Z84RyBe24NgZ+hNamg+DNI+FkkfiTxtf28moxDfZaXbne5fs3PUg/gDznNeXQ+LvEttbi3g8RatFCowI0vZFUD0wGxWTLNLPK0s0jySMcs7sSSfcmlZ9R3XQ1/FXiW+8X+I7nV73iSYgRxLyI0HCoPoPzOT3r3/wb4e1WD4A3OmwWLjU9QtrnbbyARsfMLKM7iAMrg5OOCK+ZgSCCDgjvVv8AtTUP+f65/wC/zf40NXBOx3Vn8EPHVzOqT6db2aHrLPdxlV9zsLH9K6+/8R6D8Lvh7deFNH1OPVdcvPM+0SwH5IXddpbI4+UAADOcjJx0rxKW9up12zXM0i+jyEj9agotfcL22PVfgDp0tz4/kvBE3k2tnITJg7QxKqBnpnBPHsfSsP4wtM3xU1p5I2jJeILkEZAiQAj64rkItSv4LcW8N7cxwBt3lpKwXPrgHGabc315eiMXd3PP5Y2p5shbaPQZ6U7a3C+lj6E8MXtp8ZPhnPoWqyga3YAATty28A+XN755Vvx6ZFeDX3h7VtO1x9FubCddRR9nkKhZmP8As4+8D2I4NU7S9u7CUy2d1NbyEbS8MhQ49MinyalfTSxyy3ty8kY2o7SsSo9Ac8UJWBu59MfFDwhreveANH0PRbMXE1tNE0gMyphUiZf4iAeWH5V47/wpTx7/ANAZP/AuH/4quK/tTUP+f65/7/N/jR/amof8/wBc/wDf5v8AGkk0DaZ3firwDL4F8AQPqwgbWNRvkwqYbyIkRyVDepZlzjjgc15zU013c3IAnuJZQOgdy2PzqGmhM7H4c+A5vHmuva/aBbWdsokuZQMttJwAo9T6ngdeeh9a8SfCzxTqOnroOiXekaX4chbKWqSyb5z/AM9Jm2fMxwDjoMDrjNfPtnqN7p7M1leXFsXGGMMrJu+uDVv/AISTXf8AoNaj/wCBT/40mncaasdJ40+Fus+BtLi1DUr7TZYppxCiW8jlySCc4ZAMfL69xXV/BzWLXUvD+v8AgO8uFhk1OKRrNpACu9oyrD6jCsB7GvJ7zVNQ1BVW9vrm5CHKiaZn2/TJqqrMjBkYqwOQQcEU7XWoXs9D0bwf8LNbufFaLr+nTafpVhJ5t7cXK7IyickBjwwOMZGQAc1B8XPHEPjPxQn2B2bS7FDFbsRjzCT8747ZwAPZRXJ33iTXdUtUtb/WdQurdBhYp7l3UfgTWXRbW7C+lke3RySfEn4FwaVYEz63oMkbPagfPIihkXb6/I35qR3FVvhf4Yfwa93448WwTaba2MTJaxzpsklkYEHCnnpkAd93oK8isr68026W5sbqe1uE+7LBIUYfQjmptT1rVNamEuqajdXrjobiZnx9MnilboHN1Ow0Xxytx8ZLbxbqu2KCS6O8EbhDGUMa/XapHPtmtz41+E9VfxlL4htLWW80zUIonWe3UyKhVAuCRnGQoIPQ546GvJa2dL8WeIdEgEGma3f2sAJIiinYICep25xTtrdBfSzPTPhHoVx4Tmv/ABr4kjk03TLa1aOLzwUeZ2I+6p5IwMD1JGM4NeUa1qT6zruoapIoV7y4knKj+HcxOP1o1PWtU1qVJdU1K7vXQYRrmZpCo9Bk8VRoS6ib0sKrMjh1JVlOQR1Bp000txPJPPI8ksjF3dzlmYnJJJ6mmUUxBRRRQB7d8DvHWn2dtP4S1iSOOO4kMlrJN9xiwAaI54GcZHqSR3AOb4w+BWu2GpTTeG4hqGnNlkjMqrLEP7p3EbvYjk+leR10Fh458VaZbLb2fiDUYoFGFjFwxVR7A9PwqbO90VdWszs/D3wa1KKYal4ykg0XRrfbJMZZ0LyL/dG04XPTk554BrK+J/j2LxdqFtY6VGYNC05fLtYsbd5xjeV7DAAA7D0yRXJarr+sa46vquqXl6V+758zOF+gJwPwrOp26sG+iPff2cLV1tvEN20Z2O8ESOV4JAcsAf8AgS5/CvGl1u/0zxa+tWcrQ3sV286sRghtxJBHockEehIpbbxd4lsrWO1tPEGq29vEu2OKG8kRFHoADgVnXt9d6ldvd31zNc3MmN8szl2bAwMk8nihLW4N6JH0F400W1+Lfw9s/FWhw51e2iO6FeWYD78J7kg5K+uenzV4x4EspLv4haDbeSzkahC0ibcnargtkegAOaztN8Q61o0UkWl6tfWMcpDOttcPGGI7naRT4vE+vwX099DrepRXdwAJp47p1eXAwNzA5OPekk1oDaep7f8AG/wl4k8T65pbaPpU13bwWzBnQqAGZuRyfQCvL0+E3jqR1QeHbgEnGWkjA/MtWT/wnHi3/oaNb/8ABhL/APFUf8Jx4t/6GjW//BhL/wDFUJNKwNpu5q+PPCa+C7bQ9KuEQ6rJbvdXkiNkZdtqoO2FCH8SfauMq3qOq6jq9wtxqd/dXsypsWS5maRguScAsScZJ49zVSmhM9G+GPwwm8bNLqd0+zSLaQxuqOBJPIAG2D+6MFcsfXjvjsPFPw4+IHiSOCxih0rT9FtOLTTbe5Plxj1b5fmbk5Y+p6ZNeOaf4k13SLc2+m61qNlAWLmO2unjUscDOFIGeBz7Vb/4Tjxb/wBDRrf/AIMJf/iqTTuNNWJfF/gnVfBN1bW2rPbGa4QyIsEm/Cg4yeB3z+RrEsLZ73Uba0jQu88qxqqgkkkgAAD61JqOrajrE6z6nqF1ezKuxZLmZpGC5JwCxJxknj3pNO1S/wBIuftOnXk1pPt2+bC5VgPYjkUxaXPZf2jrhm1PQLcg7Y4ZnBxxlioPP/ARXh4GTgda1tR8Ua9rFt9m1PWL29hzuCXEzSAH1GTxWTQlZWCTu7nQeJfBWveEY7J9asxbi8QtFiRWPGMg4PBGR+f1r0j4U38PiLwB4i8CSTIt7NHJNYq7Y3kqOB/usqk98MT2NeV614j1nxE8D6xqVxetAmyIzNnaOM/icDJ6nHNUbW6uLG6jubS4lt7iM7klicoyn1BHIoauhp2Z2/gL4e6rq/i6FNT0+4s9OsZfMvpbmIoqhPmKEnHJ4HsDmpvjB42h8YeKkSwkMmmWCGKB+0jE5dwPQ4A9woPeuc1Pxz4p1myFnqGu309sF2GIykK4/wBrH3vxzXP0W1uwvpZHt+svJ8Q/gXpkunKbnVNDkjS6gjBaTaqlMhR1yNrZ9m9DVH4Q+Hh4elu/HPiRX0/TrGErbNOhUyu4wSoPJ4yBjqW46GvLtI13VdBujc6TqFzZSkYZoJCu4ejDoR7GrGueKte8SyBtY1W6vAG3Kkj/ACKfVUHyj8BSt0DmW4eKtfm8UeKNQ1mYFTdSllQ/wIOEX8FAH4Vj0UVRIUUUUAFFFFABRRRQAUUUUAFFFFABRRRQAUUUUAFFFFABRRRQAUUUUAFFFFABRRRQAUUUUAFFFFABRRRQAUUUUAFei2EOqPoltZa1pj31rPbiaEwL50sceMI0kakMABtxIMEDCkuo8uvOq0LLW9R0+NYoLjdArbxBMiyxBv72xwVz74pNXGnY6m28KXIu/tPhrVpo5QTt8oyPIOeg8pfN/F44+9bvhvQ/En2o3t5rN7NFCNzraSSzAY4Il2cnGeYxlj0bYp3jgx4p1Mb+bVt/USWscg/AMpA/AVn3eo3eoTLJfXM1wVAUeY5O1R0A9BjjA6VNmVdLY9B1CwsNT8QCfULsXTgt5NorBvl3FmZgpVskl3bf5AGScgcVB481mKDT4dHtmcF0G5CQNkZKtjaAAoZlQhdq4WNDgFyBl3ni6wsVnt/Demi1hdjtkmUE7cgqSuWJYY/jd1B5UKQDXJSyyTzPNNI0ksjFndzksTySSepoUe4OXYZ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rmmeJfCNj4EsoJ4LQ+IINObbcLCr7t053ROMY3hApBPqeR38jopNXGnY9tfV/CUfiC8xqejSLfS3Vxp0y2wMVm5hRITKGTAwQ/y4IzgmoNW8YeEF07X0s7XTftlnLHNpxgtlCTTSQmKXblOURmZxnqcEcYFeM16dpXwz0278O2F9c6hdrdTxQXjhEURGF5xEyKx6SLkHnjkDHek0kUm2bGn6v4WX4mrd3s2jyWDaNDH5gjQIkx2B2Ubdu8fOeR0yB2FS3mveDbzT9M09xpk0U99cTT3KRpCYIY7lpFG3bnc8WEUZAwfaq978HNLscTLqlzf2whurtfsbIWmhiMShRkYVsyNubkfL0GcDCtPhta3Or+KNPlvprObS/KFtHcGLcxlOF8wqxGASgO3P3vXClaD1OytLrwpb65rupWGreHkg1Kyimt4LmNB5V0wIbIO7aq8sVHUtjPFcxf3Phufxb4Tu/tun/YdN0WCa9MUa4luItzFCnG5mbYNpI4PasXVvhfrGk6dq18b/TLqLS2CXH2WR3w2VBXOwLuG4ZUkH24rfv/AIQxyeGNAvtFu7ifUdUW3ZoJtpSNZImkLHaMgDYexz2yaNBa9iz4gs/DE9p4nttJ1vQ4bW9ure9tixTfGuGM0a4GR8wXCjAxgDvVzwjrHhGDwl4ct7u40m3vYrtWuN8MbeahZy/mFl3KQvGckHIA6/LzEvwlvYo7SIazYyX1zdNAsMUczoFEQl37lQk5RlOMdGHfIBD8KLy3YNqWqacN32tUt4J2852gEoYhSnK7ojz7jpng0DW+x3thq/g37JqNrqOo6I7XcvlwF445PIUwsoLsqDd8ygkrjBYcjBrG07xb4WlvvCMksemQXE6qmss9unlxiESKvG3A8wvuOP7qVzlv8GPEVw8Std6bAJYY5Vad5U5d9gTGzO7OO2ORgmua8V+HB4bm0uMS+YbzT47tvmztZmZSOg6FT6/WhJA2z1tdW8H3WiaBFJf6IL+ynsprpmijAkQSMsqghRztwSDkEAYHevNfiXc2V34r87Tri0lsjCBCtsUPlgFshigAJLbmHcKyjjGBx1FUlYTlcKKKKZIUUUUAFFFFABRRRQAUUUUAFFFFABRRRQAUUUUAFFFFABRRRQAUUUUAFFFFABRRRQAUUUUAFFFFABRRRQAUUUUAFFFFABRRRQAUUUUAFFFFABRRRQAUUUUAFFFFABRRRQAUUUUAFFFFABRRRQAUUUUAFFFFABRRRQAUUUUAFFFFABRRRQB2vwo0h9Z+INhAbW2uLWMNLdrdQrLGIQOchgR1IAPYkV2fxw8OaRbaToGv+H7GztrC5BRmtIViSTcoeNsADqA1ZGmgeCPg5d6m3yat4nc2ttn7yWy/fYdxnn/vpDXUaQg8Zfs3XdnjfdaRv2k8nMR8wY/7ZsVFQ97lpaWPBq+gPhlZaRd/CbUda1bQNIvLjTjOYnl0+LLJHECAxCgtznk8n1r5/r6G8NY0v9mS/uB1uba63fL/AH3aL+WOacghueA315JqF5JdSpAjv1W3gSFBxjhEAUfgK9o+BWl6X4l03WLTWdH0y8is2hMEklnH5g3+YWBfG5vujqT6dK8Pr6F/Z7jW08K69qTq2w3AUkL1CJuIB7/folsKG54r4j1UXvii6u4LSyt4YrhhBBBaxxxqgclQVVQG44JOSe+a9y1m18I+GfhlpHia88G6Ze3V1BbeZEoEQLyR7mIOD78Yr5zZizFj1Jya+hfjgo034X+H9LIKulxCuOOkcLAj8yKUuiHHqzkLbx18NdQlWLVvh6tnCePMtJ9xGfXGw/rWl4j+Eei6v4bfxL4AvnubcKZDZsS+4DqEJ+YMP7rZJ9egPi1e0/s66tcp4h1XRs5tZbX7Vg/wujqvH1D8/wC6KbVtUCd9GeO2d1JY3cdzGkLvGchZ4VlQ/VWBB/EV7x8WtL0Xwn4LsbjTvD+l22pXsoikf7GjbFKMX2hgQDnGDjjnpXmHjvSoofirqunWsYWOS/AVEXgbyDgAe7dK9N/aQmK2vhyHs73D/kIx/wCzUnq0C0TOZsta8GeEPBeiQan4Ut9Z1u6ga6mLkKFRnbZliCc7QOMdOe9d34Xh8GeI/AWpeKX8C6darZCY/Z9wfzBGgbO7aMZ5HTtXzhJLJMwaWRnYKFBY5wAMAfQAAV9B+HCNL/ZjvrgcNc211uwo/jkaL8eMc0SQ4u5g+GPGfw+13X7TS7z4fWVj9rlWGKVHWYB2OBuG1cDJHPNeZ2Hh2+8ReLH0bSLffNJO6qOixqCcsx7KBWKjtG6ujFXUgqynBB9RXunwtt18NfCrxJ4zC7tRljlWGQruKhB8vvgyHJ/3R6U3oJe9uZV3B8PfhhKLG8sG8U+II8faBKQtvCcZ24II7jghj7jpWxoHjv4beK7kaVrPg/TdIM/ypMY49mfTzFVWQn14HvXhMssk8zzTSNJLIxZ3c5LE8kk9zTKOUXMenfFr4YxeCpoNT0ppH0m6kMeyQ5aCTBIXPdSAcZ54OfU5Xwl0+w1nx5a6TqenW97aXKSbxKDlNqMwKkEY5AFeozag/in9mmW5vgJrmC32l267opQA2T32gZPfJ9a4b4BWv2j4jtLx/o9jLLyfUqn/ALPSvox2XMrG3411L4f+DvFNxoh8Aw3ZgVC0ou2T7yhsYwexHetfSvBXw++Jvha6uvDuny6RqER2H942Y5NuVDLkqUPqADwelch488JeI/GfxN1260bSprmBLhLcyghUDJGikbmIH1+tdLo2raR8HPA17btqdpf+J74l/s9q4kWJgMKGI4wuSTnGSSBnrS6abj667HhkEz2d2soSJ2jb7kqB1PsQeDXunxb0LQPCXhGzuNN8P6fbajfzCORjFv8ALXYS20EkA5xyBXh1hA15qdtb8s00yJ65JYD+te5/tITYt/DkGeGe4cj6CMf1NU90JbM5v4I6FpfibUdT0/WNLtry2hhEyO8eGVywGN4wcYzxmuO8fTWw8Yalp9jp9pY2dhdS20UcEYUkI23LN1Ynbnk8Z4r1H9m+Af8AFR3BXn/R0Vv+/hI/lXierXH2vWb654/fXEknAx1YmhfEwfwo7H4R2VlrPjaDRtS021vbK5SRpBKnzIVQsCrDBHIAx05p3xctdM0fxnPoekabbWVpapGx8tPmd2QMSWOTjDDjpxWr8ALUT/ESWU/8u9hLIOO5ZF/9mNc78WLr7Z8Udel/uzrF0x9xFT/2Wj7QfZPSvhB4W8NeI/Bn2zXtHspblL5rWGQgoZFCKwBwQCclue+K8y+J/h2Pwx4/1Kxt4hFaSMLi3UDACOM4HsDuX8K7ZtSbwp8EfB15BkXT6z9tK/3wjSfpgIPxrT/aA0uK+0zQvFNp88Tr9naQfxIw3xn/AND/ADFJPUbXunh9hY3Gp6jbWFpH5lxcyrFEnqzHA/U19F+KPAnhTwh8NbnUotEsb+/sLeOMzSlsSSblRmYBv7xJx7Yrzr4UWMGj2+sePdSiDWmjQlLZW4ElywwAPoGA9t4Pau0vby5vP2Xri9upDLc3LNLK5/iZ77JP60SeoorQ+fmbcxYgAk54GBSUVZ0+yl1LUrWxgBMtzMkKADOWYgD9TVkHZeB/hxJ4lsp9b1a8Gl+HbXJmu3HMmOoQH8s+vABORW2vjL4a+HbjyNH8Ef2wifKbvUZRmT/aCsrD9F+grc+Od2mg6F4f8H6aWhskiMkiLwHVMKmfXncT74PWvDala6lv3dEe0alqPw58Y+C9bu9P8OppmtWNt56RRr5ePmVdy7CFYAsAQR36d6w/gvomleJvEd7pOsaXbXlsLRrgO5ZXRg6LwVI4+bp/k+bRzSQ7/LkZN6lG2nG5T1B9q9k/Z0tt3iXWLrjEdmsf/fTg/wDslDVkCd2jF1bSNFvPjNB4cs9LtrTR7O7CTKjOC8aKGlLuTnor8jGB+dXZNf8AhRLrEVlp/ge7uo5JViWVrqRNxJxkLvJx9cH2FcR4w1CUfEDxFdWs7oZL66QOjEFo2ZlI+hUkEehxUPgmBbrx34fhZdyPqNuGHqPMXP6UW0FfU9l+IWifDn4fjTvP8HNeG98zaI72VNuzbnOWP98Vzd7pngTxX4e0yXwto8un3smtW1jcpLI7MqyBvViCpweeD8p6VZ/aLud3iTRrXj93ZtJ/305H/sleQ2uo3tipW0u54AXWQiNyvzqCFbjuAzYPbJpJaXHJ2dj1LWPEPwjsNQktrDwbcX6ROyNOLySNGIOMr85JB9Tiut8eeHfh34D0uyvLrwh9pe6k8sQpeyqVwuSc7jnHT8a8B023N5qlpbAZM0yRgfVgK9x/aQnxF4cgDDlrhyM+nlgfzNDWqQ09Gzldcb4fa18PdS1Dw5oUum6rZyQeYsszsQrtglcuQw7dAa8+0O0mv9e0+0traO6mmuERIJM7JCWHDYIOPXkcVTjuJoopYo5XWOYBZFVsBwCCAR35ANekfCy2h0Kw1vx7fRK0OkwmKyVwcSXLjAH4AgH/AH89qrZE7s634s/Drw3o/gVtW8OadHDJb3arcSRzPINmWRl5Y4IcqD7jFeDV738KLh/Gnw88WeG72TzrqV3mDytyWmUkN+Eibvqa8JiYW12jTQiQRSAvE+QGweVOOfalHsEu56P8WtC8O+H7bw7b6Ppv2O9ubQ3N0DI7HBChchmOOQ/5V5nWlr+vX/iXWrjVtTl8y6nbJwMKoHAUDsAOKzaa2E3dhXrHwY8H6N4mXVZfEGmQz2MJijinkmkjIlY4CAqwBzx75K+teUKpZgqgkk4AHevV/GV8/wAP/D3hjwnYsF1C2kTVtQZTn/SM5RSR6Y/IKaH2HHucr8TPDsHhfx7qOm2cJishslt1JJwjKDgE8kA5H4VySnawJAYA5wehr2/4+2EWo2Hh3xZaAtBcw+SXP91h5kf6GSvD6Iu6CSsz3a/8MeELD4PReMn8L2Z1KS3idYTd3HlF3cL08zOMHdjPbr3rwyVxLM8ixpGGYkImdq57DJJwPc19BfE1msfgF4etful0soWGfSEt+PK189Uojkel+ErTwHpfgUaz4y024vbq7vJIrOKCV1Zo0VcnCuoxuJBJ/Cu68B+Gfhl4+ivpLLwlc2y2jIrGe8m+YtnpiTtt/UV4BLdTzwwQyys8VupSJSeEBYsQPxJP419AfAXGneANf1Y7fluXznJ4jiDcj0+btSlorhHV2OWs9Y+DM+oi1ufCeoWqF9gna6lZF5xlsS5A/A1wPjbTrTSPG2sadYxeVa2908cUe4ttUHgZJJP41gVft4b/AMRa5DArNcX97Msalzy7sQBk/wBaq1iW7nsPwg8A+HPEvhWS98Q6NFI7XbRWsxuZY2mAXJG1WAOOenofSvI/EmlHQ/E+qaWRgWt1JEvuoY4P4jBr1XXfFFt4T+InhPw9p02NN8OMkNw4/jkk4mY++1j9CWrN+P2iHT/HMOpohEWpW6sWxwZE+Vh/3zs/OpT1KaVjyiiiirICiiigAooooAKKKKACiiigAooooAKKKKACiiigAooooAKKKKACiiigAooooAKKKKACiiigAooooAKKKKACtW38T67aWEFhb6vex2kEomigWZgiOG3AgZ4w3P15rKooA1oPE+vWt1HcwaxexzxySSJIs7ZDSYMh6/xYGfXFJaeJtcsLm7ubXV72Ge7YPcSJMwaVgdwLHPJySc+59ayqKB3NmTxZ4gltry2fWb0wXrl7mPzjtlYgAlh3yAPyp6eM/EsUSRx67qCpGkcaATsNqxnKAfQ9Kw6KLBdm5F4y8TQSPJFr2oo8kxndhcNlpCu0seeu3j6UknjHxHJcQ3D63fGeDzfKk847k8z7+D1GaxKKLBdnRN4+8XOVL+I9TbbjG64Y4wQR1PqAfwrK1LV9R1iWKXUr2e6eKMRRtM5bYg6KPQc1SoosFwooooEFFFFABRRRQAUUUUAFFFFABRRRQAUUUUAFFFFABRRRQAUUUUAFFFFABRRRQAUUUUAFFFFABRRRQAUUUUAFFFFABRRRQAUUUUAFFFFABRRRQAUUUUAFFFFABRRRQAUUUUAFFFFABRRRQAUUUUAFFFFABRRRQAUUUUAFFFFABRRRQAUUUUAFbPhTw/P4p8Uafo0GQbmUB3A+4g5dvwUE1jV6T8N/Enhnwfaajf3V3cHXLm2aC2aO23JbZ7kkjJyF6dh70nsNbm94y+LR0zxDPomkaFoV3pel4tLZr21aVl2AKwU7wNuRgeoANdL8I/iNL4q1m90O+0nSLKNrczItjbmNZCCFYMCxB4I/AGvnedVSeRUlEqhiBIAQG9+efzrqvhvrVh4b8YWut6hevBDabsxRxF3mDIykDsAM85P0zScVYpSdzG8TaO2geJ9T0lg3+iXLxqWHLKD8p/EYP417bdFU/ZVUxYI8hAcepuhu/rXnXxS1zw54q1/+3tDuJxNMiR3NvPCVJKjAcHJGMBRjrx3zxreAPibpul+Gbjwj4qs5LrRZt6pJHy0StyVK8cZywIOQT9MDu0gVk2eWV9B/Dw/2F+z5rmo3GES5F1LET3JQRL+bLiuJTQfhNHdfan8Y6jLaZyLNbJxJ/ul9mP0HQ4pnj/4nwa/otv4a8OWL6doNvtG1jhpguNoIGcKCM9SScE9KHroC01PPbC3N3qNtbAEmaVYwAM9SB0r3X9pCUrbeHIezvcN+QjH/ALNXjvhGfS7PxNYX2r3EkVpaTpOyxw+Y0m1gduMjGcda9X8Z+Nfhl46uLSbVZteja1VkT7PEighiCc5z6UPdAtmeG1718F9EXwn4e1Xxxro+y2sluFt2f7xiByzY/wBpggXuce4rl7TW/hN4elF1ZaHrGs3ScxrqDIIgfcDg/iprnfG3xH1vxu6RXbJbafEcxWUHCA9iT1Y4/AdgKHd6CVlqN0a+fxL8W9Pv54wDfazHM8YJwA0oO38BxXc/tF3O7xLo9rxiOzaT/vpyP/ZK4L4e3mj6T4ustX1q+Nvb2UnmiNImd5WwcAYGAAcZya3Pi94n0Xxjrllq+kXrOEtVt3t5YWR1IZ23ZxtI+YDr+dHUd/dPOa+hdZQab+y9bwsCGmt4Co24+/Mr/wAia8CsoYLi7jiuLpLWEn5pnRmCj6KCTXtPi3xn4M1/4cWfhWx1uWGS0SBI5p7STY3lrt+baCRkc8A/SiXQUep4dX0d8LYY/FPwPv8AQInSOcfaLUt3DP8AOrN7fOB9F9q+ca6zwD48v/Amstd2yefaTgLdWpbAkA6EHswycH3PrRJXQRdmcxcW81pcy21xE0U8TlJI3GCrA4II9aZHG8sixxqzuxCqqjJJPQAV7zret/B/x839o6rdXWl6iwCu6xOkpAHG7aro3pnk8Y9KxYNe+F3gKQ3vhy2vPEOrLzBNeZWOFvXlV575Ck+hFHN5By+Zq+NJl8C/A7SvCUu1dU1BQ00Y+8g3+Y5OPQkJ7846Vn/s6W+7xPrFz/zzsxH1/vOD/wCy15b4h8Q6l4o1mbVdVn825l44GFRR0VR2A/8ArnJJNem/CHxf4X8C2OoTarq2+51Dyj5MFtI3khN/DEqBk7u2RwOfRNaDTvIk8L/EMeG/jD4ggvLj/iTalqcySMzfLEwkYJJz0HQH2PsKxPjD4A/4RLX/AO0bCEro9+xaMKPlhk6tH7DuPbI/hriPEH2c69eSWt/HfwyytKs6I6btxJ5DgEHnnt6E16z4c+I/hnW/hrN4X8b3EsckKCKGZYWdnUfcYFQcOuMc4BAHXJotbVBe+jPMvA8AufHvh+Fl3K2owblxnIEgJ/SvR/2i7gt4o0i27R2Rk6f3nI/9lrkfBR8O6B48h1O/8QQPp+nyCWJktpt9wSpwFXZ8pBxncR7butaHxg8Q6J4u1uz1nR9UjnVLZbZrZoZUlQhnbccrtI+YdGzz0p/aD7J3f7PzrB4R8QTxANOk4O3OcgR5Xj65r58rv/hb8Rf+ED1W5W7hkn0y8CiZIsb0ZejqD14JBGRnI9K1NW8NfDDVNRmvtM8cnTbWRt5tJNPkfYSeQp+U49sHHrRs2G6Rr/s52Tvrut3+35IrZIS3u7Z/9kry7xbfRan4y1u+gbdDcX00kZ9VLkj9MV6Xe/ETw14L8IzeHPALXNxc3AzLqsqmM7iMFhkBiwHA4AHUZryfS7S1vdQjhvdRh0+3Jy9xKjuFHfARWJPpxj3FC3uJ7WPTPiztsPBfgHSFG14tOMsq/wC0yx8/mHrsvDUT/EH9n2bSUHnX9kjW8YJ58yIh4wM9MrtXP1rg/jFrugeKdVsdS0LWoLiG3tVtja+RNG64ZjuG5AuMEDrnjpUnwb8e6f4On1iDV5zHaTwCaLCs26VOAowDgsGPJ4+Uc0raFXXMHxOmi8MeHdD+H9m6lrSMXeouh+/O4OAfpknnsU9K6a/d7b9le1jKg+dsB9gbksP5CvGtS1GfxL4judQv7iKGW9nMkksm7ZHk+wJ2gccAnAr1zW/Evg27+DkHhGy8S25v7eKIhmtbgRu6sGYAmPIz82M+3TsNbCT3PEK1fDN9FpnivR9Qn/1VrfQzP/uq4Y/oKyqKsg+gv2htBmutO0vxBbgPDbFoJyoyQHIKNn0yCPqw9a+fa9p8A/GWyt9Gi8N+MLbz7BY/IW68vzB5fQLIn8QA4yMnAHB60y98LfBu6kF7beLbq0t2YloEJYgeihoyw/HNQnbRltX1R4zXvv7N8RW28Rzdne3X8hIf/Zq8/wDFOreBrLRZdF8I6ZNcySsPO1a+5kKq24CMEfLnAycKccYOa7b4V+LfCfg3wld2mo+JIY9QvpTKBFbzuIQUAUE+XjcDnOCR05py1QR0Z4pfTm61C5uCSTLKzkk56knr3rq/hNa/bPijoMXHyzNLycfcRn/9lrkbqFbe6khS4iuFRsCWLdsf3G4A4+oFd78Jr3QdA8TxeINc1yCzS2SRY7cRSySOzLtydqEBcM3fOQOKb2JW5o/H66Fx8RY4hj/R7CKM/Us7f+zCvLK7z4sajpOveMJtc0jWIb63uUjURLHIjxbUA5DqBg4zwe9cHRHYJbnQeBIftHxA8PR7dwOowEgjOQJAT+gr0T9oq4LeKtItsnEdkZMY/vOw/wDZa474ZSaNp/i+y1nW9Xt7K2spDJ5bxyO8jbTt2hVIwDjqRWz8Ztb0TxTr9prGi6zBeRrarbNAIpEkUhnbPzIAR83rnPal9opfCebRRSTzJDEjPLIwVEUZLE8ACvaPFfiHT/h5ouk+Bf7F07V3t4Vub/7TllFw2TwBjnBPXsVrj/hafDen+J4Nb8SatBbQ2TF4LcxyO7yj7rfKpAA69c5A4xXPeLtQfVvFmp6i93FdG5naVZIixXaT8oG4A4AwMEdqHqxLRHrPws+Imm3HjKDS4vC+l6Ub9Wj+0WmVOQCwUg5zkjH1Nef/ABW0T+wviPq8CrthuJPtUXGARJ8xx7Biw/CsTwtN9l8T6deG9t7MWtwk/nT7iq7WB6KCT06Ac16N8Zta8K+LjZatoetQT3lrGYZoWjlRpE3Art3KBwS2eeh9qLWY73ieQ0UUqjcwGQMnGT0qiDvvhJoUGoeKn1nUMLpehxG+uXPQFclB+YLfRTWlqnxX0bV9Smvr3wDpV1cSkbpppSXYAYGTj0AFPk1DQdG+D1z4e0jX7ObWb2cTahtWRQyDnYjlADjaoxnnLeteV1Nrsq9lZH0bcX1t8SPgNqL2unxWcmnA+XbRsWWIw4YBfrGcfjXzmAWYKBkk4FeyfBfxXofhXS9WGv6vbQW940ZigKvIwI3hiVVTgEFfyrgF0nRYfG/2ZdeshoyTiVLxlkYNDuyF2hCd+3sRjPfvQtLob1sz1/8AaBcWPg7QNLQ/u/tGQMAf6uPaP/Q6+eq+g/iFrnw7+IC6cs/jI2YsjIRsspX379vqoxjb+tcVF4T+FwlUzfEC5eMH5lSwdSR7HacflSi7IJK7PN5rS4t4beaaJkjuUMkLHo6hipI/4ErD8K9++HgGn/s869clgvmxXrggnr5ewfqory34gXmial4ns7Pw7cRnSLO0itLeVgyAAEsxbIB+87EnHrXpdtr3he1+DDeDk8V2H9om1dfMAk8vc8hcrnb05I6US1QR0Z4FXp3wmtINGg1nx5qEYa10aEpbKTjzLhxgAfgwH/Awe1ecR2vmXv2bzoV+cr5rPhBjvn0r0vxrqGi2vwy0Pw14d1m0u0t5Gn1HYSrySnGCMgbhlm+gVfSqfYS7mfdfEHw7fXk13dfD/TpbieRpJZGvJcsxOST9Sa9B+Jzx+OPgxpXiq3hCSW7rK67txQMfLkUHv8+3n0WvnyvdPh74g8NWvwsvvDXiTXrSBrxpfLQEyGKORFx0GAwbccZ4PvUtW1Q4u+jPC6KnvLb7HeS24nhnEbYEsDbkceoPpUFW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bHhTTINZ8W6Rply22C6u4opMHBKlgCB7kcUAXvDXw/8AE/ixPN0nTJHtuf8ASJSI4zjsGbqfYZrqj8BvFrWhngudIuGBIMUVyxYEdslQufx71p/HbUdS0/VrDw9aB7LQYrNTDBDlI5Dkg5xwcYAxzjr3ryjTNVv9Gvo73Tbua1uI2DK8TY6evqPY8VOr1Kdk7EmtaJqHh7VZtM1S3+z3kON8e9WxkAjlSR0INdNp3wm8Y6vp8N/p+n29zazLujlivYWVux/j6gggjsQRWR408Rnxb4oudaMRiNxHCGQ44ZYlVse25SR7GvaNNlfSv2XnmiLRyvbyfMvB+e4K5/IjmhtpAkm2ecf8KU8e/wDQGT/wLh/+KrM174Z+K/DOlPqeraasFojKrOLiN8EnA4ViawYLzVrq4jt7e5vZp5WCRxxu7M7E4AAHJJ9K0/8AhL9Qm8IXnh69uLi6hkuIpoDLKWEGzcGAz2O4ce3vT1DQr+HPCuqeK7uS00hIJbpF3iF5ljZx3K7iM471N4o8Fa74Oe1TWrVYDdKzRbZA4OMZGRxkZH512fwGiiXxrfahPxFY6bLKW9DuUfyLV2nxO8vxv8F9L8Uwovn2/lzvt/h3fu5VHsHx/wB80nLWw1HS588V0vhnwD4j8X2txc6LYieK3cI7NKsY3EZwCxAOBjP1HrXORxvLKkcal3chVVRkknoBX1n8P7e38MCDwVCiPc2dit5qEykf6+RuF49gev8ACFok7Cirs+W9Z0S80HVn0y/MC3UZAkWOZZBGfQlSRkdx2rom+FnipNJ/tY21mNN2eZ9r+3w+Xs9c7ulc5rson8Q6nMoIEl3KwB7ZcmvdvF2NL/Zq0y2GP9JtrQHjuxWU/wAqG3oCSdzw3Q/D9/4i1MabpvkSXbZ2RvOsfmY7KWIBPfFaPiXwD4k8IWsFzrWn/Z4Z3MaOsiyDcBnBKk4yM4z1wfStH4RWou/inocbdFkeXpn7kbMP1Ar36O/0f4p6N4j8OXIRJrK7ltjtO4rtciKdfy/QjoeRysxximj5MVdzBcgZOMk8CusuPht4ltNF/tmaGyXTNu4XQ1CAxtzjgh+TnjArB1rR7zQNZu9Kv4/LubaQo47H0I9iMEexr0rXZDB+zb4ZhaQlp9Sdgp7KGn/rg/jTbEl3PJq3/DXgzXfFxuF0S1juXt8GRDcRxsAehwzDI96wK9p+HN5bfDrwfa+I7+NTda/fxW0IfrHaq37yT1/vf+OGhuwoq7PItV0u80TVLjTdQh8m7t32Sx5BwfqODVRVLuqjGScDJAH5npXqnx90U6f47j1JFbytSt1csRx5ifIQP+AhD+NeVUJ3QNWdjuLf4QeObq3juLfRo5oZFDJJHfW7KwPQgiTBFE/wf8e28Rkfw/IVHaO4hc/krk16n4mup9B/Zx0pbWd4Jp7a0CyRMVYbiJDgjkdD+teZfD3xt4otfGmkWsWrXtzBdXkcM1tNMZFdWYBuGOAcd+OlSm2U0kcRd2dzp93Ja3lvLb3ER2vFKhVlPuDyK6DQfh74l8UWP2zRbKG8iBw4S8hDRnnG5WcFc4OMjmu//aKW0HiXRzGALw2jebx1Tf8AJ+u+tz9nOHytI8QXbnajTRJuJGBtVif/AEKm5aXBR96x4Xq+kXeh6g9hfeQLmPiRIZ0l2HJBUlCQGBHIzkVHp+m32rXiWenWk11cv92KFCzH8B2qawsLzxFr0NlaL5l3fT7UBP8AEx6k+ncmvXvFmuWfwi0yHwr4TCDW5Y1k1DUnjBfkcAZzyeoHRRjqTmm30El1OUh+CPjqaASnTYYyRnY91Hu/Q1y3iHwlr3hWdYta02a038I7YZH/AN1xlT9Aalh8ceK4Lv7VH4j1Xzj1Zrt2z9QTgj2NfQHgrxJZ/F7wTqGka9bw/bYgI5wg65HyTKOxyD06EehxSba3GknsfMFKq7mCggEnHJwKs6np8+k6rd6dcgCe1meGQA5G5SQf5VVqiDs1+FXjF9O/tFNNtmsQhk+0jUbYxbB1bd5mMe9cfLG0MzxMVLIxUlHDKSPQjII9xxXv3wamHif4X6/4VlkG+PzI0LdESZDt/Jw5rwCSN4pGjkUq6EqynqCOopJ6lNKyZueH/Buu+KkmbRbSO7aH78YuolkA452MwbHI5xjtUa+E9ZfXn0OO3hl1JOsMV1E/PoGDEFvYHPtXe+CmfwT8Ldc8YEmK/wBTP9naaeQe+5wfYhj9Y64/4dwNc/Efw8gySL+KQ8Z+624/yovuFti3/wAKp8c/9C7c/wDfSf8AxVH/AAqnxz/0Ltz/AN9J/wDFV33x38Ta3pHjCwtNM1jULGI2CysltcvEGYyOMkKRk/KK8wj8c+MIyJl8Ta0QrDlr2Vlz6EE4NJNtA0k7GbrGjajoGovYapavbXSAM0TkEgEZHSrGheF9c8TXBh0bTLi7YHDMi4Rf95jhV/E1ravqB+IXxBsZNzRTak1nayu6gYl2JG7ADPG7JHtjgdK9C+MOsX3guPSvCPhwyaXpItPNZrclGlJZlKl+p6ZPPO7ntRd7BZbnIH4KePRGG/sZCf7n2uHI/wDHsfrXGarpGo6HfNZapZzWlyoyY5l2nHYj1HuKtaX4p17RboXOnave28m4MdszbXI/vLnDD2Oa0fHvihfGHiNNXAZXe0hSVCMBZAg3heT8u7OKeona2hzABYgAEk8ACuy0v4UeN9XgE9voM8cR6G5dYSfwcg/pXd2Omad8H/BNt4h1C0hvPFmor/ocUy5W2yATx2KgjcRzkhRxknzXU/iB4s1a8a5ufEGoBi+8JDO0aIR02qpAFK7ew7Jbk+u/DXxd4bsWvtT0eSO1X78sciSqn+9tJwOeprlK7+w+Jmq3PhDXfD+vahNeRXVt/oss+XkWUOp27uuCM9ehA6ZNO+F3gO38V311qWryGHQdMXzLls48wgZ2Z7DAJJHOPTOQ723C19jmdA8H+IPFDkaNpVxdKpw0gAWNT6F2woPtmt29+EHjuxtmnk0GSRF6iCaOVvwVWJP4Cr/iz4tavqFwbDw1M2i6FbnZaw2Y8l2UdCzDkZ9BgD3PNN8IfGPxL4e1GM6le3GraefllhuZC7gf3lc85Hocg/qF7we6eeSxSQyvFKjRyIxV0cYKkdQR2NdDpfgPxPrVgt9pmkyXdsxxvhkRsH0IByDz0Net/HPwxY6l4fs/GulIjH5BcTRjiaFwPLc/QkDPXDD0FYP7Petmz8WX2ju+I7+33op7yRnI/wDHWf8AKjm0uh8utmeU6jp1zpV69neIiXEZw6LIr7T6EqSAfbrUuj6LqGvXwsdMt/tF0wLLEHVS2PTJGT7CtTx9o50Lx5rWn7dqJdM8Y/2H+df/AB1hXSfBvSoZfE9z4ivzt03QbdruZsZG7ado+vDMP92nfS5NtbHJ3nhHXdOvrWyvrE2t1dZMUU8qIxx6gnj2zjPap9Q8B+KNJtJrvUdHntLeH70k7Ki554BJ+Y8HgZzVTVtVuvFPiq41G6Y+ffXOcFvuAnCqD6AYA9hXtP7R9wy6f4ftsnbJLPIRnglQg6f8CNK7ukOys2eLaP4W1vxBDJLpOnyXgiOHWEqzr0525zjnrjFM1fw7q2gFF1W0NpI/SKR13/iucgfUV6Z+ztCW8Z6nN2TTyn5yIf8A2WuE+Idy918RfEMjsWIv5Y8kk8KxUD8gBTvrYLaXOarU0fw5rHiAyLpOnT3rRYLiFdxUe4rLr0/4C27zfElZFziCzlkbHp8q8/iwobshJXZzP/Ct/Gn/AELWo/8Afk0f8K38af8AQtaj/wB+TXUfFHxt4itPiRrFtpuu6ja2kLpGkMNyyKpEa7sAHHLZP41gaJ8UPFulatb3cmvX91CkimWG4lMqumeRhj3GeRg+9LWw9LnJXVtPZXc1rcxNFPC5jkjYYKMDgg+4NRVpeIdQj1fxNqupRKVju7ya4QHqA7lh/Os2qJCt3Q/BfiTxIFbSdGu7mNjgShNsef8AfbC/rXe+APBmiaX4Um8eeMY/MsIz/odmRkTEHAJX+LLcAHjgk8VzniT4reKfEE5EV/LpliuVitLFzEqp0wSuC3Hrx6AUr32KtbchvvhT450+MvN4dumAGf3DJMfyRia5GWGWCVopo3jkU4ZHUgg+4Ndh4Z+KPirw3fxTDVLm9tVI8y0u5TIjr3A3ZKn3H69Ki+Jut2XiL4gajqmnTebaTpAY2xg8QoCCPUEEfhQr31B2toZ9l4J8TalaQ3Vjod7c2833JYYi6n8R0/Gse7tJ7C7ktbqMxzxnDoeqn0NfQHwlkfT/AIH+IrxWKsr3cykNgjbAvft92vDPD+hXniXXrTSLBQ1xcvtBPRR1LH2ABJ+lJMGtinZ2V1qF0lrZW01zcSHCRQoXZvoBya6tfhR46e1+0jw7c7OmC6B+mfuFt36V3PibxPp/wng/4RbwbFCdXEa/2jqkkYZ92AQBnIz3xyq5xgnJHFab8WvG2m3ouBrk1yCwLw3IEiMM9MEfKP8AdwaLt7BZLc5K/wBOvtKu2tdQs57S4XkxTxlGH4GrOk+H9X10zDSdOuL1oQDIsCFyoPQ4HNfRt5Hpnxp+GD3sNokeqwhxCMgtBcKM7N3HysMe2GB6jj5+8Ha0/hrxppeplmjW3uV8718sna4/75JoTuDjZlTU/Dus6LGkmqaZdWQc4UXEZjLfQHk9Kz4onnmSGNd0kjBVHqTwK9l/aK0p4vEOkasP9XcWrW59mjYt+ok/SvJdG0q41zWrLSrQZnu5liQnoMnGT7DqfYU07q4mrOxdvPB3iTT7SS7vNC1C3toxlppYGVAP94jFZthYXeqXsdnYW0lzcyZ2RRLuZsAk4HfgGvQvjJrqTa9aeGLCVjpmgwJbKu7IaQKAxPuAAvsQ3rWb8J9EXVfG9ve3L+Vp+kKdQupScBVj5X/x7GR6A0X0uO2tjmNV8P6xoYhOraZd2PnbvK+0wtHv24zjPXGR+dZtfQPxWmg8cfCPS/FtnCyC3n3FWPKIzGNx/wB9qn5V8/UJ3FJWZsaf4U8Q6taLdadol/d27EgSwW7OuQcHkCs69srrTryS0vbaW2uYjh4pUKspxnkHkV7H8EdXh8NeFvF2u3MbyW9ubbcqHkgFwce/zVtfGvwfBr+hW/jXRdszRwq1w0Yz51uRlZB/u5/75P8As0ubWxXLpc8G03StQ1i6+y6bZXF5cbS3lQRl2wOpwKs6l4b1zR7dLjU9HvrKF22q9zbtGCfQbgOar6UZl1iyNuxWbz08sjOQ24Y6V6H8erxrn4kGAsSttaRRgdhnL/8As1O+pNtLnD2HhXxDqtot3p2h6jd27MVEtvbPIpI6jIFZ95Z3Wn3clpe28tvcxHDxSoVZT7g8ivZfgjq0Phrwp4s127WR7aBrfesfLYG8HAPH8QrW+Nng6DXNFg8baKFmKRKblo+k0BHyye+M8/7J/wBmlza2K5dLnhOm6VqOsXJttMsbi8nVC5jt4jI20dTgc45H51Y1Hw3rmkWy3Gp6Pf2ULNsV7m2eMFuuBuA9Kg0dp11qxNszLOLiPyyuchtwxjHNeg/Hm8a5+JDwFiVtrSKMDPAzl/8A2anfUm2lzirbwj4lvbWK6tPD+q3FvKN0csNnI6sPUEDFZ17Y3em3b2l9bTW1zHjfFMhRlyMjIPI4r3/4JStp3wo1/UN7Dy7meQDdgDZChyPQ+/sK+eWYsxZiSScknvQndjashAMnA61vnwN4tU4PhfWvwsJT/wCy1gV718B/Hcs0snhTU7lpDt8ywaRskAD5ogT2wNwHbDe1DbSCKTdjwy8srrTrp7W9tpba4j4eKVCrL9QeRWsPBPitlDL4Y1llIyGWwlII9Qdtb2qfDPVo/iZJ4Tso2fzZPNgnf7otyciRj7Dg+4wOcV0XxF8Zx6BpVr4A8K3ciWWnp5V7dRvhppOdyZHbJJbHUnHQcq/YLdzziz8L+INRjkksdD1K6SOQxO0Fo8gVx1UkA4IyOKZqPh3XNIgWfU9G1CyhZtqyXNq8ak+gLAc1p+BvGV74L8R29/BLKbQuBd26t8s0fQ8dMgEkHsfxr1P486F/a2maV4y06U3FmIVhkZTlRGx3RuPYliD9VovrYLJq54vp3h/WtXgefTNIv72JG2u9tbPIqnGcEqDg4pbvw7rlhdW1teaNqFvcXTbYIprV0eU5AwoIyxyR09RXq3haNPhH4Jm8UalGD4g1eLytPsnOCkfB3OOuPusR7KOCTjyPVNVv9a1CW/1K7lurqU5aWVsn6D0A7AcCmncGrF5vB3ihPM3eG9YHlrufNjL8o9T8vA4NVbLQdZ1O1e6sNJv7u2jba80Fs8iKcA4JAwDyPzr3n4wTTWPwZ0GzMziSSS2ilBflwsLE59fmCn64rlf2d0c+NdScE7BpzAjPGTJHj+Rpc2lx8utjzC80LWNOe3S+0q+tWuTiBZ7d0MvT7uR83UdPUVa/4Q/xP5/kf8I5q/nAZ8v7DJu/LbWh8Sr2S++JGvySyM5S8eFdx6Kh2AfQYr2Hxjczad+zfpkRlbzLm0s4y3OcHa+PyGKG9hJLU+dWVkYqwKsDggjBBpKKKokKKKKACiiigAooooAKKKKACiiigAooooAKKKKACiiigAooooAKKKKACiiigAooooAKKKKACiiigAooooAKKKKACiiigAooooAKKKKACiiigAooooAKKKKACiiigAooooAKKKKACiiigAooooAKKKKACiiigAooooAKKKKACiiigAooooAKKKKACiiigAooooAKltrmazuorm2leKeFxJHIhwyMDkEHsQairrvhr4ftvE/jSDSbtA0E1vOCf7h8ptrD3DYP4UMaPQtH+PFlfaelh4z0BL1ABumhjR1cgcExPxn1IPfgCtm08OfCX4jq8OjAWGpMC+yAtDIuPSNvkI7naD9RXiHiLwprXhfUZLPVLGaJlYhJdhMco9VboRXe/Bfwnqg8UweKLuF7LSNPjkla5nGxZMoy4UnqBkknoAOtQ0kropNt2ZwHinw9ceFfE19ol06yS2rgb16OpAZT7ZUg47V9B3d5pHh34B6ONb01tRsZ7W2D2qSGPez4kHzDkYPP4V4X8Q/EEHifx5qurWpzbSyBIWwRuRFCBsHnnbnn1r2f4uabeD4SeH9Ls7SeeaKW3Vo4YmchUhYHOBxzjrQ+lwj1scl4d8afD631KR9O8Kf2PfC3mNtezXbSLHII2K/ePBPQEdyK8erU/wCEb13/AKAuo/8AgK/+FbWo+CL3QvA39t6zbT2l1c3qW9pbygo2zY7O7KRkchQPx46VWiE7s6n4WFLDwD4/1Z8grYC3iYdmZZP6lK6r4JXMXiT4fa94Tu34TcoJ52xzKRwPZgx+pFcxpJGmfs261KwxJqOpLGjeoBj/APiH/Osn4Ka5/Y/xHtIXbbDqCNaPn1PzJ+O5QPxqWr3KTs0T/C3w4lr4p1LXNbQR2PhhXmuAw/5brkKo9wVJHuoHeuz+B2sXPiDxn4r1a7OZ7sRysM5C5ZsKPYDAHsKh+OGp2Ogaa3hvSlEU2r3J1HUcHluRtz9WXP8AwD3pf2bk48SyED/l2APf/lrn+lJ6q4LR2PDtQdZdSupF+60zsPoSa99+MyjT/hB4d07OHWa3Tbz0SBgf1x1rwOOI3OpLCo5lmCgHjqcV7t+0fOVsfD1vnh5J3x/uhB/7NVPdCWzOK+BNqbj4m28mM/Z7aaQ8dMjZ/wCzVg+GvGl14Y8eNr8JZ45Z3+0xA482Jmyw9M9x7gV1nwG8yDxDrt7EMvBpMm0DrnepHXj+HvXk9G7Ytkj6J+MnhK28VeGbfxpoe2aSCAPK0YP7+3PIb6rkn6E56AVxXxCRrH4S/D+yOQJYZbjHTOQrA4/7adff3rd+BHjkRyN4P1KQGGXc9iXPAbkvH9Dyw98+oqn+0F5NpqPh3SLZFitrOybyolPCKSFAA+kYH4VK0dinZq55h4Y0KfxN4l0/RrfIe6mCMwGdidWb8FBP4V7D8R/AOteJdatYdLutJh0bTbZLWyhkvApUADcSOcHPH0UVzvw+iPhDwFr3jyZQt06fYNL3D+NiAzjPXBx+COK8rZizFmJJJySe9VuydkfRXxf0W61L4S6VqV00U2oaX5RuZY5N6ncBHIQe+X2n8K+dK99+DLL4o+GniLwpOR8hZUZuQgmU7fydGb8a8LSzmGpLYyxsk3neSyNwVbOCD+NEdNBy11Pov4mQ6XafDvwjpWsyzw2Ju7WK4aD76RrCwLDIPQ7TyCayte0zSPgzZWut+HtB/taa5BSLVLy63i3YgEfIqgEMM4IweozzyftHzlbDw9b54eWd+v8AdCD/ANmqH4S+IrPxj4Vu/h/4gPmYhItWY8tF1wM/xIcEe3+7Ura5T3seLa3reoeItXn1TU7hp7qY5Zj0A7ADsB6V7r8IWNh8FfEd6BhxJdShsDOFgXH6g14r4s8M3vhHxHdaPfKS0RzHJjAljP3XHsR+RyO1e1+GsaX+zJf3A+9c211n5f77tF/LHNOWxMdzi/gDZxXXxGeaQZa1sJZo/ZiyJ/JzXOfFJpn+J2vm4Ys/2nAJOflCgL/47ij4ZeJofCnjuw1C6YrZvuguG/uo4xu+gO0n2Feo/Gf4cXut3SeKvD8P2xpIkS5t4F3vJjhZFx97jAIHYA884NpBa8dD5/r139ngP/wnWokA+WNNcMe2fNjx/WvM7bQNYu777Db6VeyXQO0wrA24H3GOPxr2TT1j+CfgS8mvZY28W6uoEVsjK/kKMhSfYZJJ6E4A6Zpy2sKO9zy34gTRT/ELxDJDjYb+YZHQkMQT+YNc5SszOxZiWYnJJPJNJVEnpvwJ1r+zPiGlm7Yi1GB4OTxvHzqfr8pH/AqzfiF4XuIvi5f6RZx5fULtZLcdATNg/gAzEfhXI6PqUuja3Y6nDzJaXCTqPUqwOP0r6l8UWek2WpQfEyWRZYtO0pxCmceY7f6og+/mOv1Zah6O5aV1Y8W+L+oW1tqWm+ENNbOn6BbLCcADfMwBdjjqcYz7lqpfBmAT/FXRty7lTznP4RPg/niuKvLue/vZ7y6kMlxcSNLK56szHJP5mvS/gDai4+IzynH+j2Msgz7sif8As1N6REtZHW/EzVvhwPGtxB4l0nWbnUoIo0aS0YBCpXcOrrz83pXDeO9R8J3PgvRYfCFrJZ2jXk73EFw2ZvMVIwGb5m4IJxzjrjHNUPizJJe/FHXZVjYgSpGMKcfJGq/+y1y2naNqWr30Vlp9jPcXMpwscaEn6n0HueBQloNvVlWCeW1uIriFyksTh0YfwsDkH869x0740eGvEWmxWHjnQFmdBjz0iWVCe7bThkP+7muL0fwPp03xdg8IXEsktuEaOdw3PnLbF324xwJAcewGc81yXiDw9qfhnVptN1S2eGaNiASDtkGfvKe6n1odmJXR7jH8Pfhb45jceF9U+y3eCVSGViR7mKX5sfTFeWw+EJtD+LGneGtT2yAajAjOo4ljZ1II+qn8PwrQ+Dfh3UtV8eWGo20csdlYOZbi5HCqApwme5bOMehJ6Uz4i+LYbz4tS65pMkckdjND5Eq9JGiwSc9xuBAPcAUle9hu1rnTftFyTHxNo8TPmBbNmRfRi53H8QF/KvGa+oPHfh22+LXgKw1fQHje9iBmttzAbgRh4SegbIHXjK9gc1813ulajpt2bS+sbm2uQceVLEyt+RFOL0sE1rcp179pNt/Z/wCy9eTWnyzXUckkp6ZzNsP/AI4oFeOy+D9etvD8mu3enS2unoyoslwPLMjMeAqnlu5yBjg817X8FNX0/wASeA7/AMG6gwLwiRfK4BaCTkke4Zm+mVolsEdz54orp/GHgPW/BupzW97ayyWqn91exxnypF7HPQH1B5H0wSvg7wHrfjPUo4LK1kS03Dz7x1xHEvc5ONxx0Ucn6c07rcmz2PV55mT9lVPtRw7xqiBjyR9q+XH/AAEA/QV454O1o+HvGOk6rvKpb3KmUjr5ZOHH4qWFd38XvFthNb6d4L0GXzNL0hVSSUEESSIu1Rkddozk9yT6V5RSitByep7J+0PowtfE2m6uiAJe25icju8Z6n/gLqP+A1na+R4L+Dml6Avyal4gf7fejI3LCMFFPcZwn4hxXpVho1v8Ufhj4TluXjzZzxNc7zy6xZjkXI6FgAfyrwz4i+Jv+Es8bX+oxvutFbyLUDoIk4Uj0zy31Y0o66FS01KPgyAXXjjQIGztk1G3VsHnHmLmvTv2jLovr2iWeeIrV5cZ/vtjp/wCuF+Fdobz4n6DEBnbcGXt/ArP/wCy1037QNyJviFbxL/yw0+NDz3Lu38mFN/EJfCdB+zfApk8R3B+8ot0HPY+YT/IV4xrd0b7X9RuySxnupZSSc53MT1/Gvd/gAosfBWvao/3BckHLAD93GGP0+91r56JJJJOSepoW7B/ChK9j/Z1gLeLtVuMHEdhszj+9Ip6/wDAa860Xw3PqOj6vrE0Uy6fp9sXMwGFaVmCogOOeWyfYduK9b/ZvgGPEdwV5/0dFbH/AF0JH8qJPQUVqjJ8WXfwrl8X6udUtvEZvxeSpcGEx7C6sVbbls4yK5f4nS6EbzQYfDRxpMelI0aEksjNLIzBs/xcjNcfqtx9r1i+uf8AntcSSdMdWJq74Z8OX/irXrbStPid3lcB5AuViTPLt6ADn9OtFrA3cx6VFLuqjqTipryKKC+uIoHMkKSMqORgsoOAfyqCqJPffj1A2k+DfDOj23FjC5THTmOMKn6Fq8Cr6f1K0g+MXwjt5bOWL+1Iwsi5OPLuVGHRvQEE4+qmvmm/sLvS72WyvreS3uYW2vFIuGU1MNrFz3uaWieEdb8RxM+kWkd2yEhokuIhKOnPllg23n72Me9Q634b1Xw5LHDq1sltM+cQmaNpAOOWVWJUHPBIGe1enfALwzfzeJ5PEEkEsen28DxxykYWWRsDaM9QBuJx0OK4r4o3RvPibr8hOdtyYvvZ+4An/stF9bCtpc9Y0Fv7M/Zgu5wSGntrgHkfxytH/LFc9+ztZRS+JtWvXAMkFoqJkdN7cke/y4/E10OvqNL/AGYbSBgQ1xbWxXp/HKsn8s1xHwL8R2+i+OGsruQRw6nD5CMTgCUEFM/XkfUip6Mrqjh/FU8tz4v1qeZsyPfTsxHTO8/pWRXrHxn+H19pPiK68RWVuZdLvpPMkMYJMMpGW3egY5IPTnHHGfLrKyutRvIrSyt5bi5lO1IokLMx9gKtO6Iasz279nCSfz/EMQybfbAx9A2Xx+Yz+VeK6o8Umr3rwMWiadyhPUruOP0r2l3X4PfC2fT55l/4SjWwWMSMCbdSNuSQf4RnB7sTjIBNeF0lu2OWyR7/AOLf+Kx/Z30zVx81zp6xO56sShML89s53fgK4/4UQRaDp+u+PbyMNFpMBhsw3R7hxjGfoQD7SV1PwNuYtd8HeJfCVy4CyKWXPJ2yoUbH0Kg/Vq5n4mFfCnhXQfANvIhlgT7bqTRnIaZs4GeuBluvbbSX8pT/AJjzG4uJbu5luZ5GkmmcySO3VmJySfxr2jTvCHiDTfgqLfRNMmuNT8RSLLdNGQDHbAZRckjqP0dhXnPgDww3i7xnYaWVJti/m3JHaJeW57Z+6PdhV/4i+MrjxB40vZ7G6lj0+A/ZrRInKr5acZAHqcn8ab10JWiueu/DrwlrZ+GOveFNf02S0M5k+zNMwI+dOMYJ+667vxr5vkjeKRo5FKuhKsp6gjqK9R+CXim8tPiBb6fdXs0lrfxPDsllYqr43KQCevy7f+BVg/FnRP7C+JGqxKhWG5f7XEcYBEnzHHsG3D8KFo7DequdD4fCWv7OfimckiS51GOFfQgGE/yLflXQ/Anxsk0UngzVGV43VnsvMGQwOS8R/Vh/wL2Fc7dxtZ/s12LAEC91csfcDeP5x968wtLuewvILy1laK4gdZIpFPKsDkEfjRa9wvZo9L1nwC3hP4x6HYojHSr3UYZLViT9zzF3Jn1Xp9CD3rI+MU4uPirrbLnCtEnI9IkB/UGvoDwpq2lfEvw1pOsTxL9tsLhZHVODDcIOcf7JBzj0I7ivmjx/MZviH4ic9tRnT/vlyP6Uou71CSstDs9ACW37OPieYkiS41KOJfQ4MJ/+Kro/gV41juYJfBeqssisrNZeYMhlIJeI57YywH+97CucvY2sv2a9OYZxfauWP0HmD/2n3rzCzvLjT72C8tJWiuIJFkikXqrA5Bp2umF7NHpOreA28JfGbQ7BY2bS7vUYJbVjk5j8xdyE+q9Ppg96yPjDcC5+KmtsM4Voo+f9mJAf1Br6C8L6npPxL8N6RrU8K/bbC4WRlU4MFwo5A/2SCDj0I7jj5n8fymb4h+InPbUZ1/75cj+lKLu9QkrLQ9j8FD+zP2btXumGPtNveMpyOpzEP1FfPNfQs6nT/wBlhV6F7dT07SXIP8mr56px6hLoFXdIuL601myuNL8z7fHOjW4jXcxkyNoA75PGO9Uq9c8LaXa/DTwt/wAJtrsKtrV2pTRrCQcrkf6xh16H8AfVhhtkpXPZ/FJ1mfwFqF5pUENv4lWxVXERDyRHCtJGrDnIBO33wa+PDknJ616r8JviFd2Hj2ZNYumlh1yULPI5+7OT8jew52+mCPSqPxk8F/8ACLeLGvbSLbpupFpYgBxHJ/Gntycj2OO1THR2KlqrnnFfSnwMub3UvAk1hrFskmmJP5di04BEw5ZkCnqFIzn3I/hrxn4f+CZfGOsN5z/ZtIsx5t/dk4EaDnAJ4yQD9ACe1aXjP4iS3/iDT18Of6Fo2iOv9mwoMAlf+WjDuTjoe3uTly10COmpH8YW1k/EjUV1hiQp/wBDx90W/JTb+uf9rdXDwRGe4ihXlpHCj8TivoX4gaZbfE74Y2Xi7Soh9vtIjK0YOTsH+tjPqVIJH0OPvV4f4Sthe+M9DtW+7NqECNkZ4Mig8URegpLU9o/aNn8vS/D9ovCvNM+0dPlVR/7NVD9nC1DXviG7PWOOCIcf3i5PP/ARUX7Rt0X1jQrTJxFbyy4wP4mA/wDZK1/2eY1tfDWv6g4OwzqpIHZELH/0Kp+wX9s8P8S3RvvFOr3Z6z3s0vTH3nJ/rXuPxnUaf8IfDunnAdZrdNuD0SBwf1xXgNvG13fRRcbppAv4k17x+0fOVsfD1vnh5J3x/uhB/wCzVT3RK2Z4BRRRVEBRRRQAUUUUAFFFFABRRRQAUUUUAFFFFABRRRQAUUUUAFFFFABRRRQAUUUUAFFFFABRRRQAUUUUAFFFFABRRRQAUUUUAFFFFABRRRQAUUUUAFFFFABRRRQAUUUUAFFFFABRRRQAUUUUAFFFFABRRRQAUUUUAFFFFABRRRQAUUUUAFFFFABRRRQAUUUUAFFFFABVmw1G90q8jvNPuprW5j+7LC5Rh+IqtRQB6LB8b/HUMWxtRt5jjAeS1TI9+AP8muf8R+P/ABP4rjEOr6rJLbg5ECKscefdVAz9TmuaopWQ7stadqFxpd9FeWvk+dEcoZoUlUH12uCp/LjrXZf8Ln+IH/Qf/wDJOD/4iuDoosgu0d5/wuf4gf8AQf8A/JOD/wCIrF8ReOvEfiyG3i1zUftcduxeNfIjQAng/dUZ/Gudoosguzq5fiN4jm0P+xHnsjpYXaLT+z4BGvOcgbODk5z1zz1rmrS6msbyC7tpDHPBIssbjqrKcg/mKhop2C5o65ruo+I9Wl1TVbg3F3KAGfaFGAAAAAABwO1behfEjxN4asfsej3VtaQ8FtllDucgYyzFcsfcmuToosF2a9t4jvrTXjrUMdmt7u3qfskZRHyDuVNu0HI6gcVoeIviB4h8V2iW2t3MF2kZzGxtY1eMnGdrKoIzgZ9a5iiiwXZ0/h3x/wCIPClq1volxb2iyf6xxaxs8mCSNzMpJxk4HQVg397JqN7JdSxwRySYLLBCsSZxjhVAA/AVWoosFyW3uJrS5iubeRop4XEkcinBVgcgj3BrX8TeLdW8XalDqGsSxzTwxCFSsYQbQS3IHuxrDooEdRf+P9d1PQ00S6azbTIv9VbLZxosRwQCpABBGTznua5eiigLnT+HPH2veE7SSDRJba0MpBllFsjySYzgEsDwMmqx8W6g3iY+IWhsW1Et5hc2qbfMznzNuMb885x15rBopWHdnUeIviB4g8WWSWutzW92I2LRSG2RXjzjO0qBjOBmsLTNSvNH1K31HT52gu7dw8ci9Qf6j271Uop2C51XiT4g674tiij1o2dyImDRt9lRWT1AYDOD3Ge1W/8AhafiX+xDoubD+y/K8r7J9jj2bfyzXFUUrILsUnJJwBnsK7Dwz8UPFfhS3S1sNQ82zT7ttcp5iL7Duo9gQK46ina4J2PUL/49+M7yExw/2dZMR/rLe3Jb/wAfZh+lecX+oXmqXsl5f3UtzcyHLyyuWY/iarUUkkgbb3CiiimIK6jVPH+vax4Ss/DV1NEdPtNgTamHYICFDHPIAP6CuXooC4V0vhfx1rPg9JRo32SKSb78r26u5HpuPOPauaooA9H/AOF5eOf+f62/8BU/wo/4Xl45/wCf62/8BU/wrziilyofMzXXxPq8fiaTxFDeNDqjzNMZ4wBhmznjpjkjHTFdyPjt4kmtFt9R0zRNQVRy1zasSx9SAwX8gK8voosgTaO38QfFfxTr9l9hNzDp9iV2m20+PyVI9Cclse2ce1cRRRTtYG7m94Z8Za74QujPo988Kv8A6yFvmjk/3lPGffr713n/AA0L4r8jZ9g0jzMY8zypPzxvxXktFJpME2je8S+M9f8AF06yazqEk6ocxxABY0+ijjPv1rK0/ULzSr6K90+6ltrqI5SWJirL+I9uKrUUxXPVrH9oHxdbWyxXFtpl26j/AFskLKzfXawH5AVi+Jvi/wCLfE1s9pLdRWVpIMPDZIU3j0LElseozg+lcHRS5UPmYUUUUxHXaF8Rtc8O+Er/AMOWItvsl6XLSujGWPeoVthDADgeh5JrkaKKLDub/hXxZc+EL5r+wsLGW+AIiuLlHZoQQQdoDBeQcZIJ+lP8W+MbvxldxXuo2NjFeooRri2R1aVR0DAsV49QAa52ilYL9DvPD/xa8QeF9KTTdItdMt7ZTuI8gksxABYktyTgVqf8L88Z/wDUO/8AAc//ABVeX0UcqDmZ3fiP4ueJ/FGhXGj6gbIWlxt8zyodrHawYc5PdRUXhr4o634R002OjWmmwRsQ0jGBmeRsY3MS3t06egFcTRRZBdnpMfxs8RJJvfTdClHdXsuD+TA1eX9oLxWkXlRabocagYXZbyDb9B5mK8ooo5UPmYUUUUyTa8NeK9Z8JaiL3R7xoXPEkZ5jlHoy9D/MdsV3t18d9Wv7VUv/AA5oV1OhyjzQM6r/AMBLH+deUUUmkxptHff8Li8XN4itdWkuomS23COwVSltgqVwVUgnGeCSSPWuSvtXbU/EVzrF7bQytc3L3MsGWWNizFivBDAc46596zqKLILs9A1f4s6lrfhoeHrzQ9G/s1I1SFI0mVotgwhU+Z1A9fxrz8HByOtFFCVgbueneHvjp4q0WzS0uhb6pEgwr3QbzQPTeDz9SCferV98etcaOZdI0jTNMeY5eZI97k+vOAT9Qa8noo5UPmZa1DUb3Vr6W+1C6lubqU5eWVtzGqtFFMk6Hwb4x1HwRrTappscEkjwtC8c4JVlJB7EHqoPWqGv63eeJNevNYv2BubqTewXOFHQKM9gAAPYVm0UWHfodh4R+IFz4MtLmLTtI0+Sa6Ty5rmbzDIy88AhwFHPYdh6CuTuJI5Z3eKEQoTkRqxIX6E8/nUdFFgua3hzXD4c1mDVY7KC6uLdg8InZgquDwcKRn862vGnxBufHLW0up6VYRXNv8qz23mKxTklDliCMnPTI/E1x9FKwX6HdXPxKe78JReFpPDul/2TDzCitMHRuTvDb/vZYnpg5PGK4WiinawN3Oq8D+PNU8CajcXNgkc0VxHslt5idjYOVbg9Rz+Zrnr68a/1O5vpkG64maZ1U8ZZiSB+dVqKLBc7q6+JP2zwlF4Xk8Oab/ZMHMCK8okjfk7927k5Zj071wtFFFrA3c6vwN4+1TwHf3NxYRxTxXMYSWCbOxiDlW4PUc/ma5+4vftmrS39zEr+dO00kakqDlskZ6jrVSiiwXPRNT+LE+q+Ef8AhGJtA0+PS1ijiiWJ5A8ezG07iTk8D685zmvO6KKSVgbua/hzWbXQtTW9uNHtdTZMGOK6LbFb1Kg/N9Dke1bHjjx5N47uYLu+06G3uYI/KR4ZW27ck4KnI7nniuQoosF+hb065tbS7E13Zm7RRlY/NMY3ZHUjnGM9COvWvR9e+NE/ijS303WfDWm3Fqx3YDuro3ZlbPyt7/zHFeW0UNJgm0ei/wDC1FTwnN4Yt/DVja6TMMSJbzSLI3IJJckkscDk59OnFedtgsSoIXPAJzikooSsDdz0rwt8XpvBmktpmi6Fbi2aUzMbmd5HZyACSRgdFHAArCtvF+nWXi5fEVr4atoZYyssVqs7eQkwOS4XGcdwucA/lXJUUWQXZ2Hjnx4/jua3u73S4ba9gXyllglbaY8k7Spzzkk5zWt4Y+K7+FPD7aJYaDbPZzFnuDNO5eVmUKxyMAZAAHHHvXnNFFlsF3ubGj6tYaT4ij1M6W1xFBIJYLZ7jAVgQV3MF+YDHTjNdF45+JMnj2yto9R0mKC6tGYwTQTMFAbbuDKQc/dHcf48LRRYLv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QItJuNYgt9ZkuYrOVgjTW7KDFkgbiCDkDuOK7r4n/AA50jwBZ2Jt7m/u5r1pAjOUVI9m3OQFyc7jjkdKV9bDtpc8yoor0a+8F+GdO+HeneK7q91NJb8MkNhmPczgkZ3Y4TC5zjuPWhsErnnNFeleCPCXgzVvA2r6tr2tfZb+AyLHEJ0QoAgKsEPLknI9+g5rzWi4NBRRRTEFFFFABRWv4W0u31zxTpulXTzpFeTrAXgUFlLcA4PYEgn2BrsPid8MYvANnptxbX094l1JIkjyRhQhAUqBjufn/ACpX1sOztc84ooopiCiiigAooooAKKKKACiiigAooooAKKKKACiiu7+H3wyuPHvmyx6vZ2kEDhZkOXnAPQhOBg9MkjoaG7DSucJRV/W7KHTdf1GxtpWlgtrqSGORhguqsQCR7gVQoEFFFFABRRRQAUV6d4H+E9j428OyatD4kltPIcx3EUun5CMFDHDCX5hg9cA+wpkPw78G3cogtfibYNM3CCaxMSk+7M+BS5kVys80orsfG/w21zwKYZb/AMm4s522R3NuSV3ddrZAIOAT74ODwao+CvDln4s8RQ6Nc6nLYTXGRBItqJlZgCSG+dSOBx1/Ci63FZ3sc5RXruq/B7w7od59k1T4i2dpcbQ/ly2QVsHoceb7VDafCrwnf3KW1t8TtNkmc4RPsygsfQZl5PtRzIfKzyiitrxLoUXhvxZeaLJeG4itJhG9wkQBIwCSF3dRk8bu3UV6NF8FtIfwxbeIpvG6WumzxJKstxp2zaGxgH971ycUXQkmzx+ivX7T4KaZrKFdB8faZqM4G4xLEAQPUhZGI/KvOvFPhXVPB+tPpeqxqswUOjxtlJUJIDKfTg9cHihNMGmjFoqW2tp726itrWGSaeVgkccalmdj0AA6mvRYPhJ/ZlnFd+MvEdh4fSVdyW7fvp2/4CCP0Jx3obsCTZ5rRXrWmfC/wb4jm+zaF8QIpLs/dhmtNrOfYMyk9D0zXC+MvCN74K13+yr+e2nlMSyh7diV2kkDOQCDx0oTQNNHP0UV6h4V+DreLPBy69Z606OVl/0V7LkyJ0VW38g+uOPShuwJN7Hl9FFXNKtrW81S3tr25ltreV9jTRQiVlz0+XcuecZ56evQsRTor1jxZ8D7vwv4Uvdb/tqO7a12s0CWxXKFgCd249M5xjoOteT0k09htNbhRXT+A/Bd1468Q/2ZBP8AZokiaWa4KbxGo4HGRkkkDr3J7Vd8feBLfwHNb2c2tC81GYCXyI7YqqRcgMXLdSQQFA7EkjjJdXsFna5xdFTWtpcX11Fa2kEk9xK22OKJSzMfQAda9Osfgu1rBHL4t8T6X4feVd0cEsqNIfrllX8iaG0gSbPK6K9mvfgDNcab9s8OeJbPUxyVVkCK+OyurMCe3OB715FqGnXmk6hPYX9u9vdQMUkicYKn/PfvQmmDTW5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gfHDf8Jn+z/pWujL3NmIpJWPLFlJhk/Nvm/Cvn6vevgjcR+IPAniTwlcMBkMUJPISZCpwPYrn6tUy7lR7HjHh7RbjxF4hsNItR+9u5ljBxnaP4mPsBkn2Fdh8YNagvPFUWhaf8umaDCLGFASQGAAc89xgL/wAArS+Gtt/wiWieJPG9/GFm05GsbKNwObluD+WVBx2ZvSvLJJHmleWRi8jsWZickk9TT3YbI9Sj+G3h9fhVeeMl1a9uyISYYzCsAWTfswwyxOG9CK4Lwvon/CR+J9O0fzTEt1MEaQDJRepOPYA169qEv2D9lmygOM3LKo697lpP/Za8w8FeDtc8Y6q9too8vy0/f3LuUSJWBXBI5ORkYHUZ7ZpJ7ja1R2F7pvwb0q5ayfU9e1CRTse4t9pRSOCQdoBHuNw+tZnxC+Hdl4b0nT/EOgai9/oWoECN5AN8ZK7lyeM5AbsCMYPNWrrwD4H0KQRa38QIpLhR+8g0+0MuD/d3AsAfqBXZfE6103S/gToFrpYlNk88DQNP98ho5H3H0JyTjtnFK+oW0Z4BRRUkEMtzcRwQo0ksrBERRksxOAB+NWQek/C63i0DS9b8fXiAppcJgsVbo9y4wPyDAH2fPauvnmm8e/s5yXE8j3Go6VI0juxyS0RJJP8A2yeq/imTwP4c8NaX4B16fWDNYot1cnS1jw07gk7i/X7xI46EfhufCK+8FTrq3hzQJNZmiuYjPNDqgj2leEbbsx1DAHPoKzfc0S6HzfXrXhH4R2PibwLPrttqVxd3rROkFnGiwhJwMAMzE5GSDxjivM9a0yTRdcv9LmOZLS4eFj67WIz+OK9x0u9k0D9l+S7tpNlxcrImSR/y0uDGce+zJqpPsTFdziNf8B+FNC8K6jMni+DUNfsxETa27IIyWdVZR1L4yeQeMcgU3Q/hnbReGk8T+MtVOkaRKAbeKNd08+RlcDHGRyODxzwOa5XwbpsOseNNF0+4AME95Ekqn+JdwyPxGRXuPxf1PwSuuWGm+KbXXJJILbzYBYGMRhXYg/eYHOUx07Ck21oNJPU4fRvC3wy8WX40nR9Y16x1GQEW7X6RskjAHj5R19sjPTrXB+KfDV/4S1+40fUQpmiwVdM7ZFIyGXPb+uR2ruNM1v4S6TqtnqNtp3irz7SdJ49xhI3KwYZG/pkVl/FbxrpXjnXrLUNLt7uFYbXyHFyiqSQzMMbWbj5qavcTtY6PR/gxZav4CGv2uuGaa4jDw70EEMOH2yNIWySFAc8Y6d6k0T4f/DHXbv8AsWx8XX9xrBDBHWPZG7AE/KGTkDGcbuccGtbxDczaH+zRo9tEWQ3wijYrkHa7NKfzAx7g15v8J7Y3XxR0GNSQRO0nBx9xGb+lLWzZWiaVjE8T+H7rwt4kvdFu2V5bZ8b16OpAKsPqCDjtXWeD/Bfhe78Kt4k8W6/Pp1mbp7aKGBAXkIVTkHDE9TwF7deab8bJFf4q6qoABRIFOO58pD/UVa0z4Ta1eaDa6l4i1q00PSgMwi+lJZFb5shMgDPXGQc9qd9CbamppXgP4c+M5ZtP8MeIdVt9UVS0aX0assijqQAq5/POOcV5VqenXOkapdadeJsubWVopVznDA4OD3Fe3/Czwv4NsfHMM+l+K5dZ1K3hkdY47J4Y0BGwsScg8MRjPUj0ry/4kypN8SfEDIAAL11wPUcH9QaE9bDa0uctRRRVEBXt/wCzja79T1+74/dQwxdefmZj/wCyV4hXunwPY6f4G8Y6oDjYmQc/3Inb/wBmqZbFQ3PEbqY3F5POcZkkZ+Pc5qGiiqJCium8BeHLPxP4pisdTuWtdNSKSe7uFdU8qNVPO5gQBu2jJ9a9IHgX4OwsJW8ZXEqodzRm8iO8DtxGD+XNJuxSjc8Roqa7mW5vJ50iSFJJGdY0GFQE5wB6CoaZJ9CfCktY/AvxHdA4ObyYHPpAo/8AZa8L0rQ9V1y7S10vT7m7mcjCxRk49yegHueK+gvB+qzeFP2dV1m1CG5jSaVPM5XcZ2QcflxXBW37QHi+KdWmg0yeP+JDCy5HsQ3BqFfWxo7WVzovi3qNto/wy0LwjeXUV1rcSwGZVbcYgkeCx9M5AGeoya4j4KQ+b8VdKbGRGk7n/v04/rXb+J/Cnhvxt8MJPG+h6aNM1BInnmii+62wkSKQOOMMQwAJGM+3Pfs/Wwm+IVxKf+WGnyOOO5dF/kTR9lg/iRnfHC4M3xSv4yc+RDDGOen7sN/7NXEXOkX1lpVlqdxCY7a9aRbdieX2bdxA9MsBn6+lev8AjP40eJ9F8Zarpmnix+y2s5iTzIdzccHJz65rgvHnjqbxyukXF3GI7y1t3jnEa7YyxckFQSTyu3PuKauTK2pzeq6nc6zqtzqV4ytc3LmSQqMAk17z8SGNh+z94ftcbTJHZRMAByRFuOfxWvnsAkgAZJ6CvpX4wajbeG9F8KQXFlBfWlveq0ltLGCkqRxlCMH2fj3x6UpbocdmeMfC/TtR1D4jaL/ZySFre5SeZ04CRKQXyewK5HvnHeus/aA1iz1DxjZ2Nq8ckljbFZ3X+F2bOw/QAH/gX1rtPiJPqOneAbTXPh9cQWGhzLuuo9Pt0iba2MSAqMqQflOCCOPQ185O7SOzuxZ2JLMxySfU01q7g9FY9v8ABVnafDf4Xz+O7u3jm1i+XZYpJ/ArHCgfXBc+qgDivGtU1S+1rUp9Q1G5e4up2LPI56n29B6AcCve/ipaNP8AAnw/JaIWt7b7HIxTkLH5JQH6ZZR+Ir54ojrqEtNByO8UiyRuyOpDKynBBHQg1t+K/FFz4t1G1v7yPbcRWkVtI+7cZWQHLnjgnOcVZ8D+HdO8V+IIdEu725s7i5JEEscIkQEKWO4Fgeg7Va+IPhHTvBOrrpEGpz396EWSVjAIkQNnC/eJJ6H05p3VybOxzGnWFxqup2un2ib7i5lWGNemWY4H86+j/D3ie10P4naZ8P8AT5N2mWOnNakjgSXWBIzn3wpHszNXnvwZ06x02bUfG+tyi203Sl8mKZ0Zh5z4XICgk4DAYH98VNptv8O9P8U23iBviHdT3cV2Lt92lzDzG3bmBO3vzn61MtSo6anEfEHRP+Ee8e6xpyqFiS4MkQHQRv8AOo/AMB+FVvBdmuoeONCtHXckt/CHHqu8Z/TNenftDaQg1PRtfgw0d3AYHZehKncpz3yHP/fNcp8FrT7V8U9KYruWBZZW/CNgD+ZFNP3bia96x71pmtQeLNd8b+FbpyYYWWFRnny3hCOB9HVj/wACr5OvrKfTtQubG5XZPbStDIvoykgj8xXqPgbxQtr8e725Mm221W9uLY59HcmMf99BB+Navi74dHWPjxDZrGV0/UUW/uCgOFReJBnsWZfzkFJaMp+8i/8ADzb4E0Dw5EVUax4rv42cMOY7Ven5gj/v4f7tcl8ez/xcj6WUX82q7B4jTxh+0DpdxE3/ABL7a5EFmq8ARxhiCPYkE/Q47Vk/HL/kqF5/1wh/9AFC3B/CdR4Rs7f4afCyXxvc26S63qIEdisq/wCrVs7cfUAufUADivGtR1G81a/lvtQuZbm6lO55ZWyT/wDW9q97+LNu0vwO8Ovbpuhga0dio4VPIZQfpllH4189U466ky00Ot+H3je98FeI4LlJ5P7OlkVb23HKyJ0Jx/eHUH8OhNej/tDaLbH+x/EUBXfMDbSEfxgDcjf+hD8vSvDURpJFjRSzsQFA7k17z8drkad4L8M+HZGR7lSsjkdQI49mfoS5/Kh7oa+FnglFFFU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6J8E9b/sj4kWkTsFh1CN7R8+p+Zfx3Ko/GvO6KTVxp2dz2T476za217a+FNMVYoIZHv7xU/inlJbn3wxb/gY9K8htLS5v7qO1s7eW4uJTtSKJCzMfQAcmoaKErIG7s+g/iHpF4nwN0TS7WCSe60/7O1/DEd7QBYX3lgvQBuvp+FVfgTd2N54T1/w9Hdraatcu7I4bEhRo9oZfXaQx46ZFeDUoJU5UkEdxS5dLD5tbnqi/Bm50C4a/wDGGr6dZaLbtuleGYtJOAM7YwVHJ6evoDXX/G9ptQ+HWg3NhZSJp6vHPKidLdWjxGGA4H3ioPTPHevn+aea4bdNLJI3q7En9ajot1DmVrIK9Y+Cngy4v9fXxNfWc39macjTQExEi4lGQAn97aQTx0YAV5PRTauJOzNTxJeahqHiXUbzVYZYL6adnmilUq0ZJ+7g8jAwMegrqPg7Jfw/EvS5bK2mnTLJceWpISNgVLMR0AJB57gVwdFFtLAnrc9c+OPhG+g8cpqtlZTzW+qLGoMMRYeeBt2cfxEKCB359DXUeLtB1Wx/Z50rTI7G4a4h8qS6hRMtEvzOxYD0JGfTv0NfPgJHQkUAkHIJB9qVth825c0bU5dF1ux1SBVaWznSdVboxVgcH24r6M8VeGNF+M+gWetaBqUUd/boUBcdM8+VKBypByQeepxkEGvmanwzS28gkhleOQdGRiCPxFNq4J20PT2+Bus6fvude1rR9M02JsSXTTM3HqqkDJ9iQa4TUtPtbnxLNYeGRd6hbF9lqRGWlmwOWCgZ5IJxjpWbcXVxdvvuZ5Zm/vSOWP61GrFTlSQfUUK4m0fQfxd0rUrX4O+G7BbORxYfZxdGNS3k7ICmSR0XJIz06c1wnwLtHufidayqpItbeaViOwK7P5uK83DMM4YjPXnrQGK5wSMjBxStpYfNrc7/AOJBktvjHe3WrWsqW5u4pMSKf3kK7RkeoIXt9O1ep/FvwTrHj+LR9S8OXMF5axRuPK84Kp3EEOp6HIGDz2GO9fNpYtjJJwMDJ6VZt9Tv7SJora+uYY24ZI5WUH6gGiwc259E/CXwrYeDNdu9MvLyC78Sz2hmnS3bclpCGUBCePmYsCeP4R7FvGtdsDefFu9s9VhuLZLvWWEyDiRY5JuqkjH3WyDjB4PSuS3sCSGOT1Oeta3hm+s7DxVpuoaoZHtba4SeQIu5n2HcFwT3IA/Gi1tQvfQ6L4p+ENI8FeJLfStJubqcNbLNMbl1YqxZgB8qjHAB/GuGrW8TeILrxT4ivdZvAFmuX3bF6IoGFUfQACsmmthPcK+hvh9o+qaf8BvEcb6dcC6vVunghKEO6tCqAgYz2JA79utfPNSm4nLFjNISTnO40NXBOwx0aN2R1KupIZWGCD6Gm0rMzsWYlmJySTkk0lMQodlDBWIDDDAHqM55/ECkoooAKfDDLczxwQRPLLIwVI0UszE9AAOpplKCQQQcEdxQB9PXfhTWbn4AWvhyysnbU5baDMEjLGUPmLIwO7GCBkYryuy+Bvi2Rt+p/YdLtV5knuLlWCj/AIDn9SK848+b/nq//fRprSO/3nZsepzUpNFNpns3jPxp4f8ADfw+TwF4VvDqBKmO5vUPygFtz4I4YscjjICnGTVv9nfRrtL/AFXWJbaVLVrdYYZnQhZCWy20nrjaM49q8Mp6yyKMLI4HoGo5dLBza3PWfFHwe8Z6v4s1jUreytzBdXs00Ra5QHYzkrkZ9CKh0b4CeKbrU4U1X7NZWQYGWQTB2K9woHf64FeW+fN/z1f/AL6NHnzf89X/AO+jRZhdHT3OnLrXxPuLHSrMfZ5NUaOGKFPlSISYHA6AL1NepftHxzNb+HXWJzCjXG+QKSFJ8vAJ7Z5/KvBobie3YtDNJExGCUYqT+VSSahezRtHJd3Dxt95WkJB5zyM+op21C+jR678EPGcUU83g3WGSTT78MLZZeVDsMNGc9nHb192rkPiT8P7vwRr0gjjkk0idi1rcYyAD/Ax/vDp7jn2HFKxVgykgg5BHarEuoXs6Mk15cSK33leViDznnJotrcL6WPdvhb450bxB4R/4QbxJMkcpia1haU4E8R4VQx4DrnA+i45rk/EXwJ8U2GpSrosMep2Jb904mSOQL2DhiBn3HHfjoPLK1bfxPr9pafZLbXNShtv+eMd3IqfkDila2wcya1PYfht4Dj8EeK7HUfFepWdpqk+YdP01JQ8pdwVLNtyAMZAxkZbqDweL+LaT6t8YNUtbON7iZmghjjQElm8pBgD65rghcTrcLcCaQTqwcShjuDDoc9c1KupXy3b3a3tyLlwQ0wlbew92zk0W1uF9LHqHxSt28H+D/DfgiAEBYzfXsoXiWYkgYPfB38em30ryWrM2oXtxB5E15cSw7t/lvKWXdjGcE9cGq1NKwm7n0VqGmXnjP8AZy09jBI19ZwLLFHtO5vJZo+nUkxhiPXIrlfgDYXEfiHWNY+xySx21g0a/J1kLKdoOPvYQj8a8vbXtYaVZW1a+Mi/dc3D5H0OaautaqiIi6neKqMXVROwCsTkkc8HJJpculiubW5DHcXNlqCXKM8V1DKJFYjDK4OQfrmvpf4keOLW1+GFtq9nsW/1u1ENsykF40kUNJz14Ax7NivmW4uZ7ydp7meSeZsbpJXLMcDAyTz0okuriaGKGWeV4oQREjOSqA9do7fhTauJSsd18F7OS5+KWkuIWkih82SRgCQn7pwCfT5iKl+N8M0fxR1GSRGVJY4WjYjhgI1Bx+INcNaapqNhG0dnf3VujnLLDMyAn3ANJd6lfX6xreXtxcLHnYJpWfb9MnjoKLa3C+lj334Y+KtG8aeBm8Da9MEukhNtGruAZ4v4ChP8accf7IPPOOK174D+K7C/kXSY4dStCx8p1mSNwvbcHIGfoTXlwJUggkEcgityHxt4qt4RDD4k1dI1GFVb2QAD254pWa2DmTWp6V4c+H9h8PJIvFHj29t4ntyZLTTImEkksg6HrgkHBAHHQkgDFeceM/Fd54z8S3Gr3Y2BsJBCDkRRjoo/Mk+pJNYt1d3N9cNcXdxLcTPy0kzl2P1J5qGml1E30Q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dJbeBNevLSG5hjsDFMiyIW1S2Q7SMjKmQEH2IyKAOborqf+FeeI/wDnlp3/AINrT/47R/wrzxH/AM8tO/8ABtaf/HaV0O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c3c28lndzW0wUSwu0bhXDjcDg4YEgj3BwadwsR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6Pwl4WXxQdY3Xxtf7N06W+4h8zzAmMr94YznrzQBzlFFFABRRRQAUUUUAFFFFABRW/4d8E+JPFe9tF0qa5jT70pKpGD6bmIBPsDmtl/hH4x+zyzW9hBdiL/AFi2t3FIyH0wGzn2FK6HZnD0Vt6H4Q13xFrFzpGm2DPqFsjPNBI6xMgVgrA7yMEEgY610Q+C/j8kA6CB7m8g/wDi6LoLM4Kiui8O+BfEfiuO5k0TTvtS2zhJf38abSc4+8wz0PStK6+E3jW1sZL06N50EYJZre4ilOB1wqsSfwFF0FmcXRWv4d8Max4r1CSx0W0+1XMcRmZPMRMICATliB1YV0h+DnjrD7dHR2j++iXkBZfqN9F0FmcJRXRaJ4G8R+Iry9s9M04y3Vk224gkmSJ4zkjlXYHggg+nesjU9MvNG1O506/hMN3bOY5YyQcEe44I9x1p3CxUorV1jw5qugQ2Mup2wgF9ALi3BlRmaMgEMVBJXr3A6H0NZ0EEtzcRwQRPLNKwSONFLMzE4AAHUk0CI6K7ofB/xoY8/wBmw+f5fmfZjdxebt9du7NcQ0UiTGFkYShtpTHOemKLjs0MortLb4U+MJrFL2fTUsbd8bXvriOA5PQFWYEH6isvxL4J8QeEfJOs2HkRTkiKVZFkR8ehUn8jSugszn6K3/D3grxF4qWR9H0yW4ijOHmLLHGp9NzEDPtnNacvwt8WrZy3dtYQ38EI/eGxuopyp9NqsWJ9gDRdBZnG0VteHvCeteKdQnsNHs/PuoIzLJG0ixkKCAfvEDOSOK6L/hTHxA/6AH/k5B/8XRdBZnB0V2v/AAqfxp/an9m/2Qv2zyPtHlfaovubtuc7sdfep/8AhTHxA/6AH/k5B/8AF0XQWZwdFdNefD/xLYeI7Pw/c6eqapeR+ZBB9ojO4fN/EG2j7p6mqHiLwxrHhS/jsdatPstzJEJlTzEf5CSoOVJHVTTuFmZ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8MeGr/AMWa1HpenBBIVMkkspxHEg6ux7Af1FakOi+D7jUhpy+KLyNixRb6XTgtsW7Z/eb1Un+IjvyBit34PtHcXviTSEMa32paNPBaFmwWfH3Rn16/8Brz1bK7e+FittMbsyeUIBGd+/ONu3rnPal1K6G9oHhJtV0i/wBcvr0WGiWBCS3PlGRpJD0jjTI3NyOpAAIJNWrHwfY+I7G+k8M6jc3N7Ywm4ksLu2EUkkQ4LRlXYMRkfKcHnAzW5Ap1D4A3dpaKGuNN1kXF5GhywjKFQ5Hpk4z/ALJ9Kb8E1a28bS6vM3lafp1lLNdzNwqKVwAT655x7H0pXC2yMfwv4FTxJ4X1fWm1eOxXTZIxIJoiUKMRltwORgbjgKScADrVx/AOlal4V1PWfDPiF9SfSgHvLeayMDbMn51+Y8YUnHoD0PFXPDb5+Cnjx0GwG4s8AdgZV4pPhYT/AGP47XJwfD1wSP8AgJoux2Rz/h3wgNV0W+1/U78abotkwje48oyvLKRxHGmRk8jOSMZB9a7bwFpWl22neLtT0fVmvbT/AIR66jmjng8maBiMqGXcwYEKfmUnpg44znN/xMP2d0is13SafrXmXiqclUZGAYj0y6j8Pak+FmnXLeH/AB1qQUi1XQrm3yf4nZC2B64C8+m4etDBbnLw+FPN+Hc/iz7bjytRFj9l8rr8itu3Z/2sYx+NN8P+GYtb0DxBqb35t20mBJhEId4m3EjGdw2847Hr7V0OnRNqHwF1SC2BkmsNcS7nRRkpE0QQMfbIP5GpfBOnyp8LvHeoSI6xSW8EUTEcOQ+Wx64yv50XFY53RfCQvdBufEOq339naNBJ5IlERllnlIJCRpkAnjklgB+Bqve6d4eOjy3mma1ctcxSKv2K8tBGzqc/MrK7A4xyDjr3rr9QU6r8AdGNgvmHSdQlF+kYyU3lyrt3xhgM+/tx5xFazzQTXEcLvDAAZXA4TJwMntk00DOquvB+n6BpGnXniTVLi3utRiE8FjZ2olkSE9Hcs6hc84Xnp1HOKXiPwk2hHTLmG+ju9K1SPzLS92GMEAgMHXnayk8jJ+tegfF3V1/tnTNYt9H02+0m/sY2tLqaFjwM5TIYAEZzjtmuC13xHq+t6DpFjcafb22nWzyfYVt4CoJJG8AknPJH40lcGkip4r0G38N642n2ur2mqxCNXFzakFckdOCRkfU9vpTPCmijxF4r0vSGZkS6uFSRl6hM5Yj3wDVLUtKv9GvDZ6lZzWlyAGMUyFWwehwau+FdZHh7xXpersHMdrcpJIE+8Uz8wHuRmn0F1PYvjhrz+G9J0nwdov8AoVm8G+ZYjtJiB2qn0JDE+uB758S0nVr/AEPUodR0y6ktruE5SRDz9D2IPcHg17b8avD0vivTtK8YeHwdQtFt/LmMA3FY87lbHXgswPp3745f4EaXZan42v4NRsLe7hTTnbZcwrIqt5kYBwwODgn9alO0SpJuQ74FzyXPxQlnmcvLLaTO7HqzEqSa0vHfw48dav491bU9I02V7SaUGKVbyKPI2gdC4I6elWfh1bx2/wC0H4ght4Uihia7VI41CqiiQAAAcAdBXOfEbS/E918Sta/s2w1eaJ5gU+zQysrDYvI2jmj7Q/snY/s35+z+JMn+O3/lJS/B+0vPBdpr+s+Jmk0jS5SixLegx+Yw3HKqeSccDAyc8dKT9nBWFv4kLAj57cc+uJK0/D11B8X/AIY3uhajKv8AbNgdgmfkhxnypfXkZVu5+b1FJ7sa2RyXwT1GG9+Lms3aReSl7a3DxxDkJumRwv4AV0egaTrFv8dNe8R3iS6fosBm826nBihlXAVRuOARnDZ6fLXM/ArTJrD4o6nZ30DRXVnYTKyN1RxLGp+vU16NpOu2uv8Airxd4A11/PRpHe23cFomALID6qTkf/Woe4R2PLNR+Iltp3xxufE2mOX015Et5zHn9/EEVHOO/K7h/urXoPj74d2HiLxXpfi7zoV0UQ+dqsu7hoo13Kw7nco28dAAa8H8XeGLzwh4kutHvASYjmKXGBLGfuuPr+hBHavappJz+ywGlkdn+zKoJbJ2/aQFH024GPSm+lhJ3umeLeMfEs/i3xTe6vMCqSvtgjP/ACziHCL+XX3JPet34PXFlbfFDSHvmRUJkSNnIwJGRgvXuScD3Irha09B0K/8R6qunaage6aKSVVJPzbEL4GO524HuR061TWhCetz13x/8N/Fmj+Lrrxl4cnkuyZ2uv3XM8B7jafvqOmBnjgjFVf2f/DNpqWs6hrt4gkfT9iWytyBI+7L/UAcf72eoFaXwX8beKr3Xz4f1Pz73T4onLTTqd9qVHALnkgnjDc9MYxVr4aeLtGtvih4s0yOZEt9VvWlspNw8t2VnyAf9rdkfTHcVDvaxatdM8o+Inii88U+Mb+5uJma2hmeG1iydscYOBgepxk+pqpoRv8AxNqOheFri9mNgb0JEnB8kSMocrn2GcdM59TWj8R/B+oeFfFl8JraT7BcTvLa3AU7HRjnGemRnBH9CKoaF9v8K6tonia7sJlslu1eMuu3zghBfZnrwevTJq+mhPXU9V+Omq/2Bo+jeD9JH2XTzD5kscZwGRTtRT6jIYnPU4NeY/DvxDdeG/HGl3VvM6RS3CQXKA8SRMwDAjvjORnuBXqHxv0hvE2jaN4v0PN9YrCUleEFtsZO5WI7AHcDnoetcB8K/CN/4k8aafOltJ/Z9lcJPczlfkAU7gue5YjGBzyT2qVblG78x1fx+0OLSPEVjrNjmBtUjkS4EZI3um35j9Qw/wC+a6DT5H/4ZZd97bvIm+bPP/H01cf8c/F9p4i8SWum6fKs1tpiurSoQVeV8bgCOoAUDPrn8evsFK/sruD/AM+8p/8AJpqXRD6s8B+13OMfaJcbduN56dcfSvfPMf8A4ZW3723eV97PP/H3Xz7X0CQR+ypggj91nn/r7qpdBR6nmfwslkl+KHh/zJHfbMQNxzgbG4rc+PrM3xHUMxIWxiCgnoMsePxJrA+FH/JUNB/67n/0Bq6D4/IyfEZGZSA9jEyn1G5x/MGj7QfZPLaKKK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hnltp0ngleKaNgySRsVZSOhBHQ1vXHjvxRcxssus3BZk2NKuFkZe4MgG4j2JrnaKAuXdM1bUNGuTc6beTWsxUozRORuU9QfUex4qze+JtZ1CxNjPesLMtva3hRYo2b1ZUABPuayaKALsOr6hb6Vc6XDeSpY3TK08Ct8shUggkd8ECksdVv9Mjuo7K7lgS7hME4jbHmRnqp9Qap0UAaOk67qmhTSS6XfTWrSrskCH5ZF9GU8MPYirMni7X5GkJ1W4VZIGt2jjIRPLbG5Aq4ABwM4HOKxaKB3NLRvEGr+Hrk3Gkajc2UjY3GGQgPjoGHRh7HNTXnivX9Qa6N3q11L9qjWGYM/DRqchcdAoOTgcVj0UBc0NJ13VdBuGn0q/ntJHG1/KfAcejDow9jUup+JdY1iAQX1/LJbhzIIVwke4/xbFAGffFZVFAjY0zxXruj2T2VjqU0do5Ja3bDxEnqdjAjPviquoaxqWrXaXV/ez3E6AKju5OwDoF/ugegqjRQFy9q+s6lr18b7VbyW7uSoTzJTk4HQVRoooA1tG8T654eLf2Rqt3Zq5DOkUhCsR3K9D+Irauvip44vI/Ll8R3ajAXMIWI/mgBz71x9FKyHdmnYeI9Z0vU59SstTuob6cMJrhZDvk3EMdzHk5IBrW/4WR40/wChl1H/AL/GuWop2C7NfSPFOu6Csy6Tqt1ZrMwaQQvt3EdCfzqHTNf1bRb2W90zUbi0uZVKySROVLAnJB/EA1nUUBc2o/F/iGHWZtYj1e7TUZo/KluVfDunHBPf7q/kKrf2/qw1v+2hqFwNT3b/ALUHIkzjGc/Tis6iiwXNLWPEGreIJYpdWv57ySJSqPM24qPTPpU3/CVa8dE/sX+1rr+zNuz7Lv8AkxnOMfXmseigLhV3StX1DQ79L7S7ya0uk4EkTYOPQ+o9jVKigR1Oq/EfxhrVmbS/166kt2XY0abYw49G2gZ/HrXLUUUBc6zT/ib400uDybXxDeeWF2ATES4HtvBx+FY+teI9Z8RzpNrGpXN68ednmvkJnGdo6DOB09Ky6KVkO7NfRfFOu+HC/wDY+q3VmrnLpFIdrH1K9CfwrQ1b4ieLtbt3t7/XruSGRdrxoRGrDGMEIAD+PWuYoosguwrXXxTrqaH/AGIuq3Q0zaV+y7/3eCdxGPrzWRRTEFbH/CV69/Yn9i/2tdf2Zt2fZfM+TbnOMfWseigCzp+oXelX0V7YXD291ESY5YzhlJGOPwJqbV9b1PXrtbrVr6e8nRBGskzbiFBJA+mSfzqh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WtO0291fUIbDT7aS5u5m2xxRjJY/8A6uSewrei8B6ncXrafbXukz6iu7NnHfIXyByAc7SRzwGJ4NFx2OXorV0bw5qevfaWsoV8i1TfcXEsgjihX1Z2IAzjgdTVm68I6jDpc+p2stpqFjbkCeaynEnk56F14ZQeeSMcdaLhYwaK39G8Ga74g0yXUNLs/tEEU627bXAIdsY4PbByT0AyTVvVfh7rulaC2tn7Fd6fG2yaayuknELZxhtp9SOmaV0FmcrWraeHtRvtAv8AW4IkawsGRbhy4BQuQF4PJyT2rKr0fwx/yRDxz/13sv8A0atDBI84orY0nw1e6taPeLLZ2lkknlG5vbhYUL4B2rk5YgEEhQcAjPWl8QeF9U8My241COMw3SeZbXMEqyxTr6o68HqPfkeop3CxjUUV1k/w71yyML3zWNlbTQRzpc3N0scZV87QCerfKTtAJA5NAWOTora8QeFtV8Mvbf2hDGYLpPMtrmCVZYpl9VdSQeo/Meoq7p/gTVdQS1zcabaTXaK9rb3d7HHLMGGVIQnI3ds4z2pXCzOYorUfw9qkXiVPD09qYdTa4W28mQgYdiAvPTByOemDmtub4Z+JrWyvLu7tre2itZlhYz3KJuYyLHlcnG0MwBY4XrzxRcLM5CivRPiN4GtvDsOlz6Ytqlv/AGXDLcsb+N5JZmZgWVC25l+7yo24+hrnl8FapHY2l5fy2Wmx3q77Vb64WN5l7MF6hf8AabA96LoLM5yitHVdC1PRdWOl39nJFeAjEY+bfnoVIyGB7EZrWl8C6la3EdpqF5plhfSBStpdXirIM9Nw5CHGDhiDzTuFjnbe2nu5fKtoZJpCCdkaFjgDJOB6Coq7PwfpnjDTfHM+meH2S1163SSKRWeMgAcMMtlT+vSsXQ/C2reJYr+XTLfz/sUYklUN8xBJACjqxJGMClcLGNRXVx/DzXLiC4Nm+n3tzbIZJ7O0vY5Z41GM/Kp5xnBAzzx1rE0jRr3W7p4LNYx5aeZLLNKsUcSZA3O7EBRkgcnqQOpp3CzM+iui1bwXqulaKms77O90xpPJN1ZXCyoj4ztbHKn6j09RVfSvDF3rFhJeQXmlwojlCl3fxQOSADkB2HHPXp1ouFjFqWS2nhhimlgkSKYExOyEK4Bwdp74PHFdBqXgXWtK8P8A9u3X2H+zmcRxyw30UwlbOMLsY5Iwc+mD6VJ4gHiYeEPDbavOr6QyS/2YgKZCgrvzgZ9PvfhSuFjlqK37fwhqMmlwaldyWmnWdySLeW9mEfnY6lF5Yjkc4xz1qprXh3UtANub6FRDcp5lvcRSLJFMvco6kg4yM9xnmncLGXRXWp8N/ERW1lnitLW0uLeO5W7ubpIoQkn3csTjcf7o59qzvE3hLWPCN7FbatbqnnJ5kMsbh45V9VYfy68j1FK6CzMOiuiTwXqa2Fre30tlpsN4m+1F9cCNpl7MF6hT2YgD3rN1rQ9R8Pak+n6pbNb3CgNgkEMp6MpHBB9RTuFjPop0UUk0qRRI0kjsFRFGSxPAAHc11Vz8OdfswYpvsC34j806d9tjN0Fxu/1eck452jn2oCxk+I/DWqeFdU/s3V4Vhutgk2rIHG0k4OQcdqya9H+LqT6j8QbS0t4ZZrk2NrEsaqWZ3K5AA6k/MKwz8Pda+3tpok09tWUEnT1vEM3AyRjOC2P4c59qSegNa6GT4e8Oal4o1I2GlRJJcCMykPIqAKMZOWIHGayq9I+DkUkPje/ilRo5E025V0YYKkAAgjsa83o6hbQkht57hisEMkpAyQilsflUr6fexruks7hF9WiYD+Verfs7k/8ACbakM8f2c3/oyOsrxV8RfF2j/ELWls9du1ht7+WOOB23RhVc4XaeMY4ovrYdla55rU0VnczxmSK2mkQcFkQkD8a9+8R6PpfxL+Ex8YQ2MFnrVvBJPM8KY8xo8+Yp7kEKSuckcc9ad8GJWh+DviKVT80dzcsufUW8Zpc2g+XU+e0jeWRY40Z3Y4VVGST7CrV7pWo6aFN9p91ahvu+fCyZ78ZFexfA/RvtHhrxNqemmEeIFQ29nJIM+SShKnngZbv/ALP4Hi/EHivxxp2l6n4W8TPdMLxkdhfAs6bXzmNu6kjHGRxxTvrYVtLnHLp186hlsrhlYZBETEEflStpt+qlmsrkADJJibj9K9Y+E/xB8Uan420Lw/d6pv0pY3iFuII1+VIH2jcF3cbR37Va+LvxA8T6L4z1DRNP1PytOkt0DQGCNsh0+bkqSM59aV3ewWVrnjUVjdzxh4bWeRD/ABJGSP0ps1rcW2PPgliz03oVz+dfQ3w2vbi3/Z/1m4glaKa1hvWhkQ4ZGEZYEH1BNO8IapP4o+B+uXPi+T7ZDD9oEc0ygsVWMFSD3YOSAeuQBRzD5T54htLm4UtBbyygHBKIWx+VOk0+9ijLyWlwiDqzRkAfpXvf7OJ/4lGvD/pvF/6C1eYat8S/G+t6VdadqOpPNZTJiWP7JEvy5B+8EBHOO9F9bCsrXOVGmX5AIsbkg9/Kb/CkbTr5EZ3srhVUZJMTAAflXs3wl+IvinX/ABvZ6Rqep+fYeRJiL7PGmNq8cqoPb1ql8W/iB4nsPGeveHLbUtukvEkJtzBGflkgTcNxXdyWPfvRd3sFla55R/Zeof8APjc/9+W/wpr6fexoXks7hEUZLNEwA/Svb/hJ8RPFXinxx9g1jVPtFr9lkkEYgjQbgRjlVB7+tYHxO8eeKR4v13wxDqROmSSCAW3kRnKsq8btu7qfWi7vYLK1zyhEeVwkas7scBVGSat3OkanZRLLdaddwRsMq8sDKCPYkV7p4lhtfgv4As4NGSD/AISPUCYpdQMe5yAMuyk9ACVAHTnJGc1534V+KviTSNehm1LVbvUdOlcJd291IZQ0ZPzbQx4OOmMD14ovfYLJaM4KivXPjj4GsPDmo2esaTCtva35ZJbeNMJHIoByuOAGBPH+yfXjyOmndXE1Z2CivdNT+Kv/AAi0Ol6aPDVjeldLtJXnkOCxeJSc/L715j4y8WJ4x8RRapLpy2aLCkLQQycEKSeDt4zn0NCbG0kc0AWIABJPAApK+k/g0PCGoy6nJoPh9rdrAxBb29cS3EhcPk+ifdxhetfNztvkZsY3EmhO4NWQ2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mfCMKlr4zuYCy6jDoc5tWT7ynByR75CV5orFWDKSGByCO1aWga/qXhnV4tU0qfybmMEZIDKyngqwPBB/+v1Fa8njCzF0b608J6La35beJlErojeqxM5QfQgj2pdR9DoZgkP7O1u1oSGm13F3t74jbAPtwh+tHwQzJ41vLeVQ1hPpk6XgYZXyvlyT+OB+NcloXiy90OzvdPMNvfaZfAfabK7UtG5HRgVIZWHqpB4HoKnHjCSz0i803RdNtdLjvhsupomd5pY/+ee92O1fUKBnuTSt0HfqdPoF1Ja/AbxUIWx5uoQxMe+07M/njH41F8N7mRfB3j62aMSWr6VvYE9JBuCn/AMeJ/AVytp4purTwdqHhpbe3e1vZ0neVg3mIy4xtwcY47g9abonie70LS9YsLaGB49VtxbzNICSq88rgjnnvmiwXMSvR/DH/ACRDxz/13sv/AEatecVuaf4pu9O8Kat4ejgge11N4nlkcNvUowYbcHHUdwabEi5a+Fkj8KweIda1F7PTriZ4rSGGEyzTuvDEKSqheMFt3UdDXTeNDaP8HPBDWazCATXap57Bn/1hzkgAdR07DA5xmudsfHUsXhOLw3qekWOq6fbyma2FwZEaFjkkBo2UkZYnHv8ATEWq+N7zWfDUGh3en6f9ntZC9o8UbRtbA4yqgNtI46sGPJOc80tR6WOYr034yzTtdeFYGZvs6aFA6L2DEsGP5Kv5CvMq9f8AifrqWVx4dsLzS7PUbNtCtZVS43q0TkuCUdGBGQFyDkHaOOKb3BbMzJ2ab9na2+1biYdcKWhYdFKEkD2yX/EVh6v4ZsvCdxbw+Ib+7fVGijmazsox+6UjIVpXPyuBjgKwHrWb4g8WXuvwWVmYbey06wQpaWVqpWOLPU8klmJ5JJJzn1rW1j4iz689ve6joWlT6xBEsS6gyPuOOjGPd5bN/vKR7Y4pWYXR1vjdkP7SWmhVwVv9PDH1OY/6YrjPihdT3XxL15p5WkKXJjXP8KrwAPoBUeq+O77V/FOm+JLiwsU1OzkileWJXAuGjKlS4LEfwgfLt6n2xi65q8+v65e6tcpHHNdymV1jBCgn0yScUJA2d18QUik8ZeFLW6OLRNKsIjn+GPnP8zV/4v3Ogr8R72LUtP1eWWJIVDQ30ccezywQEUwsV5J7nnPrxxGs+LZdf0uwttR0+1kurC2W0gvFLrJ5S/dDDdtYjJ5wOvOauTeO5NUsLW28QaLp+sSWkYigupzJHMEHRWeN13gc9eeTzmiwXO38H+JtM8XfE3wZANOkt10u1e2ja4mWZpdkTGMsQqjIIJ6dcV5Xr8l1L4j1OS93fa2u5TNu6795zn8aku/EF1PqdpfWsVvpz2YUWqWSbFh2sWBBJLE5JOWJJ9a2b/xvb6vc/b9U8L6PdakcGS5zNGJT/edEkCk+vAzTtYG7ml8HHlHxCSSMsZhZ3LKRyd3lnH61f+FU1xb+GPHs1pxMmkEqQcFeHyR7gZP4Vyvh7xtqHhzxU/iG3trOa7ZGQI8W2NQRj5VQjGAMADtXT/C67nsfDHjm6tn2TRaarI2AcHLdjwfoaTGjD+Fb3EfxO0E2u7ebja23+4VO/wDDbmr2o+Exq3ivxnfJdxafoml30puJhGWwGlYIkaLjcSRgDIA45FULTx6+lS3F3oug6VpmpToUN5AJGMQPXy1d2VCemQPpiqnhjxldeG7XUrFrO21DTtSQJdWt0Gw2M4YFSCCMnnP6gEGu4tNjr9EfSl+DvjqHTpL2WNHsy0l0qoGJlABCKTtPHPzHt6VyXgjwlJ4r1h0ll+zaXZobjULxuFhiHJ59Tg4/E9AasQ+PprbSNR0a30PSo9Iv1USWYWUgMpyH3795bIHViOBwKXTfHr6d4Rbw0dC024sZJPNnLtOjztnILlJFyBxx04HFGoaEfjvxYnibVIoNPh+y6Hp6eRp1qOiRj+I/7TYBP4DnGTreL8H4WfDveTjbfgn285K5vUNesLywltrfwzpdi7kfv4GnZ1wc8b5GHPTpSat4ou9Y8PaLo08FukGkLIsDxgh2DkE7snHYdAKdgvudb8cA0fj2O3RQtlDYQJZqo+QRYONvtndSjE37Oxa8J3Qa7tsyR0BjBIB7DJc/UVzbeMZL7SbLTtb0y11RLFfLtZ5GeOaOP+5vVhuX0BBx2Iqrrvim81y0s7Aw29lptkCLaytVKxoT1YliWZj3LEnr60rdAv1Ot+K93PJp3gizkI8qLw/byhR2dwA3/oC/lU3iKVLz4YfDf+0CcGa5jaQ/wxLKFx/3yF/KuM8ReJ7vxKuli7ggiOnWUdlGYgwLInQtknnk9MU3UvE13qnhrRtDmhgW30nzfJdAd7eY247snHXpgCiwX3PQfjDc6EvxDuINS07V5HhihSMw3scUflbAQEUwsVG4nuec/hyHjHxZY+JdP0K0tNOntf7KtjaiSe4EryxjbsBIVemG7d6V/HUmoabaWWv6Np+sGzj8q3uZzJHOiDoheNl3KOwOep5rC1bVTqs8biztLOGJBHFBax7VVc56klmOSeWJPvgChIGzqvg7DBP8VNFW4VWUNK6hhkblicqfqCAR7gVzeu3N7N4s1G5meT7c17IzMOGD7z09DmqNjfXOmX8F9ZzNDc27iSKReqsDkGumvfHf2zVG1n+wNKi1pjuN6gk4k/56iMvs398kEZ5xnmn1F0PWo4o5v2mITfbPPSwV0XGQZfJ5x9BuP4V5RFrnh3T/ABMuqtpWvG9guhcHzNTi3ecr7iWPkevb681Q1fxpq+reKofEfmLa6lCIwkkGeCgAB+YnJOOc8Hmrd/42ttUvG1G+8KaNNqTndJcDzkWRv7zRrIFLE8njBJORSSKbOy8B63D4j+LeuaxBaG0S70+4k8kuH2ttXdyAM5OT0715BXR+HvGV/wCHfEdzrcNtaT3FxHJHJHJHtjw/XCoVx7AcCucppEt6Hr37O/8AyO+pf9g1v/RkdcH4+/5KF4i/7CU//ow0/wAFeNr/AMC6pPqGnW1rPNNCYCLgMQF3BuNpHOVFbH/Cz2XVJtVXwj4bOoSyGVriS3kkIcnO4BpCAc88UrO9x3VrHpVkf+EG/Z0mGoYhvNShlWOJvvFp8hRj1CYY+mDUfwd/5Iv4m/673X/pPHXjHifxfrfi+9W61m9aYpxHEo2xxj/ZUcD69TW14U+J2reEPDl3ollZWM1vdSPI7Tq5bLIqEDDAYwo7UuV2GpK5meEvFOv+DLp9X0ckQllhnEkZaGTqwVvfgkYIPXB617jP4i0n4q/CLXL2+08W91psEjkMdwjlWMsrI3XB6Y69Rz1Pi/hrxw+gaHeaLPoum6np93KJpEukbduAAGGBGMY/U07WPiBf6j4f/wCEfsLCx0fSC++S2sUI85uMF2Ykt0H5DOcDDauwTsi98GP+Ss6J/wBt/wD0RJVv45f8lQvP+uEP/oArkfC3iO68JeIrbWrKGCa4tw4RJwSvzKVOcEHox71J4u8VXfjLXn1e9t7eCd41jZbcMFO3gHknmnbW4r+7Y9v+Fl39g+BWs3hgin+zi8l8mZdySbY87WHcHGCKj+KVj/wmXwu03xH4emlWwto/OksojhDGeGJUcboyCPYbvSvLtI+J+r6N4IufCkFnYvZXEU0TSyK/mASghsENjvxxS+DfilrfgvSrjTLSCzu7SaTzPLu0ZghIw2MMODxwf6mp5Xe5XMrWPS/2cf8AkE69/wBd4v8A0Fq8t1X4peMdb0m40zUtWFxaXChZENrEuQDnqqgjkCrHhL4oal4LOojStN07y76bzWjkWQiPGcKuGHAz3yfeo9W+Ia6ppFzp6eEfDNj567fPs7Dy5U56qc8HtTtrcV9LGp8C0Z/idasoyEt5mb2G3H8yKpfGf/krOt/9sP8A0RHWF4P8W3vgvXP7WsILeabymi2zhiuDjPQg54qDxR4iuvFniO71u9ihiuLnZvSEEINqKgxkk9FHei2txX92x3HwD/5KR/25S/zWs34gXi6d8atQvXUstvfxTFR3ChDj9KxPBfjK+8D6zLqmn29tPNJA0BW4VioBZWyMEHPyj8zVHxJrs/ibxDd6zcwwwz3TBnSHOwEKBxkk84z170W1uF9LHtn7QVu2qeG/D+t2TCewjdwZYzlSJVUo30Ow8+49a8N0XSrnXNbs9LtELz3UqxqB2yeSfYDJJ9BXReHPiVrnh3SZNHKWmpaTIpU2OoReZGuTk45BHPOM474zV6y+KT6GJX8O+GNE0q5lQo1ykbyyLn+6WbA+mCPahJpWG2m7noH7ROuW/wBg0rQUkRrgzG7lUdUUKVXP13N/3zXgABJAAyT2q1qOo3urX819qFzLc3Ux3SSytlm/z0x2ptjeS6dqFvewBDLbyLKm9Ay7lORkHgjimlZEt3dz0rwP8QvFlv470fSLu5cWpmi06axeFUVVGI+VwCGXA568YPHFM+Omh6ZovjeA6bBHb/a7RZ5oY12qG3Mu4AcDO38wT3rPX4osmvHxDH4W0RdcbJN3ibG4jBYJ5m3d79a4/Wta1DxDq0+p6pcNcXcxBdyAOgwAAOAAO1JLW429LHtv7N//AB7+I/8Aft/5SV4HXZ+CPiTqvgO3vIdOtLKdbp1dzcKxI2ggY2sPWuNY5YnAGT0FNLVg3ohKKKKZIUUUUAFFFFABRRRQAUUUUAFFFFABRRRQAUUUUAFFFFABRRRQAUUUUAFFFFABRRRQAUUUUAFFFFABRRRQAUUUUAFFFFABRRRQAUUUUAFFFFABRRRQAUUUUAFFFFABRRRQAUUUUAFFFFABRRRQAUUUUAFFFFABRRRQAUUUUAFFFFABRRRQAUUUUAFFFFABRRRQAUUUUAFFFFABRRRQAUUUUAFFFFABRRRQAUUUUAFFFFABRRRQAUUUUAFFS29tPeTrBbQSTzNnbHEhZjgZOAOelMdGjdkdSrqSGVhgg+hoAbRRRQAUUUUAFFFFABRRRQAUUUUAFFFFABRRRQAUUUUAFFFFABRRRQAUUUUAFFFFABWx4i8S3/ie4s5r8QhrS1S0i8pSo8tSSM8nJ+Y81j0UAFFFFABRRRQAUUUUAFFFFABWxo3iW/0Kw1WytFhMOqW/2e4Eibjt5+7zweax6khgluZkhgieWVzhURSzMfYDrQBHRT5YpIJXimjaORCVZHGCpHUEHoaZQAUUUUAFFFFABRRRQAUUUUAFFFTRWlzPBLPFbyyQw482REJVM9Nx7fjQBDRRRQAUVNPaXNqIzcW8sIlQPGZEK71PQjPUe9Q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o6Bp6at4j0vTZH2R3d3FAzZ6BnCk/rQAadoGs6ujPpmkX96inDNbWzyAH32g1SngmtpmhnieKVDhkkUqyn3BrufivqU48bXOj25NvpmlbLeztIztSJQoJIHqTk569PStL4YyTeLfHw1DxBM2ovpOmtPEtwd27y8BAfXBbP1GeaV9LlW1scGfDeurp/wDaB0XURZbd32g2r+Xj13YxiqNta3F5OsFrBLPM2dscSFmOOTgCtWLxZrcXiQa+NQnOoCbzTIZDzznaf9ntjpjivYI9Gs9F/ac01LCJIYLqKS58peAjNby7hjtkgnHvQ3YErni1v4f1q8tJLu20i/ntos+ZNFbOyJjrlgMDGDWdXp2h+O9fl+LlksWo3MVhNqq2y2KyEQpC8u3YEHy8A+nUZrlfiBbQ2nxB1+CCNY4lvZNqKMBctnAHYc0Jia0L3woJHxR0Egkfv2HH+41YXiJWfxZqyIpZmvpgABkk7zW78KP+SoaD/wBdz/6A1QpHrknxF1MeHUmbUftVyEaIDciksrNk8LwT83GOuRR1H0MO/wBB1nSoI59R0m/s4ZDhJLi2eNW+hYDNZ9eweCYpz4e8a6ZqmvWmoxnSJ7hrNZnuPLkQZEofBj4OOVYknB7V4/QmJonSyu5LU3SWszW6vsMqxkoG44z0zyOPerN/oOsaVDHNqOlX1nFJwj3Fu8at9CwGa9E8Jatc6R8DvEtzattnGoxLFJ3iZggLr6NjOCOQcHtSfCC/udd8QX/hjVZ5rzTNUtJBLFK5cK4AIkGejdefp6ClcdjzSysLzUrlbaxtJ7qdvuxQRl2P0A5p1/pt/pVz9m1GyubOfAbyriJo2wehwwBra0Gy8Rz6TqS6XObXStym9uWmWCIlc7VLkjP3uEBOcjg8V2Hici6+BukS3Gpw6rc2esG2juU8w+UjRMxj3OoJ6L7cAA8U7isebwaTqNy1stvp91K10SLcRws3mkdduB82PauhsfA9xceB9W8QTfaUnsrhLaO0FucuxYBiSeQACRjHWuq1fxJqPh74R+Bv7Kna1ubhb0G5i4kVBMCVDdgSVJ9do/GtpniDWIfgtq1zFqd4k66xEiSLMwZAV3EKQfl554pXY7I86tNPvb+6FrZ2dxc3J/5YwxM7+nQDNO1DS9R0mcQalYXVnMRkR3MLRsR9GAr1S2t4rD4I2l1/bUOmXuv30j3d9cJK7SojOvl7o0ZuSobnHVvU1jpf6DbfDPWdBvvEtrqdz5sdxpSRW9xmFwf3gDPGoUFe2cde9FwscHp+lajq0xh02wuryUDJS2haRgPooNJfadfaXceRqFlcWkw58q4iaNsfQgGvQviWz+HNF8M+F9ObybBtNjvrjyjj7TNISCzkfext4z0B+mOCu9a1K/02z0+7vJZ7WzLm3jkbPl7sbgD1x8o46DnHU007iasafiu6l1jxBGYvDUejStFHEtjbwsu89N20jOT7DsOpyTQtfDuuXzzpaaNqFw8BxMsVq7mM/wC1gcfjXpni2eWf4+eHHlcs3nabyfcoT+pNYHxO8Tao3xG1OO1u57SCyuSsEUEhRUYfefjHzM2WJ689eKSY2jgZI3ikaORGR1JVlYYII6gitD/hHtb/ALNOpf2PqH2ELuNz9mfyseu7GMfjXf8AxNgbUovBfiG3gDavrNknnpEgLTTLsAbaByWLYHrgDtV3wT/wkNh8UbGTxB4hihvLmQpcWUtw0zyhwR5bJHuVD0+Viu3A44AovoHLrY8mtrW4vJ1gtYJZ5mztjiQsxxycAVf/AOEb13/oC6j/AOAr/wCFTapcy6J4x1KTRp7ixMF5OkDwSFHjTcwADLg9OK9El1nVfhx4M/03UbyXxXrUQKRTTsx0+2P8RBPEjfmMdtpBbYkjgtCvXsNN161bw5FqTz23ltPNCWaxIzlxx8p6+nKjsCDhW9vPdzpBbQyTTOcLHGpZmPsB1r0L4dEnwd4/OTk6WMn8WqTSs+H/AIIX+s2JEeo6nqQsJLlTh0gC7iqkdMkHPqD7ClcdjhNR0PV9H2f2npd7Y7/u/abd4t303AZqvHZXc1s9zFazPbxsFeVYyVUngAnoDyPzr0L4PzNq/iS58L6iXudJ1W1kSaF2JCso3LIvowwcH3q74H1C40P4TeOLy2ZftEE9sI3wDtYyBQ49wTkHsQDTuFjzm+0LV9Mto7m/0q+tIJTiOWe3eNXPXgkYNVrOyu9QuBb2VrNczt0jhjLsfwHNepeBde1LxF4N8c6VrV5cajAmlSXsRupTIY5EBOQWz1bB+q0/SrG20r4GxXcOsW2k3Wt3zR3F3IkrFoU3jysxIxXJXOO4J9aVwseX6hpWo6TMIdS0+6spSMhLmFoyfwYCqdekW9/oNr8N9d0LUPEtpqcztHPpccNvcZhlBO/DSRqF3DA6+teb00Jo0bPQNZ1G1e6sdIv7q2T780Fs7ov1IGBWx4R8GyeJ7bW7lpZYY9MsJboBYd3muoyIwc8E/j9K9CbS7nxdB4e1bwJ4ltYNR0zToof7KebypY3QZbaDw2SecjBxyTnjB8AXeraTpPjuykuLmCW10ybMJkI8qXcFY4zw3GM9eKVx21POhYXjedi0nPkLulxGf3Y9W44H1p1xpt/aNAtzZXMLXCh4RJEymRScArkcjPcV6X8NtYu20bx5qt7I1/dLpiNvu2Mu9l3Bd27O4DA4PYYrk7DV/GPibxLBPZ3d5e6xHC8cU24b4ozncdx4UDefmyMZ6incLGNf6DrGlQRz6jpN/ZxSnEclxbPGrnrwWAzVOC3mup0gt4ZJpnOFjjUszH2A61634MhmPhTxxpuo67a6in9kzXP2KOV59kkYyJd+NnXb91iTgelZWisfDvwU1HXLDEep6lqQ09rpD88UAQMVU/w5IOcdQR6ClcLHCajoWr6OEOp6VfWIf7n2m3eLd9NwGarR2d1NbyXEVtM8MZAeRUJVSTgAnoMmvQvg/ctqXiebwxqG+50nVraVJ7dzlQyqXDj0YbeD7/Sr3gu+uNC+FHji6tWjNxbXNqIpCoYK3mgBxnuD8wPYgGncLHmV1p97Y3QtruzuLe4IUiKWIo5B6HBGee1dd4G0TVtK+Ivht9R0u9s0kvY9jXFu8Yb6bgM1v/Du+u73/hK/Geozm+1XSNNH2WS4+dlkYMFfnrtCY/Gsv4aeKNYb4haVb3N9PeW93djzobmQyKznpJg9GBwQw549KTYJIiuL86f8WvEs48PQ68Te3iC0miMgGZGG/AB6f17HBHEQWtxdeYbe3llEaGR/LQtsUdScdB716j4Eu51+NmtXAkIlc37swA5PzN/MA1V+C90tjqfia7eFJkg0K4laJxlXCsh2kdwcYovYLXOCbQtYXTTqTaVfCwH/AC9G3fyv++8Y/WqcFvNdTpBbxSTTOcJHGpZmPoAOteq/Cbxfrmr/ABDi0zVtRudQstThminguZDJGQI2bhTwPu44HQ4rifDtrr8t7qUXhxpI1MLJc3HmLEI4dwJLyMQEB2jPIzyOc07isZWo6Nqmjuiappt5YtIMot1A0RYe24DNQx2N3LAs8drO8TSeUsixkqX/ALoPr7V6jagzfBDxTbX2sW+qtZXFtNAkbPIbRnkCnDsoHPzcKSOW/vVFo+s3mhfAV7vT3EV0dfMcc4HzRZhGWU9mxkZ9GNK47HIaFJc6De6ta3nhcahctZSQvBd27b7QnH73bjKkevHXqK5+2tbi9uUtrSCWeeQ4SKJCzMfQAcmvSPhtqF3qd941vr24knupfDt0Xlc5ZiAoyT+Fcp4Zt/Edzb6lHobvBbGNft1z5iwpGmSQHlYjaCQeM8470wsZOo6TqWkTLDqen3dlKwyqXMLRkj1AYCqdesXEbT/AfUEu9Xg1WSx1OMwNGXf7PuABTc6jPUn5cjnrXk9CdxNWLVhpl/qtx9n06xubybGfLt4mkbHrhQTXoHhe3ubH4VfEKC4hlt50+xK8cilGX96eCDzU/iGabwr8IPC1npcn2dtcMt1fTREh5dpXapb0Accf7P1y/RNevtV+C3jSPUJWuZLY2aJPKd0hRpRhCx5KrgkA9NxpN3GlY830/SdR1aYw6bp91eygZKW0LSEfgoNRXljd6dctbXtrNbTp96KeMow+oPNeteJtOs9L+G3hPRodetNIivbQX935sU5N07hSMmKNgQuSME/3fasHxDqeiXHwysdKl1631XXLC9Jt5YoJwVtmHKFpEXo3OPYYouFhfinM0lp4JU4x/wAI5av+JBz/ACrzuvQPih/x7+Cv+xZs/wCTVwABJAAyT0FNbClue3an8NLS4+BenarZWMaaxBbLfSSoPnmibLMD64VgR/u47147pGl3OtaxZ6ZaLuuLqZYkz0BJxk+w6mvo/QPE40T4oS+BbyQGz/s62gtg33VlSEEjnsyk/ioHeuO1DwoPhPceJPEuVyWNpoAzkq0oyz/VF3KM9cH2qUy2iD41eC9J8LaH4c/sqyjh2+ZBPMq4aZgqYZj3PDH8TXl+m+Gtd1mEzaZo2oXkKnaZLe2d1B9MgYzXt3xTDal8C/DV+3zyL9kldyMn5oCDz9SKwdDTx5pMWg6rrXiJNB0eIww21rM5/fxjHyiCMHcSOpbB5zkUJ6Ca1PIbq0ubG6ktru3lt7iM7XilQoyn0IPIrSs/CXiPULNbyy0HU7i2YZWaK0dlYexA5/CvZ/ilotlqvxm8J2txEnlXaRrcDp5iiRuDj1HFa3jvULbRvihoV9deKodKtbG3QmwMUx8yMu28jYpXBAC9f4RT5g5T5wgtbi6uktbe3lluHbYsUaFnZvQAc5q9qPhvXNI8o6lo9/aCVtsZnt3QOfQZHJ9q9v0rxH4JuPjVfahZ6lCkOp6Z5a3W1oQlyWAYAsBtYqoO7jJOOprA+IvgvxN4O8KSpb67JqPh57yO4bzSRNA/IU5zgqSRkjuAcCjm1Dl0KWrfC6DS/hPaa5FbX9zrV00TPGUb9wpySAgGfTJbP4V5v/YWrnTBqY0q+/s89Lr7O/lH5tv38Y+9x168V7b421PUIf2fvDVzFfXKXEzwLJKsrB3BjkJBOcnoPyrT8M6xH4f/AGbrTVntIrs2paSOKX7pk+2HYTj0ba34Uk3Ybirnzzd6fe6fOsF5aT28zKHWOaMoxU9Dg84NaNx4P8TWlm15ceHtVhtkXc0slnIqqPUkjge9etfCi8fx/wDEvUPE2twWzXdnap5SRqQqvnaHAJPIAP55qt4D8VazqHx5u457+4e3u5rmJ4HdtgRA5QBT024GPqfU07sXKjxSu/8Ag5pmm6x4/isdVsory3kt5cRyruUMACD+h/OqXxV0qz0b4laxZ2ESxW+9JRGvRC8auwA7DLHA7DFavwN/5KhZ/wDXCb/0A0N6CS96x3SReGz8aJ/BEvg7RWsGQCKdISsqnyBKSxzgjqOAOo59fPvGPgFbf4rt4W8PDctyyNDGzFvJDLuIY9cKMnudvrXu40rSbrxZ4q1LRYol8YWyJD5tyzMqloEMZC5ACkDGeuQ3bivHvhbqN7ffG4XPiB3fVZROjmQBWWVUIIwBgYVWGOMVKfUproaHjCy8K/Ci2stKs9GtNb16aPzpbnU4/MjRORny845IOB2A5JqPwVd+FviVeyeHte8Oadp2oyxs9reaVH9nLFRkgqMgtjJ5yDg8cCsT45RSx/FC8aTOySCFo+P4dgH8w1U/g3azXPxT0cxF1ERlkkZR0URt19iSF/GnbS4r+9Yk0/wefD3xjsPDerRRXkH2tE+dcpNE3Q4+h6diK7/xh/wjnhj4l6L4ei8GaNc2F/HCZD5B84NJK6fKc44wDjHPPPozxtc28/7RvhuKEDzLcW8c5H94szDP/AWWt/xp4m0TQvi/osWp6FBcTzWsKxak0h32u6WRQdpypAPOcAjJ5PApXuUkkeb/ABX8HaL4X8daVBpUQitr1UkktSxYId+04zztPpk8g9sCu0+KKeFvAA0k23gzR7v7aZd6yxlSAmzoR/vVynxb8LXWh+PtL1ObU7i/i1OUFHuCN8bIy5TgAbfmGMAdx2ye8+Nmu6Xop0I6l4ctdY837R5f2iVk8rHl5xjrnI6+lHYXc8w8FyaP4x+MGlJJoFnaadMkivYIN0ZKwuc9B3AP4V22tN4Y0r4t2PhIeDtGmsLkRI7rARMjyd85wQOD09ea47wHqVtrvxs0W70vS4NIiJb/AEaByUG2F9xBwOoB4969rTS/DuofErV7qOAL4psbeNoZZ3LIFaParqgIzgnB/DBGaHowiro8g8d6Z4e+G3xFBt9Ft9SsbqxEosLmTKQuXIyMgnGE4+p5xxXX6Pb+GNS+E934vk8G6Ml1BHMwgWI7CUJA968U8Y3uuXviu/fxG5bVI5PKlBUKF28AKBxjHT16969l8K/8mz6p/wBcbr/0I03sgT1Z5/YWcPxT8T6ZpWkaDZaGIkd7yW15Xy/ly5GM5B4Az1YdOTW14y1Hwx8PNSHh7w94c06/vrZB9rvtVi+0HcQCAozgHBGTjHbFWf2dXtx4p1dG/wCPlrIGM/7Icbv1K1wPxGilh+I/iFZgQ5vpGGRj5Scr+hFPrYXS56L4T03wp8W9MvrGbRrPQvEFqnmJLpqeXG6ngHy8kYB2gjryMEZOPHtV0250bVrvTbxQtzaytDIAcjcpxwe4r1H9nm1mk8cX9yocQw6eyuwHGWdMKfrtJ/4DXLfFi6trz4oa7La48sTLGcf31RVb/wAeBoW9ge1zY+B+iaZr3jS8tdWsYLyBNOeRY5l3AMJIwD9cE/nXY6JH4X1j4oav4MvvB+kLbRNItvPbRskg2c/Md3cZ5GP1rnf2eP8Akf7/AP7Bcn/o2KtHWPH+ieB/H/iO50zw7Lc63LNJE91dXf7tTkE7UC9CR65460nuNbD/AAp4H0DT/jhrXhq7tY7+wisjJbx3C7tpbynGfcBmGf8AGtDT08N3nxdv/Bdz4N0Y2Q3rDPDCyyLiPfljnB7jjHasD4PaxeeIPjDd6rqEgkurm1ldyBgD7oAA9AAAPYV6nDpemy6r4t1bwvDGvi+ItbvJcsXAYorLhcgANgYPqDnIBFJ7jWq0PIo/COkaP+0BD4dWBLrSzMP3Fx84CvDu2n1wTxnngVtfETVvDHgnxWNJg8C6NdQ/ZklLOpVtzE+nGMCuO+H95f6h8Z9Mu9UeR7+W8czmRdrb9rZBHbHTHau9+LPijRNG8crDf+ELHVZxaxt9onmZTglvlwBjim9xLa55z4P8Jv8AEfxxPFbQLp+nF2uJxDyLeInhFz35AH544rqfF2ueEfAeptoPhrwvpeo3Vr8l1e6pH9p+fuAM/eHc8AHIxXS/APULO91bxdJbWqWYuJop4rZWBEcZMmFBwMhcgZx3FeKeLI7mHxhrSXgIuRfTebnu285P49aN3YWyudHqvi3wz4g8L3sd14UsNN15dhtLjTUMULDcNwZAeu3OM5z7d+T0TSp9d1yy0q1H767mWJT2GT1PsBz+Fdhpvw0W/wDhjdeM21nyRAsh+yfZs7irbQN+/jJ9q1fg/pDQQ614raa1tpLK3a10+a8lEcQuZFPJY8cDqP8Abp3SWgrNvU3PjT4E0rSfDek6voNnBDBbkWtw0CgeYCPldiOCcqQT1JYVwnwm0yx1j4j6bY6jaxXVrIsxeKVcq2ImIyPqBXs3gvQn1j4V6j4O1LVdLvpwJFiezu1n8tWO9GbHORJk/gK8m+D9tPa/GHS7eZDHNA1ykqNwVIhkBB/Gkno0U1qmbXxA1vSfCXji80W08F+HJrOARnMts/mNuRWPzBwB19K038A+GPiF4Ek8Q+ELKTTdVgVlksRKXRpFGSnPcjG0jAORkdcch8a/+Srat/uQf+iUr0b4Ak6Z4K13VbtmSzWcvluABHHlmH4H9KHorgtZWOd+A3hvRfEP/CQf2vplte+R9m8rzk3bN3m5x9cD8q4/w94Mfxp8RLzSLAiCyS4lkklVeIoQ5AwPXkAD39M16N+zi2+TxQ2Mbjan/wBHUfAWS2HirxXG4H2tirR+uwO+/wDUpQ3ZsErpHP8AjHWfDPgLV28PeG/DGlXs9ooS6vtUi+0szkAkKCcAjufUkYGK0/DGjeFvi5ol9ANItNC8RWa7g+njZDIDnB8vn5c8EdRxg84rzPx7HJH8QvEayAhjqVwwz6GRiP0Ir0L9nW1mfxbqt4qnyIrHynbHAZpFKj8kah6K4k7ux5LqFjcaZqNzYXabLm2laGVc5wynBGfqKrV1PxJuYLv4j6/LbAeX9rZeDkFl+Vj+JBNctVolhRRRQIKKKKACiiigAooooAKKKKACiiigAooooAKKKKACiiigAooooAKKKKACiiigAooooAKKKKACiiigAooooAKKKKACiiigAooooAKKKKACiiigAooooAKKKKACiiigAooooAKKKKACiiigAooooAKKKKACiiigAooooAKkgnktriOeFyksTh0YdVYHINR0UAd5r/iLwr4yuE1bVo9T0zWmRVujZQxzw3BUABgGdChOOnI4H45ujeLLfwr4stNW0CxkW3gTypIrqXe1ypzu3EABcgjAAwNo6855WilYdzsEm8BR6wNS2609sH80aUbeMLnrsM3mZ2Z4zszj35q/pHxFB+LUXjTXIpWjVpMw2yhmVTE0aKMkA4yMnPPJrgKKLBc2tJ1e3sPG1jrMiyta2+ox3TKqjeUWQMQBnGcD1/Gk8W6vb694t1TVrVJUgu7hpY1lADAH1AJGfxrGophc6HwNrdn4b8Z6brF+k721q7O6wKGc/KQMAkDqR36VseF/Gmm6P4t168v7K4n0zWYbi3lEWBNHHI2cjJxnHBGfx4rhqKVgTsd/4f8AE3hTwy2sWttb6rdwapYTWUl3KqRyRK4wNsYYg9sktzgYA5B4KTYJGEZYpk7SwwSO2RTaKLBc9T8I3NnbfBPxGdQtmuLOTU4I5kjba4U7OUPIDDGRkEetY2k+KNC8HWmoz+HP7RutXvYGto7i9iSJbSNupUK7b34HPA46dRWXZ+KorT4d6j4Y+xu015eJcm58z5VC7cLtx7HnPcVzNKw7nb6N4n0GT4e3PhPXYr6AC9+2293YxpId+3bh1Zlzx79+2Kdf+LNBufh3/wAIpbWV/B9mvvtlvOzK5mOxlPmDI2fePC5wABzyTw1FOwrnU694kstU8EeFtFhjuFutJFyJ2dVCN5jhhtIJJ4HOQKk0DxFpcXhDVPDOsJdR293PHcw3VrGsjQyLwcozLuBHH3hiuSoosFztdL8WaSPDV14T1yC8u9GFybixu4FVLi3bkZ2ElSCCcru4yeehGLft4at7KWHTRqN5dSEbbi7VIFiGQTiNWbcTjGSwABPGcEYlFFgudzP4q0PxN4c03TfE0V9Bf6XF5FtqNlGkhki7JIjMvQDghv5nPNaq+iCKCDR4rxihYy3V2VVpc4wBGpIQDB/iYnPXpWXRRYLnpV54j0zxT8aPDmpaTDdRW32yxi23QUPlJFX+EkYwB3p3j+fwrffEHV21UanZXUN20cv2GKOVLhVwAQGZSj4HJ+YHrgVweg6kujeItM1R4jKtldRXBjDYL7GDYz2zipvE2sL4g8Tajq6wmAXkxm8otu2Z7Z70rajvodJffEU3PjfRNZi05Y9M0URw2dgXztiTjlsfePrjjA64q6vi3whpnj4+LLC01e9lkumuTbXQSJYmcksQwZi5GTgHbzjJNecUU7IV2d3oev8Ag+z+It34g1O21S6sBO9zaW4hjLeYzbhvy4GFzxg8nGfQpq2peC9f1y51XVdV8Tzz3Ll3K2UC+wAzKcADAA9BXC0UWC51/hXxNpmhaN4qsLiO7b+1bM29s0aKdrDdjflhgcjOM96Z4e8V2lr4av8AwvrdtNPpF5IJ0kt9vnWswAG9A3DAgAFSRx0Iyc8nRRYLncaL4n0XwXFfXXh97++1i5gNvDdXdukC2it95lVXfc3bkjHvnFVNH8T2Gn/DjxH4emjuTe6nLA8LoimNRG6sdxLZ5wegNclRRYLnWeC/FFl4csfEsF5FcO2qaVLZQmFVIV2GAWyRgfTJ9ql0HxbYJ4VuPCniK1uLjSZJvtNvNasPOtZcY3KG4YH0JHU+tcdRRYLm7fN4YtrGeLTRqV9dS4CXF2iwLAAwJIRWbeSBjJIAyeCcEYVFFMR2un6n4M0nWNN1yx/ttbiyMUxsWij2STJgn99vJVCw5+Qnk03QPGsEGt+I7rW7aSW31+CaK5NrgNC0jbt6Bjg45wCR25rjKKVh3O00LxHo3h7S/FWmwvfXceqWS29tM1ukZDc5Lr5jYGT2J+gqDwB4psPDOoaiuq2s09hqVjJZTtb482NXxyucDt0yPXtXJUUWC56D4e8VeFfDCa1Y2tvqt3b6rYy2kl5KqJJGGBA2xBiD15JbJ4wBznL0DxXaWfh/U/C+qwT3GiX0omSSHaJraUYxIoPDZAAKkjpwRznkqKLBc7fQ/E2i+Cvtd7oD399rE8DQQXF5bJAlqGxlwody79hkgD36VU0fxRZaf8OvEnh6aK4a71OS3eF0VTGojcMdxJyOBxgGuToosFzp/BPixfC1/eLdWzXel6jbPaXtur7WaNhjKn+8Mn8yOM5rW8MeIPCPg7xTa6xZLq2oGOQ4FzbxxGCM8MQFkPmPtJAztAznnjHBUUWC53nhrxfomkfEvU/EF3bXp0y5e6MMUKqZFWUnaCCwHCk556+tZ/gfxNY+G2137dHcuNQ0qaxj8hFba74wTlhxx71ydFFgudR8PPEln4S8bWOtX8c8ltAsgZYFBc7kZRgEgdSO9XfCXirR9P0XxDoWt292bHWBGftFoFMsTIxZflJAIyfXt3zXFUUWC53ll4o8M6f4P13wzBa6kYtSETfb2CeYzxuGAMe7Crx2Ynk8nIAzf+Emsv8AhVn/AAi/lXH27+1vt3mbR5ezy9mM5zuz7Y965WiiwXOs8DeJrDw2+u/b47l11DSprGPyFVirvjBOSOOPf6VZ8LeKNGtPB2teGNct7tbfUHSaO7skVpI3QggFWI3LwO/c+uRxVFFgud1H4q8PW3gPVvCtva6iFuZUuIr19haSRSOHTOEXAxwWPfnoOFoop2Bu52tv4o0jVvBNp4a8RpexNp0jvYX9miysiuctG8bMuR1OQ2eB2HNyHxl4f0/4ea94VsLK9LXpieK7lRA0rhwWMgDfIoCgKo3dyTzXn1FKwXO2i8WaRrXhKx0DxRBeB9N3Cw1CyCu6IesboxAZeB0IPA984GqPoCWi2+kxX002/c95d7YyRg/KsSkgdcklieBjHOciiiwXOt8beJtP8R2/h2OxguI203S4rKYzKo3Mg/hwTlevXH0rntIntbXWrG4vlke0iuI3nWMAsUDAsBkgZxnvVOinYLnV+MfFw1v4i3XijSRNbZlilt/MADoY0RQSASOq56mr/wAS/iE3j2+0944ZLe1tbcDyXx/rm5kYY7cADPYZ4ziuFopWQXZ6rf8AxM0S/wDg5F4Re0vv7SihiRZfKTygySBs535+6MdO9aPib4qeEvFdhpF5qekao+r6Y3nR28bIts8h2khmJLFMqOwPavGaKXKh8zPUPiH8RtJ8T6noevaKmoWmr6eVOyeNDEMNuBBDEkhvbkelXfEnjzwH4+gsrvxJp2t2WqWyeWzacYnV1znblz06kcDBbqa8iop8qDmZ19hqfgn+3NSW90a/j0a4txDbeTKslxAw2nzMtgFiVOR0AYjmtPW/HWmxfD0eDNBbU7m1kmEs91qRUEAEERxopOFyqnk9c8c8ee0UWFc9PTx94d1n4X2XhPxBDqcU9i6tDcWaI4faWxkMwx8rY7+vtSL8RdHX4Jf8IUba+Oo7SPN8tPJz9o83ruz046da8xoo5UPmZ1PgHxrc+BfEX9pQwC4hkjMVxAW270JB4ODgggH8x3rr9N8c+B/D3irU/Fem2OsXOo3Rd7e0nSOKGBnOX+YMSRycYHAOMdx5PRQ0mJNov63rF34g1u81a+YNc3UhkfHQegHsBgD2Fb/w38VWPg3xWNYv7ae4jSB40SEDdubAzyRxjNcjRRboF9bnp8fxUhtPjBc+LbOC6GmXixxXNs4XzGQRopwM4yGXI5Gcdsmsnx54v0fXfFVv4k8OW97p2oBg8xkCgF1xskUgn5uxGMcA85NcNRRZBzM9T1j4ieGPHmn2yeMtJvrbUrZSsd9pRQ7geoZHI474yfYjJpNJ+IPhfwJZXP8Awhuk31xqlwuxr/Vig2rxwEQ9MjOMj3JwK8too5UPmZ0fh7xKLPx7Z+JNZe4uSl19pnaMAu7cngEgdfpxXoeu/EXwB4g8Vad4mvtN8QSX1jGiR2oEIgYq5cFjuLHBY/XA4614zRQ0JSaO48cfEWfxt4msb+a2+zWNiw8i3Vt7AbgWYnjJOB7cD6nuPGHxK+HHjhbMavpviP8A0QuYjCkKH5sZz+8P90V4fRRyofMzvNF8T+F/DPxMsNd0ey1IaPaxuPKm2mdnaJ0z97H3mHccdvXS1j4qRy/FOx8XaVb3MUEUKQT282AZEyd68EjoeCe4BxxXmNFFkLmZ6B8T/F/hvxrfw6ppVje2moL+6mMyIFmjA+ViVY4YdOhyO/Azp+H/AImaPpXwpvPCVzY3kt1cW9yglVU8tXkDbDy2cAkZOOPevLKKLK1g5ne5paDrl/4b1u21bTZfLubdty55Vh3Vh3BHBrvdf8Y+BvHLxah4h0zV9N1gIElm00xyRygdNwcg9OnfsScCvMKKLAmepp8T9I8J+Hp9H8B6XdW0lwczajqDK0xOMAgLxkduw9Mk15azM7FmJZickk5JNJRQlYG7nbfC/wAZ2XgbxJdapfW9xcJLZNbokAXO4ujc5IwMKf0rG8Z61a+IvGGpavZQyQ293L5ipIAGHAznBI65rCootrcL6WO1+GHjGw8D+JbnVNQtZ7hHs2gjSEKSHLoc8kYGFb862dN+KcWlfFfUPE0ENydJ1Ahbi2IXzCm0YIGcbgwyOemRxmvMaKLILs9OufHXhWT4q6d4wtbHUreFWaS9txHGS0m0hWT58c5G4HHQnkmtPxR40+F/i/Wf7U1TTvExuPLWP90IVXaM443+9ePUUco+ZnR6b4pk8LeMptZ8L+ZBbLK4hhuOd0JPCSAHnjGeeoyDkA112v8Ai7wB43nXUdc0nWdL1cqFlm05o5ElwMAsHI6AcYAPqTgV5dRRYVz1W9+Ivhqw+Gtx4N0Kz1WeOZWBub4xoVJbdnC5yOOnFc3rvirTbj4faD4X0iK5jFrI9zfvNGqiacjgrhjkDLDnHAWuOoosHMzsvhl40i8D+K/7Ruo5pbKWB4Z0hALkHBUgEgZ3KO/QmtwePvDdn8YU8Y2FnqAsXR3mt3jRX85o2QkYcjBJBJznk8evmNFFkF2ep+KPE3w08U+I7jXb238VfaJlUNBGLdIyVUKOdxIGBzWb4p+Jzap4ci8MaBpaaNoSKA0Kvvkl5zy3oTye5PUmvPqKLIOZnpfwk+Iek+Av7Y/tS3vZvtvk+X9lRGxs8zOdzL/fHr3rlbPxZeaL42m8R6O5jkNzJKqSjh0ZidjgHkEHnn6Hoa56iiwXZ6fr/i3wF43uY9T13TdZ0zVyqrPJpxjkjlwAATvIOcDA4+ucU5/ihpvhrwzLoXgPTLmyE+TPqF84NwxIxkBeA2Oh6DsM815dRRyofMwJycnrRRRTJCiiigAooooAKKKKACiiigAooooAKKKKACiiigAooooAKKKKACiiigAooooAKKKKACiiigAooooAKKKKACiiigAooooAKKKKACiiigAooooAKKKKACiiigAooooAKKKKACiiigAooooAKKKKACiiigAooooAKKKKACiiigAooooAKKKKACiiigAooooAKKKKACiiigAooooAKKKKACiiigAooooAKKKKACiiigAooooAKKKKACiiigAooooAKKKKACiit7wTbw3fjrQbe5hjmglv4UkjkUMrqXAIIPBHtQBg0Vv+OIYbbx3r0FvBFBBFfzRxxRIEVFDkAADgcCsCgAooooAKKKKACiiigAorX/4kP/CKZze/2/8Aauny+R5G3892ayKACiiigAoorvfFdlZwfC3wRdw2dtFc3P2vz5o4VV5dsgC7mAycD1pXHY4KitfX/wCwPNs/+Ef+3eX9lT7T9r258/ndtx/D0rIpiCivUbT4YaboHhJPEvjq/ubSKYL9n0+zC+e5YZUEsCASOcY4HUg8VD4c0P4eeM9Q/si1l1nRdSmBW1e4ljmikYdj8oO4jtkZ6ZzwVcrlZ5pRXQeKPCV/4P8AEp0jVFDHKskseQssZP3lJH1HsQa9L8afDz4feAn046nL4jnjvmdQ0M0J8vbtySCgz94flRcXKzxSivSvid8MrXwbY2Or6Rfy3elXbCMefgurFSynIABBAPYYx3rob/4Z+B9C8BaX4m1m61/bdQQNIlpJEfnkTdwGTp170cyHys8Uorsr3RPDOua1o2k+CZdUee8kMc51PZ8hO3aRsHQDcT16V0eq+Hfht4a8SL4Z1aXXpbqPYl1qEbRpHGzBTkKQTtw2T1I7ZouKx5VRXX6Za+BLfUdYg1y71ma3iuNlhLp4jzKgZgWbdkcgKR9TXoGsfDT4eaJ4Os/E91eeJWsbtInjSN4DIBIu5cgoB0680NjUbniFFem+DfB3g/xp8QLvSrK51VNIWwM8LSuiTmUMgIPykEfM3Qdqsa34e+Ffh3xBdaPf3fivz7VtsjIYChOAeDtz39KOYOU8qopW27jtztzxn0rrfAPw/wBR8e6nLBbSra2luA1xdOpYLk8KB3Y8nGR0PNO9hJXORor0fVLX4W6Fqb6aP7f1YxHy57uGaNEDDrsBUbufXj0J6nmvGOn+HNP1O2/4RfUp76xntlmJnA3xOSwKNgDkYB6d+9K4WOdor1PSPhOuo/CK68UM9wNU2vcW0KsNhhQ85XGSxCuRg/3a8ytbWa9vILS3TfNPIsca/wB5mOAPzNCdwaaIaK9U17wp4F8CXlpo/iJ9av8AUpYVluJrJkjiiDZHyBhliMd//rVzq2PgSx8Xapa32oapd6HEn+h3FkE812+XruGCBlhnjOBx2ouFjjaK9u/4Vr8PP+EC/wCEy+2eJf7M27tm+Dzf9Z5fTZjr79K8t8Tr4ZW9g/4Rd9Ra0MI83+0NvmCTJ6bRjGMfrQncGrGHRXqfiP4TrofwqsfEivcHU8Ry3sTEbEjfOMDGQRuQHk968107T7vVtRt7Cxhae6uHEcUa9WJ/z1oTuDTRWor1rWPh54Q8A6bbt4w1a+vNWn+aOy0vao29CSXGcZ7nb3wDg1jJp3w31vSL6SyvtW0bUra3edIb1o5Ypiqk7EIwSxwOpHXgGi4+U8+or0T4U+AtM8eXOrW+oXF1A1tEjQvAyj5m3D5gQcjgelcp4o8Mal4R12bSdTjCyp8yOvKSoejqe4P6cg8ii+thWdrmNRXWweGLGX4U3XihnuPt0WqCyVAw8vZsVskYznJPf8KzfCPh+TxR4s03Rk3BbmYCRl6rGOXYe4UE0XCxiUV3PxS8DReBfEkVtZNPJp9zAJYJJiC2RwykgAEg4PTowrhqadwas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FG00qRIMu7BVHqTXo3jl7bwDqkXhjQrW0M1rAjXt/cWkcss8rDdwXDbEAIwFx1Oc15zG7RSLIhKspDAjsRXo/jOXSPiDeReJNO1aysdQlgRL7T76XyisijG6NyNrKQAOoPHvgJ7lLYo+GrOD4kePdGsLixtbBDGRetZRCIThNzFtq4ClhtXjvz7VVvvG3ka5KNO0bR00eKUpFYyadEweIHA3uVLliBy27OScEZpfDWsWXgHxtpWpw3q6okIYXf2ZWVAHBUqhbBYgHPQDPHTmmXvhnSrrXppbHxJpceiSyl0uJpSJIoyc7TERvLAccDBI6jNLqB0194W0bSPi34WFnbiTRNZ+z3cVtcJ5iqshx5ZzncOh57NjnGaW/8AF2laB8RbzSLbwzoZ0WPUZIboTWSySODJhyGP3QpB2qMKBjg1XvvGej6r8V/Dt7CTb6Do/kW0EkoIPlxnO9gOnJ/ICuQ8RXVpffEDVbyKZZLKfVJZVlXOGjaUkH8jQl3G32LvxL0K08N/EHVdMsF2WiOkkSZ+4HRX2/QFiB7CqvgH/koXh3/sJQf+jBV74patY658R9W1HTblbmzm8ny5VBw2IUU9fcEVleDry307xrol7dyiK2gvoZJZD0VQ4JP5U+gupo+K7m3s/inrtxdWSXsUep3BNvIxVXO9sZI5xnBIHXGK7fwbYal4tt9UsPEfhm1g02WwkmtLxNMS1aCRcbTGyqu4c8jntnjOcvQNe8PW3xv1LV9QukNhNc3L2t2F3JG7k7HII6YJ7cEg9BU/g240vwv4yvL7X/FdldzXdvNbpPA7zqWYffkfHAOMdzk8gYpMa3PKa9F+GdlpFxoXjC51fT47yK0sFlUFV3ggtwjEHYTjGRyK89mj8qZ496PsYrvQ5VsdwfSu08Eazp+meF/GVreXSQzXuniK2RgcyNk8DH1pvYlbm34PgsviP4x+0ajolja6fpGnPK1lpsRiWfax2qefvEvyc87ateHbbV9X8UR2fiXwvp6aFeM0ckcVjDALUHJVkkUBlwcc5ORnOa5L4deKLLw1rl0uqxyPpepWklld+VyyI+PmA74x+RPXpUVz4S063vCw8W6O+mbjtuEZ2lK9v3IXcGx2PGf4u9KxSZ0uk6Jp/h7wv421VIbXUtS0i9Wyt3niWWOJDJs83Y2VYnnGQcYp0GsPqnwh1nUr2306LULW8jt4bv8As633XCuMNFnZwyjLbhg9OaZ8LIYhaeKZotSXTJPs8cVvqF6gNqoL/Msqt8hZgAFBz/EQDijWPB2uazoNzdaf4q0bWrLT0NxJp+nSCIRAZ3OsCqqjjPOATzjNLqHTQzfsNn/wor7f9kt/tv8Ab3k/afKXzPL8ndt3YzjPOM1meHtT1VbeKy8O+H4Lq9Us8832BbyWQE8DDKwRQOPlAzySfS7/AGvp/wDwpX+xvtSf2j/bn2n7Pzu8rytu7068Vr6rLpOufDfw3Y6Rr9lposlddSsrqVkZ5SR+9wqnzBw2OuAwA5zTEVvirotrYt4f1SHTodNuNUsBLd2sAAjSYY3FQOFznoPT1zXA2ltJeXkFrF/rJpFjX6k4H867jx9qOkal4d8Lx6RqyXaadaG0lieIxyhwfv7T/CcepxXD2lzJZ3kF1FgSQyLImfUHI/lTWwnuek+NtRtPAXiBPDGiaRpUsNhFH9rmvbFJ5LyRlVzuZwSFwRwpGOab8RZ7S4+HPgKWwt/s1tKl6/kbiRG3mJuCk87QxbGcnGMk9ag8cjSvG2vDxNpmtafbC9hjN3a3kpjktpFQKRjb864UYK5PXio/H+raBeeDfB+m6Fe/aP7NS5jmDIVbLMnzkHoGKswHUAjNJdCn1IPihaWdpdeGTZ2Vtai40C1uJRBEE3yMXyxx1PA5PNYPgq3hu/HOg29wA0MmoQK6nowLjj8elbPxI1TTtUufDh028S6W00O2tZWUEbZELZBz9RXG29xLaXMVzbyNHNE4kjdeqsDkEfjTWwnue2ftHTznUtBtzkW6wyuvPBYlQfyAH515BoDTJ4j0trbPni7iMeP728Y/WvWNc8W+Gfir4VsrXV9Rj0TxDY/Mktwh8iQsAGAIzhThTzyMdxmsvwpovhLwVrMWu+IvFWm6jJZ/vrWz0otPvkxlSW2gAjqAcc4yRjBlaKw2ru51X7RMcW/wxLwJvMnUcclf3ff2OPzrs/iL4JsfHOq6DY3mrfYjCJ5REse551/d7gpJwMcdj16cGvnzx144uPHPipNQlU29nDiO2gZs+Wmckn3J5P4DtXo/xU+Iuly6l4Y1fwxq0V1d6bcSuyIGA2sFyGyBwQCD7E0rPQq61Od+Nfi291HXR4ZbT/sFlpMhEabs+dkAK+OgG3oP9o/QejeIU0CT4G+G18SS38Wn/ZbLLWIUybvJGPvAjHWuN+LOseDvGug2et6bqsKa3BGoa2cMHeM8lDxjcpJPX+914rW1vW/B/ij4V6L4dbxTZ2NzbQWpcyRO+xkj2leB15Io6IXVnnJ1jwv4U8XaLrPhCXVbmO1kL3KX+xWYdCqlVGMqWHOa9lvdF8BfGW0N7ZXQi1VY/mkjwk8fYeZGfvAcDP4Bq8aXw54Q0/xNokNx4sh1HTZ3Y38kVu8awqoBC5BLHd0zgY/l0HhjRNB8DeLbfxDc+OdJuLC1LtHHYu0lxMCpUKyAELnPPJ/DrTYl5nnniXQLrwv4ivdGvCrTWr7Sy9HBAKsPqCD+Ne3fET/k3jw5/wBcLD/0TXjfjXxH/wAJb4w1HWxEYUuHHlxnqqKoVc++FBPvmvTPG3izw/qXwU0bRbLVoJtRtYbQSQAMGBSMKw6Y4NN30BW1MT4B/wDJSP8Atyl/mtbPjy3+Gb+ONWbW73xHHqXnDz1tVi8sHaMbcqTjGOtc18GNb0fw/wCNZ7/Wr1LSAWLpHI+cFy6ccA9t35VreKtE8HeJ/F+oawfiBY2sN3IH2fY5HZflAx1APSk/iBfCeS19IfDTFh8AtTu7F/8ASzDezsUJDLKqkLz64VDx7V84MAGIByAeD616d8KfiXa+EorrRdcieXRrtt25U3eUxG1sr3UjGfpwDmnJXQouzPMK0/Duiz+IvEVhpFsD5l3MseQM7V/ib6AZJ+ldlq/gLw5d30114e8caCmms25Yr+d4pYgSflA2ktj14960PDtx4S8Dyaxqun6+moanb6aYbNvKZQ905YMyAj7qjYMk85Y+1O4W7nqvhjVNXi+I2p6E+i6jb+GoLSO00+SW1cRL5IxwxG0hstznkKteA+KdMn8A/EmeK3XH2G8W6tN3IKbg8fPfAwD7g1T0jxnrul6xZX/9q30wt5klMUly7K4ByVIJ6EcV6X8V9U8FeLNT0HU7TW4GZJ0tr4Kj7hbls7sY/h+bgcnd7VKVmNu6Oz3+AvjVp0PmsIdXjjxsDhLmHuQM8SIDnsRz2JrwPxt4SuvBXiabSLmVZlCiSGZVwJIznBx2PBBHqD1rsrPwp4b0Lxjba5bePNHTRra7W4jWOVnugqsG2eWAe3Ge/XHaub+JfjGPxt4vk1K3jaOziiW3tw4wxRSTk+5LMfpiiO+gS1Wu56h/zan/ANsv/buvK/ht4a/4Srxzp9hJHvtI2+0XQxkeUnJB+pwv/Aq72PxZ4eP7PJ8OvqkQ1XyT/owB3Z+0bwOmOmD1rlfDmt6f4Y+GutzWt+o8R6pIlrGkeQ8EAOWbOON3zDg/3TQr2YO10e0+Dr/WPF6eLdL8TaTqVpZXkrm0+120keIHXZsUsMAqFU8d2Jrzn4J6KNM+K+qWOoRr9s061mRM9nEiISP+Ak/ga5TwH471LRPGmmXmo6tdyWHm+XcrNO7oI2+UsRk5253fhXV+N/GOk6P8TNP8ZeE9Rt71pY9l7AoYbsAKc5A+8uACM4K5os9h3T1OY+MdzPc/FLWBPuAiMccat/CojUjHsck/jWP4f8C+IfFGn3N/pFks9tbMVlczIm04z0Ygnj0rv/GLeDPiZcQa3p3iC20XWHRY7i21JTGj44BLgEZxxnnIA6YrV8Cah4d+HPhzW7XVfFek3dxenEa6c7zgYUjqF7k/T3ovZCtd6nI/DS/vtI8KeNtU0+Vobi2tbdo5VGdreYcdeOcHj616Zb3Oh/HTwS1vOsdnr1mM8cmF8feXuY27j29QDXkfhDWNN0/4e+NbG6u0iu7+K2W2hIOZCrOTj8xXM+H9f1HwzrUGq6ZN5VzCe/KuvdWHcGm1cE7HfavouoeHPgrfaVqULQXUPicK654YfZwQQe4PBBp3w60rU9M8D+IvFOm2F3c6nMn9nacLaFndC2DJIAoyMDGG9QR3ra+J3xE0Pxr8NtOjs7gRak15HJNZNndFhHB+bGCMkc+hHSuX8ceKILGw8P8Ah3wrrEhsNNs/309pI8YluHOXJ6ZGRkem40ldoHZM9I+I+l3vi/4Nafrd3Yz2+r6dGJ54p4THIAPkm+U8gcb/AKKK+cq9q+EfxE0+107WNH8X6qxtZ8PE12zSBgwKumeTjG3j615HrFra2Ws3ltY3S3dnHMywTr/y0TPyn64xTjpoEtdSjRRRVE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fpGr6ffeBLjwpqF8NOK341C3uXid43byyjJJsBYdiCFPfNT6Nq+neCbHV5LLVI9U1LULN7FBbRyLDCjkbnZpFVi3HAC47k1xNFKw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p3Xh/VLLQrLW7i0KadfM6W829TvKkg8A5HIPUDOKzKACiiigAooooAKK6HxT4Vk8MRaO8l5HcHUrCO9Cqu0xh+gPPP1rP1jQtS0Ca2h1S1NvJc26XMSsykmNs4JwTjoeDgj0ouOxn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3pmmXes6nbadYQtNdXDiONF7k/yHcnsK6O78K6Dp2qto994qVNRjfypXisi9rG+cENLvDcHqQhAxV74NXVta/FLSWuWVA/mxxsxwA7RsFH1OcD3Ncjqtld2et3lldI/wBriuHjkU8kuGIP15pdR9DbHgDXF8br4UmjiivmJPmO/wC68sKWMgbHK7QT68Yxniq2p6PoMGkPeaX4jN7PHOsTW01mYGYEE70+dty/KeuCMjIGa9E8ceIL/wALePfC9xYItxq+k6JFHeIQWH3XLqwHTCktnsCDWTqtv4R8YeCdb8RaTo8mhappbQtPCkpe3mEj7QF9D14AHTv1Cux2Rl6j8O4tF0fR9Y1bXYrew1K1juFKQF5dzqG2KmRuIB5JKgcc5IFZ2veDf7O0C18Q6XqSapo1xIYTOsRikhlHOyRCTtPuCR+Yz0XxIjvJPBHgG6kLPajTPKU9lcbf5qF/759qdpJ+w/s+a8bwbU1DUokslYfedShZl/BWGR6EUXYWRzWpeHru08D+HtYn1VnsdQlmWK2YNttyr7WOMkc4zwK6rxzpOgw+BPCf2S/sYHS0nlDx2kim+fKKTnbkH5f48daqeJ/+SIeBv+u97/6Naq/j5Cvg/wAB+XtNudMfaQc/Pvy4/AkUDM5/BtrpWi2GpeJNXbTzqKeba2lva/aJmi7SMC6BVPbnJ9OuM/xJ4Wn8Px2F2tzFeabqMRltLuIECQDhlIPKsCeRXo/xb1i0j1TRdQj8PaXqOm3emRG0ubhrjIUFiY8pKo4yD0z81cDr/im/1rw1pWmtpFnYaXZSy/ZfsqS4LEhnG53bOCwOO24e1CbYmkjnIIJbm4jt4I2kmlYIiKMlmJwAB65rs9S8CaZod0ml6v4rtbXWigaS3Fs8kMDEZCySg8E5HRSB645rN+Hs9va/ELQJrvaIVvY8ljgKScAk+xwfwp/xBtLuP4la/BLFIZ5NQkZE2/Myu25MDvlSuPrT6i6XOv8AiTbW1n4k8E22snZbW+i2i3YT5ztVm3KuMgk4IHbn0rhdY1PVPHXjCW7MTTX2oThIYE5xnhEHsBgZ/E11vxitprK98K2lx/r4NAto5Oc/MpYHn6isj4UXdrY/E/Q5rwqsXmsgLdA7Iyp/48RSW1xvexHe+E9E0jVG0jVvE/k6lG2yb7PZGa3hfurSbw3HfahxVW68E6jp3jWy8M30kUct5NDHFcx5eJ0kYBZFPG5ef0NUvFlrc2fjDWbe6DG4S9lDkjBYlyc/j1/GvUfEbJD43+FemyjbqFnBp6XSk5ZG3phW9CME/jRcLHNS/DXS9N8RPoeueMbOwvjL5cMa2ry5zjYXIIWPdkEZJ4Iziuc1LwZrGneNG8K+SJ9S81Y0EJyr7gCGB7DByc9Oc9Kn+Isk7fEjxA8rkyC+kCnPIUHC/kAK9cvLm2tf2orVrlkQPAI42ZsAO0BAH1OcAepou0OyZ5TdeFdB07VW0e98VKmoxv5UrxWRe1jfOCGl3huD1IQgYqD/AIQbU7fx3b+E9QK2t3NMsay43oVbo6+qn/63BBFYuqWd3aa3eWV1G4u4rh45EPJ3hiD9ea9k1xhH8YvAFhKyvfWVlZw3ZB5WTLHafQ85/wCBChsSSZ554h8F2/h63uIptetp9XjuvJXTYYmMhQkgOx6KSADt5I3DODxUupeCtO8O3MGn+IvEBs9UkRXkt7a0+0LbbuQJX3rg4wcKG/lke6Sx+NL3epOqpB4gMlw56LtuMsfoMGt74n6mmmfELVIr7wrpFy0jrJHcTG53TIVG1vlmCnjjgDkUahZHKXngi/07xlbeHL25tIHuWTyrtn/cPG/3XDY5B6fUYrI1rTDo2tXmmm5guTbSmMzQNuR8dwa1vEmt6v4x1DSRNpccMsdpHaWVvZwyfvIwzBdoZmLHJI69q5+4t57S5ktrmGSGeJikkcilWRh1BB5BpoTIq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VmRgykqwOQQcEGukHj7xF5iTvdW8t3GAEvJrGCS5GOh85kL5HY5yMDBrmqKAuadh4h1bTdb/tm2vpBqJLFriTEjMWBDbtwIbIJznNSan4m1XVrUWlxNDHaiTzfs9rbR28bPjG4rGqhm9zk1kUUBc9T8a6rqnh3Q/Bf2K42xXOgxebHJEskUoJ3YZHBVsbh1H864DWvEereIHgOp3ZlS3TZDEqLHHEvoqKAq9B0HOKr3urahqMNrDe3s9xFaxiK3SVywiQAAKuegwBx7VTpJDbuaV3r+p3uiWOjXFzv0+wLtbQ+Wo2FzluQMnJPcmp4vFWrxaGujNPDNp6bvKiubWKbyd33jGXUlCc9VI5561jUUwubul+Mdd0jTm062vFewZt32W5gjuIgfULIrAH6VR1TWtR1qWN7+5MoiG2KMKEjiHXCIoCqPYAVQooC4V0snj7xJNDCk1+kssKeXFdSW0TXMa9cLMV8wdeu7Nc1RQI0tX17U9dNodTujObO3W1gJRV2xLnC8AZ6nk5PvWaDg5HWiigDpU8e+Ilkime6tri6hx5d3c2ME0646YldC/HY547VkprWpJrcetG8lk1KOZZ1uZj5jb1IIJ3ZzjA61QoosO5b1HUrvVtTuNRvpfOu7iQySybQNzHqcAAfpVjW/EGqeItWbVdUuzPesFBlCKh+UYHCgCsyigR0o8feIvMSd7q2lu4wAl5NYwSXIwMA+cyF8jsc5GBzWTba1qVprcesxXch1KOXzhcSYkYv13HdnJ+uaoUUWHcsX17calqFzfXcnmXNzK00r7QNzsSWOBwOSelbVv458Q2+mw6ebyK5tYBiFLy1iufKHopkVio9hXO0UCuag8R6wNdi1v+0Jm1KFg0c7HcVx0AB4wBxjGMcYqrqWpXmsalcahfztPd3Dl5ZGwCx/DgfQVV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1fwB8H7bxv4Zj1dtaltG854pIhbB/u46HcOx9KzbTwr8OL6f7PH49uLeRmCo9zpzKhyfXOAPckV658BP+Sb/APb7L/Ja+XqhXbZbskj0Txn8H9b8J2MmqQTw6npSAM1xCNrKp/iZMnjnqCfwrzuvp34F6o+tfDqbT74idLO4e2VJF3AwlQwU56j5mGPTArzHwT8PNJ8Q/EfxD4d1CW6W304ziNrdwrEpMEGcg8YNNS7g47WPMKK9vv8A4O+H9B03XL3VtVaOVI7l9KtHuEVnVEJUtxlySM4XHHXrgeIU07ktNHoXwj8HaR4116+sdXM+yG186MQybTncAex9a9B8Q/CX4beFrWK51rWNWtIZn8tGMgbLYzj5Yiegrmv2d/8Akd9S/wCwa3/oyOvVvip4G1Dx3o1jZ6dc2sElvcGVjcFgCNpHG0Hnmob940ivdPDfHGlfDqy8PQS+EdXub3UPtSpIsxb/AFW1iTgovfaPxqP4T+Brfxv4knh1AS/2dawF5jGdpLNwi57Hqf8AgJqHxv8ADHU/Amm2l5qF7aT/AGmUxBbfecEDOSSBXqfw6lsfhv8ADzStQ1NQtz4hv4lyTgpG3CMf9kKC3/A8U29NCUtdTh/i/wDDew8FRaZeaOJzZzlopjM+4rIOV59xn/vmqPgjSPh1feG5pvFmsXFlqAuGVEhY58vC4OAjd91fQHxK8Of8JR4D1Kwjj33SJ59txk+YnIA9yMr/AMCr46oi7oJKzPpKw+BXgfU9Pt76z1DVpra4jWWKQToNykZB5jyPxrltU8IfCPSzqdl/b962p2oeMQzyFQJVyNuRGAeeOtev/Df/AJJv4e/68o/5V8s+Pv8AkoXiL/sJT/8Aow0o3bKlZK9j0r4afCnw34y8GRapfy6hHdefJHJ5EqqpweOCp7EVxPxS8Lab4P8AFqaVpfnmAWschaZwzMxLZPAHoK9r+An/ACTf/t9l/ktU/H/wcvPGfiubWYtZhtkkjRBE8JYjaMdc0c1pahy3joYXgL4PeGfFXgbS9YvZtQjubhZPM8iZQpKyMvQqey1x+q+F/CuifGCTw1ftdJox8uHzhMA8TvGrBixGMbm544Bz2r6I8D+HJPCXg+w0OW5W5e18zMqrtDbpGfp/wLFfNfxn/wCSs63/ANsP/REdEXdikrJHqupfs/8AhxdJvP7NuNRa/wDJY23nToV8zHyg4UcE8V4p4H8KyeKfG1lokyyRxmQtdcYZI05cex42j3Ir6K+D3jA+K/BkcVzJu1HTsW85JyXXHyOfqAR7lSag8Q2ekfDMeJvG8AVr/UgiQQsMASnqB6hm+dv904oUmtBuKep4T8S9F8O+G/EzaN4fe6lNsP8ASpZ5Q/7w87FwB90dfckdq4ypJ55bq4luJ5GkmlcvI7HJZickn3zUdaIzZq+GtEl8R+JdO0eHIa7nWMsBnYvVm/BQT+Fez/EL4M6FovgzUNV0NLv7Xa4mKSS7x5YPz8Y7A5z/ALNYnwR0630y313xxqK/6Lplu0cRPd9u58f7W3ao9d9e9aVfWfivwrbXmxXtNRtQXizkYZcMhI9MkH6VnKTuXGKaPiSvfPBHwc8L+JvBGl6tdzaglzcxlpDBOoXIYjGCp9K8X8SaJN4c8Saho8+S9pM0YYjG9f4W/FSD+NfUvwe/5JTof+5L/wCjnpzemgoLXU4Sy+HXwvvPFd14XS61VdWtuDHJLjzMKCSp24OAc4+vHFct8TvhCngzTV1nSr2W50/zBHLHOB5kRPQ5AAIzx0GCR1zx6np/w3urb4t33jW7vITb5Z7eCIMzktHsJbgY4LcDOeK5D42fEGSfSW8MW+lX9slyyvNcXkBiEiKwYCMHk/MFOfbHfhJu+hTStqUfhn8KvDfjPwZHqd/JqEd0J5InMEqqpxjHBU9jXGfFTwrpXg7xXDpWkm4aEWiSSG4cMxcs3cAcYC9vWvafgJ/yTf8A7fZf5LXl3x8/5KR/25Rfzamm+YTS5blL4S+CtJ8b6tqNlqpukWG3WWN7eQKQd2CDkHPWuY8Y6VbaH4w1XS7Pf9mtbhoo/MbcxA9TXoX7O/8AyO+pf9g5v/RkdcH4/JPxD8REkn/iYzjn/fNP7RL+E52vcvhz8IPD/ivwRY6zqcl+lxO8v+omUKyq5UcFTj7prw2vrj4e3FpoXgrwjo1xIVutQtGmgU/xHHmsPrh/0om7LQcEm9T5w+InhUeDvGd5pUXmG0wsts79WjYcfXByuf8AZro/hH8ObPxxNqU+qtcJY2yLGhhYKxlY54JBHAByP9oV6N8ffC39peGrfX7ePNxpr7JsDloXIH44bH4Mxrovh3Y2fg3RNG8LTfLq15bSahOmOQ2UBDDsQGCj18s1PN7o1H3jxr4vfD3SPAqaMdJku3F35wlNxIGOV2YxgD+8fyrm/AvgHVPHepyW9iyQW0ADXFzKCVjBPAAHVjg4HHTqK9i/aKsvM8KaTe94b0xfg6Mf/ZBXWfCLS4dL+GekeUiCS5Q3MrqOXZySCfcLtH4Uc3uhypyPP9c8AfDH4f2VuPEd3qF5eTLlY0chpMYyQq4CjP8AeP4nFPs/hV4B8daJLfeENTu7aWM7CJCXVH64dGG7p3Bx9cVwPxnvnvfijqoZ2aO3EUEYP8IEakj/AL6LH8a6D9nm+aHxpqFkZMRXFgX2/wB50dcfozU9bXuF1e1jzzxV4V1Pwdrcml6pGolCh0kjyUlQ9GUkDI6j6g10Hw9+GGpePJJLgTCy0yF9klyybizYztQcZPTPIxnv0r1/4/6XDd+BIdQMa/aLK6TbJ3CPlWX6E7T+Ar0Pw3o0Hh/w3p+lQRrGltAqEADlsfMxx3JyT7mk56AoankGveBPhR4Gijh167vpruRN6RGVmlYdM4QAAZ6bsdDzxUFn8NPht4x026u/DOvXlu1su6bf8whBBPzI4DY4PIOODzXkvjPVZdb8aaxqErlzLdSbCSeEB2qOfRQB+FZtjql9phnNjdzW5uIWgm8tiu+Nuqn1BqrPuLmV9jsPhd4U0fxh4vudJ1OS5+zC0kkheEhGLBlAJ4IHyljiuv8Aid8KvDvgzwa2p6dJfSXJuI4gbiZWABzngKPSsX4B/wDJSP8Atyl/mte5fEfwZN458NxaVDepaMlys/mOhYEBWGMAj+9+lS3aQ4q8T5/+EvgvSfG+s6hY6s1wqw2wljaCQKwO4A9Qc9a3viv8M/D3gfwvaXmmTXr3c16sR+0Shhs2OTgBR3C/nXoPw1+FNz4D1661GfVYbtZrYwBEhKkEsrZySf7v61lftFf8itpH/X6f/QDRzXloHLaOplfD/wCEHhnxX4D0zWL6TUI7q483zDDMoB2yOg4KnsorzX4k+HdP8KeNbrR9MaZreCOM5mbc25kDHJwPWvoD4ISvJ8LdOVjkRyzKvsPMY/zJrxL41/8AJVtW/wByD/0SlOLfMEkuW5kfDnQLHxP4707RtREv2W583f5T7W+WNmGDj1UV6j45+Dnhfwv4J1TWLWbUpLi3jUxiaZSoJdV5AUetcD8GP+Ss6J/23/8AREle+/GH/klOuf7kX/o5KJN8wRS5WfI1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1D8BP+Sb/9vsv8lr5er0Xwb8XtS8F+H10iz0uznjEjSmSVn3Et9DjsKh0/4lWWkTC407wP4eiuVIaOWSN5ChHQjc2QfoRUpNNltppHrnw1tU+HPwnudY11Wt2ldrySJlw4BAVEwf4jgYH+3zXF/Ai9l1P4la5fznM1zZyzSH/aaZCf1NefeLfHviDxpOratdjyEOY7WEbIkPqF7nk8kk+9O8DeNrvwJq1xqNnaQXMk0BgKzEgAFg2eO/yilyuzDmV0Xvi7cS3HxR1syuW2SJGueyhFwBXE1seKfEEvirxJea1Pbw28t0VLRw52ghQvGfXGfqax6pbEvc9f/Z3B/wCE21I44/s5v/Rkddb+0V/yK2kf9fp/9ANeOeCPHN94Ev7q80+1tp5biEREXG4hRkHPBHpWp41+Kuq+OdDg0zULCygWK4FwJLcMCSFZcck8fN+lS0+a5SkuWxheDNAn8WeLNO0UNIYppQZiD9yJeXP/AHyDj3Ir3P4l2ngXXNTtdM1rxWdMfS4/LWzhThNwU8/Kf4QteK+CPHF34Fvrm9sLC0ubmeMRb7gMdiZyQNpHUhfyrD1jVJ9b1q91S6x593M8zgdAWOcD2HQU2m2JNJH2f4c1Ww1fQ7a407UhqMCKIjc95GUYJPv3/GvlX4peGf8AhFvHt/axpttLhvtVtxgbHJOB7Bty/hVjwT8U9Y8DaTcadYWtpcRTTed/pAY7WwAcbSOoA/Kq3jf4h3vjyOzOpadYwT2pbZNbBgSrYypyTkZAPtz60oxaZUpJo+mfhyrJ8OPDwZSp+wxnBGOCMj9K+V/H3/JQvEX/AGEp/wD0Ya7LSvjxr+kaRYaZb6ZpjQWdvHbqZFkLMEULkkMBk49K871zVX1zXb7VZYkhkvJmmdI87VLHJxmiKaYpSTR9I/AT/km//b7L/Ja8o+OsTR/E24Y4xJbQsv024/oag8J/GDWvB/h6HR7DT9Plijd33zq5YljnswrnfGfi668a64urXttBBOIVhZYc7TtJ55JPehJ81wcly2PpX4Mgr8J9EBHac/8AkeSvB/jSu34r6yc/eEB/8goP6Vc8N/GnW/C/h2y0Wx03TpILVWAeYOWbLFj0YDvXIeLfEtx4u8SXOtXUEUE1wEDRxZ2jaoXjP0oSadwlJONj0X9nZnHjPU1BbYdPJIzxnzEx/M/rXWftFZ/4RfSOfl+2nI/4Aa8c8EeOb7wJf3V5p9rbTy3EIiIuNxCjIOeCPStLxr8U9U8daNBp2o6fYQiG4E6y26sG4Vl2/Mx4O7P4Chp81wUly2OEp0cbyyLHGrO7kKqqMkk9AKbWjoOrNoOu2eqpbQ3MlpIJY4ps7C4+6Tgg8HB69qsg+iNT0Pw34b+F+meDdf17+yDcoJJ3jG5pXBDuOh43EDPoBW98MZ/DdpobaF4f8QNqyWjGX94MNGrnOAMDjOT9TXzZ418a6h451eHUdQhgheGAQLHACFwCTnknklv0FJ4L8Y33gfXH1Swiimd4WheObO1lJB7c9VBqOV2NOdXPS/2hfDXkajp/iSBMJcL9luCBxvXlCfcrkf8AABXpnwhRo/hXoQYYJjkP4GVyP514b4l+Mur+K9AutH1PSdM8icDDxK4eNgQQwJY+n5ZqXQPjbrvhzQLLR7LTdNaC0j2K0yyMzckknDAd6Ti7WBSSlc63RJ79P2nNShtml+zSNJ9qVCduwQ8Fh0+/t69zXcfGe1srj4YapLdoheDy3gcrlkk3qBt9MgkfQmvK4/2gdZhMskWgaRHPLgySKrjewGMn5sn864rxf8QvEHjZ0XVbhFtY23x2sC7I1OMZ7kn3JOMnGM0cruHMkj2f9nnU4JvCOoaZ5v8ApNveGUxk9I3VQCPxVv8AJrA+O3g3Wb3xJa63pun3N5bPaiKX7PGZDG6ljkgDgEEc+oNeQ6D4h1Xwxqi6jpF29tcqCpYAEMp6qwPBHA4PoK9Utf2i9aSELdaJYTSY+/G7oPyOf502mndApJqzNf4E+E9T0ObVPEGsWslhbvbiKL7SvlllzuZiDghRtXk9c+1eK+JdRTWPFOralECIru8lmQHqFZyR+hrqPF/xb8S+L7X7FNJFY2J4eC03L5v++SSSPbge1cHTSe7JbVrIltreS7uobaIbpJnWNAO5JwK9w+NeryeGvEHg6HTTsbSIjPCCeo3KoB9RiPHTua8Z0XVH0TXLHVI4Y5pLOZZ0STO0spyM456gVreNvGt9461a31G/t7eCWG3EAWAEKQGZs8knPzevam1qCdkfXumX9nr+h2t/CFltL2BZArAEFWGcEfoRXhPh/wAXHxL+0dDerMGsz51pbHPHlLE+3H+8wLfVq47Q/ixr2g+DZPDVtHbNbskqJO4bzYg+fukHHBJIyD1rmPDuuT+G/EFlrFtGkk1pJvVH+63BGD+BqVG1ynO9j6Y+OFiLv4X30ve1mhmH/fYQ/o5qr8EPFdrrPgyHRjJjUNLBR42PLRliVYewB2n0x7ivLdb+OOua/od9pN9pWl/Z7uFomMayBlz0YZYjIPP4V53pmq3+i38d9pl3NaXUf3ZYm2n6e49QeDSUdLMHNXuj0L456Dc6b8QJ9TaEiz1FEkikVfl3KgVlz65XP/Aq6D9nbRLo6xqmvNGy2i2/2RGI4d2ZWOPXAQZ/3hWTB8eNYmsFs9c0TStWjAwxlj27z6sOVz9AKZffHnxE9l9j0jT9N0qEDCGGIs0Y9Bn5f/Hadnawrxvc679oLxRaLpVp4ZhkD3rzLczhefLQAhQfck5+g9xXoXw78WWni7whZ3UMoN1BGsN3GeGSUKMnHoeoPp7g18g3l7c6jeS3l5cSXFzK26SWVizMfUk1e0HxJrHhi9+16NqE1pKcbthyrgdmU8MPqKHDSwKetzV+IugXXh3x1qttcROkUtw89u7DiSN2JBB6Hrg47g19SeHNH0i58NaNdNptlJIbKBhK1upb7gOckZrw5fj3qF3bLDrPhvSdQ24wWUgZ9cNuGfpikvP2g/ETw+Tp+l6ZZxhdqfIzlB2xyB+lJpsacUN+CwA+Lt4AMAQ3HH/AhXoX7QCM/wAO4GHRNQiY/TY4/rXhXg7xxqHgzXrvWLS3t7i5uYHhYTg7RudWJwpHdf1ra8X/ABc1jxpoDaTqFhYxR+asoe3Dggrn1Y+tNp3uJSXLY3/2dkY+NNTcD5Rp5BPuZEx/I12P7RMJbwZpk+RhNQCY+sbn/wBlrxjwR46vvAl7d3en2ltcTXEQiP2jcQoBz0BFafjX4rar450KHS9QsbKBYrkXAktwwJIVlxgk/wB40NPmuCkuWx7b8Df+SX2X/Xeb/wBDNeM/GiCWT4rarsidsrBjCk5/dJU3hj4z6x4U8MWmiWOmWEkdtv2yzbyW3OWOQGHdq1P+GiPE/wD0C9I/74l/+LoSadxtpqxg/B6Ca3+LmiJNE8bYnO11IOPIk9a95+MP/JKdc/3Iv/RyV8/S/E3UJPiLF4z+wWovI4zGICWMf+rKZ656H1rT8RfGrXPE/h690a+03TUgukCl4VcMuGDAjLEdRQ020wTSTR5pRRRVmYUUUUAFFFFABRRRQAUUUUAFFFFABRRRQAUUUUAFFFFABRRRQAUUUUAFFFFABRRRQAUUUUAFFFFABRRRQAUUUUAFFFFABRRRQAUUUUAFFFFABRRRQAUUUUAFFFFABRRRQAUUUUAFFFFABRRRQAUUUUAFFFFABRRRQAUUUUAFFFFABRRRQAUUUUAFFFFABRRRQAUUUUAFFFFABRRRQAUUUUAFFFFABRRRQAUUUUAFFFFABRRRQAUUUUAFFFFABRRRQAUUV0+q+ANf0bwtaeI7y3jXTroRmNlkBbEillJHbj+YoCxzFFFbPhnwtq3i7VDp2kW4lnEbSMWbaqqO5PbJwPqaAMait1vC13B40g8MXk0MN291FaySK29I2cqOvfG7n6VvfEv4eJ8P7zT4otUF6l5GzYaMI6FcA5GTwc8H2I7UrjszhKKKKYgorvvhn8OE+ID6l5mqfYls1TAWMOzM+7BxkcDb+Oa4vUrI6dql3YmVJTbTPCZEOVfaxGR7HFK/QdupVooqxZWN3qN0lrY201zcOcLFChdm+gFMRXopzo0bsjghlOCD2NNoAKKKKACiiigAoor1L4TfDPTPHVlqd1qtxewx20iRw/ZXRckgls7lb/Z6e9Juw0rnltFWL9bVNRulsjIbQTOIDIQWKZO3JAAJxjoBVemIKK6b4f8AhqDxd41sNGunmjtpt7SvCQGVVRm4JBHUAdO9b3xK8CaT4U8UaXoWiT3s893Grv8AaZEbBd9qAbVXHQ/mKV9bDtpc87or134p/DLw34F8PW13YXupS3txciJI7iWMrt2ks2AgPGAOvevIqE7g1YKKKKYgord8L+D9b8YXzWujWZmMYBllYhY4gehZj+PHU4PFdW/wT8TvbSy2F3o+pSQ8SwWd5udG/uncAAfbPaldDs2eb0U+aGS3nkgmUpLGxR1PYg4IplMQUUUUAFFFekeCvhWni7wZqOvNrKWj2zyIkRjBXKKGy7bhtBz6cdeelJuw0rnm9FOjjeWRY40Z3Y4VVGST6AVNfWN3pt49pfW8lvcx43xSqVZcgEZB6HBFMRXortj8Obif4dR+LtM1GG/CEm8s4k+e2UHqTnnAwSMDAOeRzXE0XG1YKKKKBBRRRQAUVq+HPD1/4p1220fTVQ3M5ODIcKoAJJY4OAAKTxFoF74X1650fUPL+1W+3f5bEr8yhhg4HZhQFjLooooAKKKsw6de3FlcXsNpPJa2+POnVCUjyQBuboMkgUAVqKKKACiiigAorq/h74OXxx4nGkvfLZxrC0zPt3MwBA2qMjJ5/IE9qo+MvDn/AAiXiy+0T7Ut0LYriYLt3BlDcjJwRux+FK+th20uYVFWp9OvbWzt7y4tJ4ra53eRLJGVWXGM7SeuMjp6103gTwJ/wnLalbwavb2l/bRB7e2lXJuDznnPAGBk4PUcU7ha5x9FT3lncafezWd3C0NxA5jkjcYKsDgg1BQIKK1PDug3nifX7TRrAxrc3TFUMpIUYUsSSATjAParHizwnqfgzW20rVBGZdiyJJCSY5FPdSQD1BHTqDRcduph0UVteJvC2p+EdQisdWSJLiWEThEfdhSSBn0PynigRi0UUUAFFFFABRXpHw9+Fa+OtA1DUm1lLJreQwpH5YbkKG3NyMLzj8D6V5uRgkUrjsFFFFMQUUUUAFFFFABRXc/CzwTZ+OvEtxYahNcw2sFq0xe3Khi25VAywI7k9O1UfiL4f0rwt4yudG0ma5mhtkQSPcOrMXZdxwVUDGCB065pX1sO2lzlKKKKYgoortNF+FnijX9Bg1qxgtvsEyuwkluFTAVipJz05U/hQ3YaVzi6K7nVvhJ4t0nS31I2kF5ZInmNLZzrIAmMlsdSPoK4ai9wasFFFeofCb4aaZ47tdUudVnvoY7Z444Tauq7iQxbO5Wzj5enrSbsCV9Dy+itPxHZ2WneJNSsdOklks7a5khieVgzOqsRkkADnGelZlMQUUUUAFFSQwS3M6QwRPLK52okalmY+gA61M2n3EOp/wBn3KG2uBKInWcbfLbOPmz0x3oAq0V6J8SvhingC102ePVhei6Z0ZWi8tgVAOQNxyOfw465487pJ3G1YKKKKYgooooAKKKKACiiigAooooAKKKKACiiigAooooAKKKKACiiigAooooAKKKKACiiigAooooAKKKKACiiigAooooAKKKKACiiigAooooAKKKKACiiigAooooAKKKKACiiigAooooAKKKKACiiigAooooAKKKKACiiigAooooAKKKKACiiigAooooAKKKKACiiigAooooAKKKKACiiigC1ptjLqmqWmnwDM11MkKD/AGmYAfzr638XaRZ+Ivh1rOiaaVk+zQmGOOPkpLEAyp9cqo/Gvnv4PadFd/EG2vLnAtNLhkvp2P8ACEXAP4Myn8K9K+BXiuXWdU8TWl0/725uTqSJ7ucSfl+7qJGkPzPn+zs7jUL2GztIXmuJ3EccaDJZicACvrX4aeD7Dwb4de0jlim1IuP7QmQ5xJtB2Z9FDD8ye9ebavpOnfB2bV9fDQz61fzyx6JABkWsR6yNnuA2PyH8Rx1Ph+eXQv2fbnU7qST7ZcWdzdPMSSzyys2xiT3O5OaUndBFWZ4rpOhX3xO+IGpJZzRwSXUk14XlyVRS+ccc/wAQFP1/wXqsHxCs/C11qyX+oTmKMzlnYR7+gOecBcH6Gu8/Zy0vfqGt6swI8uKO2Q9juJZv/QF/OofBBbxT+0PqerE+ZFaSXEyseQUX9zH+hU/hTvqK2iMTU/gjq+lXca3es6Vb2ZTdLfXMpihjJOAuW6scHgenJ5FZ/jn4Ual4L0mHVv7QttQsJHWPzIVIZSwJBI5G3jGc+nrWl8bNdutf+If9iwNvt9P228Ma/wAUrgFj9ckL/wABrtvjhNHoXw20Tw9HIzM0kcYP96OGPBJ/EpRd6BZann3hT4Za3qnhGTxTa63Dptp5cxckyKxjTIY5Ucj5T+VYHh7wTc63pF1rd3fW2l6LauEkvbkMQWOPlRVBLHkV7X4gY+Ef2coLRWaOe4soocYwd0xDSL+TPWT8KdZ8KeJfASeBtcWBbhZH2xSnYZ9zlgyN/fBOMZzgDqKOZ2uPlV7HmXiDwRZ6X4dg1/S/EtjqunS3P2UFY3ikEmC2ChBxgDJyR1HrXufw/wBIsfB3wsvbyLWLGQTiWcamiMIxxsXORuIBHTHUnFeP/FH4fy+Aru2itL2a40i9ZnhSQ8xuuAQ2OCcMMHAzzxxXpfxMH/CK/ArTtEACSyrbWjgHncB5jn8Shz9aHrYFo2eSeHvh9N4p8W3ehaTrFlcLb2/nm9CuI3HyAgZGc5fHI7Guhb4HataWesX2p6nBa2WnRSSLKImdp9ibiVUkYXPGT1xwK6f9nTS9kGu6zImFJjto5D0GAWcfrHXmHiXxvrvijxDeO2rXaWd1K0cduJ2WJIicBSoOMYxn170Xd7Cskrsk8K/DjWvFGnz6or2+n6TArM99esUjIX723AJOMHJ6cdc1o2vwuOv6be3nhLX7XW2stvnW4gkgk5zjaHGDnBxyM4PfivT/AI1zQeGfhjp/h/TFEEE8yQBF7xICx/HcEye/NYn7ONnIZ/EF6ciMLDEPQnLE/lgfnRzO1x8qvY8KIIJBGCO1S2trPe3UVrawvNcTOEjjRcs7E4AA9a1/GksE3jnX5bbHkvqE5QjoR5jcj2rufgDpcN94+mvJk3Gxs3ki56OxCZ/75ZqpvS5CV3YjuvgxLo+m28/iDxTpGk3dywWC3nYkE9wX7YyMkAgZ616N4f0q8+HHwP1ttQxFesLiX5GDAOwEUZBHUHCH6GvK/jTq02rfEy9twzPFZKltCo7fKC3HruZv0r0v4wTz6H8HNJ0eaXNzKba2m5zu8tNzH/vpF/Ood3a5asr2PIvCfw31jxXYXGqLJb6fpNurNJe3jFUIX723AOcc5PTjrV+4+GBu/DV1r3hjXbbXbSzyLhEgeGRMKC2FbqBn8R09K9i8Yf2J4e+C9jpt619Fps0VvbF9NRGckjeT8xAwxU5Oed3vXDeCPiL4C8D6bf2dnb6/dC7bc5uYYRnAwF+V+nJ7d6d29UHKloyH9nfTTP4q1TUioKWtoIgT2aRhg/kjfnQXPiv9phef3VpfYHcKLdc/qyfrXWfAu1h0T4c6pr1ypRZppJWf1iiX/HzK5n9n+xl1LxjrWuzgOYYNpZuvmSvnP5I350nu2CWiRF+0RqxuPFGl6UrApaWplIHZ5G5B/BFP41j6N8I49Qvxpl54w0W21RgR9ihk8+RWAOUOCBuB6gE9/SpPEOg6j8SvjVrdjp5jj8mUpLLIfliji2xk+pOR0Hc9hyNrw34N8JaD8VdN0NdT1TVNYtpvNLQxJFbxuimTDEkk428gfTPansrBa7ued+N/BGpeBdYSxv3imSVPMhniJ2uucdDyCO4rma9g/aH1BZ/F+m2CkH7NZ72I7M7Hj8lB/GvH6pO6IkrM+lfg9psGofBu+s7G48m7vWuYZplHMUjLtU8c8KUP414qjeI/hb4wfdF9n1CBXQbwTHKjAruGMbh3HuBnkYqXwP461f4fawzxxs9rKV+1WUuVDjsR/dbB4Pv3Fe6/EC20Tx98Jptft9pEFs15Z3Drh4yv30P12lSOmcegqdn6l7r0PnDw/oM/iPUZLaO7s7RI4zNNc3s3lxxoCBkn6sB9TXoVl8EX1rRpL3QfFel6nLGSrRxKQu4AfLuycHr1A7Hvxm+EfhW+t+F5vFGs6qmlaNGjyK4j8x5FQkMcZGOQQOpJ7dK9X+C1t4ds/D2r6jojaiLZrgRzT6gUXd5a7sqq/dAD9yf6USfYUY9zwPwr4Pv/ABV4oGgwMlvcASGRpQcR7BznHvx9TXXv8E9TttaNlqGuaVYwFkjiuLiQp9odhnbEpwWIyAenJwM4OOl+AsD6r4v8S+I5BgldmD3Mshc/ls/WuR1i/uPiF8bIYS7PbnUFtYAn8Fuj8kfgGb6k07u4WVjK8ffDrUvANzbC7uYLq2ut/kzRAg/LjIYHoeR3Nas3wy1zSfh3J4nfWoYLC4tI7iS1VnBkVyuxWA4PLL1rr/2g7t7/AFvw7oFuu6chpcepkYIn6q351r/Ha5i0X4e6ToNsdqSzJGq+sUSdPzKUrvQfKtRPgJ4btLHS77W1vLW8kuRHGDGh3WxClnQkgc/OuceleQ+LrKPVvHsh07V7PU5dXuy6PDuVI2kkIVCXAxjI56Yr2Dwtjwp+zld6gQUmubaebPo8h8uM/lsNeRfD/wCHmoePtQnjt547Wzttv2i5cbiu7OAq8bicHuAMdemRbtg9kjtPA/w/vbfUZv7B+IekJqqxkS2tofPR17hgcB15/ukA15n4q8O3/hbxFdaVqQhFxGQ2YfuMGGQV4HHPTHFew/C3QPCdj8SZ7bSb/U9Rv9NhlLXLKkdt1EbbQCWb73HQcE88Vwvxp1FdQ+J+pKjBktVjtwR6hQW/Jiw/ChPUTWh5/RVnTltW1O0W+cpZmZBOwBJEeRuOBz0zXspu/gNj/kHXR/4Fdf8AxdU3YlK54jRTpGV5XZECKWJCAk7R6c11vw58KJ4q8TKt4RHpFihutQlY7VWJecE9s9PYZPamCVz034S2mneB7HStQ1cEat4nmFvZx4+aODqGOezNs/ApjvXN/tA6YLTx3b3yIQt7ZqzN6uhKn/x3ZWn4h1HwPr/jW28Rt8QTb/Y3iNrapo8+2FIyCFBwO+TnHeuh/aE05b3wlpOrxHeLa5KZA42SrnP5ov51mt7lv4bHlfgT4Zal48tLy5s7y2to7aRYyZgx3EjPGB24/OsfRvCk+veNV8NWN3A8jzSRJc8+WwQMSw74IUkd69u+Hznwj8Ar7Wt2yaZLi6Q9w/8Aq4/zKr+dcb+z7o5vPGl5qjoTHYWpCt6SSHA/8dElO+4uVaHOa18NpdA8X2fh7UNcsIpbmATCch9i5YqqnjOSRXs3xYsNNtPh3Y+H/wC2LTSIQ6bRKjYmSNSSoVQedxQ8964Kf/irf2l1QH91a3wGDyALdckfiyH86T9oTUzd+MNN0tJAUtLXcRn7ryNz/wCOqlG7Q9EmcZ4T+HOteLLSfUIjb2OlQAtLf3j7IhjrjjJxzk9BjkitKx+GA8Q2V5N4T8Q2msz2YBmtvJe3c5zjbv4I4POR0r1P4vmLwh8I7LQdNxFFLLHaEIMFkUF2P1JUZ9dx9TXNfs5WUjatrl90ijgjh6dSzE/pt/Wjmdrhyq9jyvwv4au/FPie20K3dILicuN0wOE2qWOcc/wkfWvRLX9n7XJdZktbjU7WGziRWe7EbMCxz8qqcbsDBJyBz9a6D4cabFffHPxdqkKZt7KWdVYdBI8hH6hZK4j4n+Pdbv8Ax1qVvaatd29jZTNbQw28zIvyfKxO0jJJ3cnscdKLtuyFZJXZX8BfDfVvF7Xt7o2qxWi2MwjSd96M5OTldvTjH51ofDHwpbap8SiLvVrS4bT7t2MTBna72bvnXIxjOD83rXonwxJ8KfAy91vcokkW5vUDD+JRsQfiYx+dct+zrpfna9rOrNz9nt0gXI7yNuJ/KP8AWhvcaS0H/H/7JeaxA39tW3nWNuqf2dhjLudsls42gbdvfPFcf4Y8BC6bTry78YaVolxcFZLWMzk3C5PytgEbc9ueareJor3xz8WtSt9OAnuLu+eCAk4BRPlDE9gFTP0FdDq3w48MeEtW0zSdb1fUtR1W+KbbTTYUjC7mCjLuTwTkDjJx0FGysLd3KfxY8GeJdEvLfWNbvoNSjuNtv9tiiEbFlXgSADlsA4POQvJ4rzavoj9ovUhHoGjaWMZnunuDzyBGu3/2p+lfO9OLuhSVmekfBWOG38X3ut3IbyNH02e7Yj2G3H/fLN+Ves+PtAsvil8PbbWtExLeQxm4tCPvOP44TjvxjH95QPWvKPCw/sf4LeL9Wztk1GeHToj3OMFx9Crn8qu/BLx5/wAI/rn9g38uNN1GQCNm6QzngH6NwD77TxzSa6opPSzOA8K6Z/a/i7SNNYHbcXkUb4HIUsNx/AZrf+KF9Jr/AMVdWWEFitytnEme6AIR+LAn8a9pu/h7b6F8T28cwCNNLhtri7uYs/cmCEEgejBi3sVPqBXh3gzwVqnxG8QXKQzJDGredd3UgLBNxPQfxMecDI6HkU009RNNaHQ6J8ILfWLprAeNdEOpKpJtbVvPPHUZyM45zjOK43xX4S1Hwf4gbSNT8vzNqvHKhykiHgMCccZBHPcGvWPh74Z8KaP8VV07T7/VdS1XTVlMs4jSK2QhSjAjJY8tt7DPqK5f47agdQ+Jb2qLk2VrFb4XnJOZPz/eY/ChN3sDStcrQ/C6yub+Kxt/Hfh2e5lcJHHDKzl2PQDAINS+LPg7f+D9Am1a/wBb04pGQqRLuDysT91cjk9T9Aa9C+HfgvT/AIb+HJvGHikrDf8AlblVxzbIR90D/no2cHv29c+O+OPGmpePfEP2qYMlup8uztFORGpP6seMnv8AQAUk22DSSNy1+GetW/w9l8VjW4LSxmtDNJbhnDSLn5VOODk4xnjkVieD/h7rfjMTTWSxW9hBnzb26YpEpAyRnBycc8dO+K9m+Mcv/CN/CHTdBjkUmRrezIH8SRpkkfii/nS+Oyng74CWumWAEZuYoLVnjJGS43yN/wACw+f96jmY+VHmGn/C+HxCl5F4Y8UWGq31mm6W28p4N3OPkZhhhnjPAzjOAQTy/h/wxfeIfFcHh2IC3vJZHjbzgR5ZQEtuHXjaa9H/AGdrOV/F2q3oU+TDYeUzdgzyKQPyRvyrpvCFha6j+0P4o1G3j/cWKMAR0ExCo35kS0N2uJRvY4a++Ceq6ZqSwX+t6TaWRRSb65lMUZdiQI13cs2BnHTkc1lePvhfqngKG3up7qC8sp5DEk0SspVsZAYHgZAOME9DV/4m6pd+NPiy2kQuTFBdLptsn91twVz9S+efQD0rvvj7PJJp3hzw1ZJvlurkukQOWJUBEHPqZD+VF3oFlZnknh7wVFrFhHf6j4i0nR7WVykX2uX95Jg4JCD+HPGSRWz43+EWp+ENGGsw6hb6lpoKh5YlKMgY4ViMkFSSBkHqRVzXfhlofgXSbK78W61dyXd3kJY6bCpOR1+dzjAyoJx34Br0b4rzxaF8ErTS4Y5UjnW1s41mbMiKoD/MRxnEeD25ovroHLpqZP7OemGPTNc1Z1G2WaO3Rj22As3/AKGv5V5dBousfE3x3qcmkwbjdXMk7yyEiOBGY43N2GOMck44Fex+GV/4RL9nW4vSGinuLOa43dPnlJWM/kY6Pgqlpovwpv8AWthZzJPPOYlBkKxrwoz1OASAf73vSvuyrXsjze3+EsGoajd6Lpvi7TbrXrRWaayEMioNuAQJSME5OCAOPzx55fWVxpt/cWN3EYrm3kaKWM9VYHBFel+EPFPw+8JeJBrcLeKLq5COuJ4IMZbqxxJknr+dcf4916y8TeNtS1jT4pYrW5ZCiSgBuEVSSAT1IJ696pXuQ7WOcr6a8Rt/wif7O8dopMU8lhDblSeS8uPMH5M9fPXhnSjrfijS9LwSLq6jibHZSw3H8Bk19FfGjxn/AMIvY6VbJpel6k91K8hi1GDzkQIAAwXIwfn4P1pS3SHHZsb8C4Z9O+Gc1zqJMNtJdSzxNMcKIQigtz0XKufTvXkej/Dm01ee2e+8VaPpH28iS3tJJN84R+U3LkAEgggE85HrUs3jbxt8Tb228L281vbw3Z2C1tU8qLaoJO48ttAHTPboTWnefDnwt4X8SaVoesaxqWo6tevEFttPiSJELttG52JwM+gzgdBkGjYe6Oa8e/DbVPAT2z3U8N1Z3JKxzxAjDDkqwPQ/nXsHwsP/AAivwQvNbbbucXN8objJUbFH4mMfnWb+0ZqW3TdD0pWyZZpLhlHbaAq/+ht+VaPxIX/hE/gPaaNtCSyR21k2D/GMO5/HY350r3SGlZs8Y8H/AA/1zxzNPJZCOG0iJ869uWKxq3UjIBJbBzj88ZrZg+Fa61pl9deFfEdnrc9gB9oto4JImyc4CFuHztOOgODXrVmml+HP2eoWne5Szn06NriSxVWlzOQGxuIBOXxyeAPauC8A+PPAHgOe+ks4/Edw92qKzTwQ/IFyeNsnfP6U7t7C5UtzgPC/gzUPFAvZ45YLOwsI/Mu7y6JWOIYJxwCSeDwBWnqPgTTk8L3uvaN4tsNTt7JkW4jMEkEgLEABVYZOSTzwMA+ld58KvF/ha5t9e8N60kFvBqt7JcRC5wEkRwB5ZboCNoxz1PHNYnxV+GK+CLNdS0a8nOkXUyxS20jklHwWXkfeXg4zyD65p31sK2lzvfgfoNhonhi/1s6hZ3X2naZJY1I+zhE3MjEjqN3OOOK8hfws3ir4jLpen69ZX8+ptLcvdoriNG+d2ByM5+XsMfMK9ZhB8Jfs0s+FWe6siT6sbhsD8Qjj8q479nrSzdeMr/UmQmOztCob+67sAP8Ax1XqV1Y30Ry/jHwVq+heKNK8PXmqLqN5cpGsAVnYRhnKKvzdOR0Fbmq/A3W9Klt/O1bTEtXDtNdzSGKG3C4+8zDqScAD0PYE1sKf+Er/AGmiTu8ixuj052/Z0/rIv61W/aA8STXnie38Pxyn7LYxLLIg6GZxnJ9cIVx/vH1p3eiFZWbMTxf8INS8LeHBr8OqWepaeFRpHhBBAcgBl6hl5HOe/Ssnwj8ONZ8XWdxqET29jpduGMt9eMUjG3lscc4HJPQY5NeufEYHwr8BNO0RxiedLa1cE8hh+8c/mhH41reJF0bw/wDA6ysLxryLTpba3heTTkVpCWw7MA5AwxBzn+8aOZ2Hyq549N8L/t3h271vwvr9rrlvZA/aY0geCRcDLYVuuBk9sgcc8Vi+GvBV34g0691aW7t9O0axwLi+uc7QxxhVABLNyOPceor0PwH8RfAXgW0vba0i8Q3C3bqztcW8PGAQBw/uaufCHXvC+reDrnwRrohR7idmWKVii3AYqQFbP3wwGBnPAxmi7QrJnnWt+CLGw8LnxDpXiex1SyE62zKsMkUnmEZxtYegJ5xwKm0P4ZalqXhyTxHqd5baNoqAN9ouwxZ1PGVRRkjOAOmcjGa3viB8Mj4P1fTILO/nk0DVbxEZJGI8mQcDdjhvld9p643D3PpHxmuPDtj4Z0nR9X/tO3sZJcwrpkUZA8tcBW3sABhxgD09qObsHL3PG9d+G09h4XXxPouq2+taIWIaeKJonT5tuWRuQM/l9Oa4avYrL4i+C9G+Guq+FdNt9bma6gnVJLuGIDzJFwCdrnABx27V47VK/UTt0CiiimSFFFFABRRRQAUUUUAFFFFABRRRQAUUUUAFFFFABRRRQAUUUUAFFFFABRRRQAUUUUAFFFFABRRRQAUUUUAFFFFABRRRQAUUUUAFFFFABRRRQAUUUUAFFFFABRRRQAUUUUAFFFFABRRRQAUUUUAFFFFABRRRQAUUUUAFFFFABRRRQAUUUUAFFFFABRRRQB2XhPxTp3hzwn4otmimbVtVthaW7qgKJGch8nORkH0P3RTfhl4pt/CHje11K9eRLIxyRXGxdxKleOO/zBT+FcfRSsO50HjTxVd+MvE1zq1yWVHOy3hJyIYgflUfzPqSTXovjL4qeHtU+Gi+FdEg1BWWOCAPcRIo8uMqezHn5BXjVFFkHMz2L4cfFDw94I8ETadJBfyanLLJOSkSGPeQFQZLZxhVzx3NZXwl8d6B4HfVLjV4b2W6u/LSNreNW2qMk5JYdSR+VeZUUcqHzM63SvEmnf8AC0V8TavHcGz/ALQe+ZIVDPu3F0ABIHDbe/QVu/Ezx9pHjrxJo0sKXqaTaLtmWRFD/M/zlQGIPyhe45Fea0UWFfSx638VvijpHjTQLHS9HgvIkiuPOl+0Rqg4UqoGGP8AeNYV0vw51ax02ZNQ1PSLu3tYoruJLESC4dQAzqQ4AJOSSevHGc1wNFFrDcrnf/En4ir40vNOisreaLT9OUiE3LbpZWO3LPg4/hHHPfnnjpfiJ4/8KfEDwtZ7rrULDUbQtItt9mEiu5XG3duAxkD5uuP4e1eN0UcqDmZ694U+Jvh/wz8LLrw/HBqH9r3ENwTKka+X5rgqhzuzgDZnjsa8hoooSsJu56xrPxA0H4g+EbDTPE013purWThhfQ24njl+XBJUMpBbgkDoR+FRt8TdM8LeCv8AhGvBUF2JJtxutSu1EblmGCyKpODgAAk8ADqea8roo5UPmYV1vw68aN4F8ULqTW7XFrLGYLiNSAxQkHK57ggH36cZzXJUU3qJOx7Lqfjb4Zz+MU8Vppus3OpPLG7RSBFhjZdo8zbuyWAGQM4JHOM5rH+LnxF0zx1/ZMelRXccNp5rSfaEVdzNtxgBj0Cn868yopcqG5M9d0X4qaJqXgT/AIRLxrY3s8CIkUd1ZlS+1TlSckYK4AyM5HUdc8lrk/gO00e4tfD1tq15fzsoF5qJVVgUNn5FTqSOCWHrjrXH0UWFzHso+Kfh6w+ER8KabBqAvmsDbs7xKIy7/wCtOd2cHc+OPSofhV8SvDPgbw5c2moW9/JfXFyZXeCJWXaFAUZLDpgnp3ryCilyofMzvvhv8QY/CHi691PUoZZ7e/Rln8oAurFtwYZIzznjPf2rrIviD4B0T4hP4l0yy1S7mvXf7VLNtC24YcmJepJOM5PAzjrXitFPlQKTR2XxN1/SPFHjCbWdImunS4RBIlxCE8sqoXCkMcg4zzjr3rkbd4o7mJ54jLCrgvGG2l1zyM9sjvUdFNITdz1bxH4g+HHji7XVb9da0bU2jRZlgijlibaMY9ScAAHjtxVfxX8SdMfwTb+C/CVndW+kooWae7I82UbtxGBkDLck/gABXmNFLlHzM9l8L/E3wzJ8ND4P8Tw38arC0PnWqKd6bty454YcdQRxz1qz4f8Aid4L0rwfqnhaG21Sys5EligudiySyCRMGR8EAPkngcYCjNeI0UuVBzM9f+HnxM8O+B/COoaeItQl1CeeWWOUQJt+6Fjz8/tkjnGT1rk/hl4k0bwn4uGs61HdSrDA4gFugYiRsLk5I42lvzFcZRTsLmZ6Vq3jzRtY+Mlp4puY73+yLVomjTy18392mR8u7H+s569PyqL4tfECw8d6hpraZHcx2tnE4xcIFbexGcYJ4wq151RRZBzM9mHxH8Na/wDCWLwnq9xe6ZdQQQw+ZBb+criIrtIG4ZyFGQSOe9ZXwn+JGmeBptSstRiuZLC6kV4pooxuQjIyy56EY6E4x3zXl1FHKth8z3PaPCfxB8BeCfEd62lWWrS2l6pMt5PsLod2VREGPk5OSTnOOOK808ZX2n6p4u1PUdMmuJba7uHuAZ4wjKXYsVwCeBnAP6VhUUJWE3fQKKKKYgru28YaXpfwu/4RnQ47pdRv5RJql1IiqGUf8s0IJOOg7cbv71cJRRYadgr2rWfir4Z1r4VDwxcQaj9vFhDF5nkps86MKQc787dy9cdD0rxWik1cE7Hteh/Evwjf/DCPwh4nj1CLZAIXe2QEMFfchU54IwucjGRVnwX8VvAvg6xudOsdK1SK2Mu5JWVJJp+OXkO4AegUDAxnvXhdFLlQ+ZnZ+CPGyeHPiF/wkeoQvPHO0puBGBv/AHmSSueM5+nerPxR1nw54l8Qya7o2oXktxdCMSW01rsWMKm3IfdkngcY7nntXB0U7a3FfSx6xqXxB0Tx34IstD8UT3mn6nZyK6ahDAJ45MArll3AgkHnHcZ9qZD8TNL8IeC28O+DIbt7mcs1xqd2ojbcwwWRFY4OAMZPGO/WvKqKOVD5metfCj4j+HPA2jX8epQahLf3dwHZoI1ZfLVflHLDnJf8xXlNxO9zcy3EpzJK5dj6knJqOiiwm+h7F4i+KPh67+E6+EtKt79LkW0Fv5ksSqnyFSx4Ynnae3eqHwg+I+leCl1Cy1eKYQXbpIk8KBihAIIYZzjBHTPfjmvLKKOVWsPmd7naaR4g0rwZ8RbTWdHurnU7CJ2MhmtxC5V9ysFG45wpBBO3J7Cu28S/EPwFfeKdO8XW1lqt3q1sIwttJtjhG1s5bqd4BOMHGQM98+K0UWDmPS/i34z0DxvPp99pU1+LiBPKaCeBVQKSSW3Bj82cDGMe/HPmlFFCVhN31O11bxZps/ws0XwrYxTrc29091eSOgCux34wQSTw+OQPuiuKoop2Bu57U3xmtr74T3Wi3xuDr0lq1p5mzKyqcLvLZ4JUnPuD61znwl+Itn4Evb+LUreaSyvVTLwKC6OpODgkZGGOfoK84opcqHzPc9q0P4heAfCfja+1LSrLVbiPUTJ9puptuYctuCxJwSpPXcc8L6HNCx8Y+A7b4m6j4rvk1a/8xlmtEa2QCKUk5OC/O0Bdp9zxwDXklFLlQczPZ/HPxA8FeO3tkvr3xLb2lvyttBbw7C/PznL8nBwPTn1OeGS78G6Z440i90v+2JNGtnjmuRerG0rOrE7VC4G0gKOT3NcjRTSsDlc9M+LnxF0zx22kx6VFdxw2glaT7QiqWZtuMYY9Ap/OrJ+IWjeLPh5beFPFEl3Y3Nm0fkahbxCZG2ZUF0yDnaccE5PPtXlVFHKg5nc9V034j6L4E8JTaR4PiubrU7pma41O8hWIA4wpRAzE4HQE4B55yRUnwp+I/h/wVp+ptq8eoz6hfXAd3hjVwUUcZLMDnLPn8K8moo5UHMzrfBXiPTtK8fw+IteSeaKOSScrCgdmlYHB5I6E5/Ctrxz8SINd+ImleI9JhmEGmrF5cdwoUsyuXOQCeucfhXnFFFtbiu7WPbPG3xC+H/i+DT9TurTVpdRsdxis8KkchODtlOT8hI/hOcZ9sUPif8RfDvjzw3YJbNqFtf2z+Z9neFWjJbAYFt3YZwQDn0GePIqKXKhuTPZPHnxU8P618PU8MaDb6hEF8mL/AEmNFHlR4IGQx5yq9qxPhj8Uh4JhuNL1O0kvNIuGMhWPBeJiMHAOAwIAyCR6+ufNqKfKrWDmd7nolxc/Cmznkv7Kz1+9kwWh0+4ZEgDejsDvK9OhJ45zmvO6KKEhN3Ot+G+v6V4X8Z2+s6uly8NtHIY1t0DsXZdoyCRxhmP1Aq/8VvG9l458RWt5psdxHaW9qIgtwoVi+5iTgE8YKj8K4Oii2twvpY6TwH4oHg7xhZ6y8LTQx7kmjXG4owIOM9xnP4Yr0bXviF4Am8Y2XjC1sdVvNVj8vMEu2OFMcbj1JcDpg7cgGvFaKGrgpNHrHj3xv4U8V+MdA1lJNRe3tGjW6tnt1AMauXODv+8c4x+tR/Fv4l6X45sdMtNJivI47eSSSYXKKuSQAuMMc/xV5XRRyofMz1bwb8VNOtPBs3hHxZYXN5pjRtHFLbEF1QnO0gkdDkgg8cDHFYGqT/Dqw069GiW+s6hfzoUga/KJFbg/xYXBZgM4zx09K4iiiwuY7i3/AOEA1PwrplteXeoaVrFori4njsxKlzlywGAw5AIAJx057Vb8c/EC01nwtpPhTRku20zTgm65vMCWdlUqvAJwoBPGfTpivPKKLBc9m1P4h+FvFnwvsvDuqXN/pl7aJCCYbUTK7RjbwNw4I5wSuD645qfCj4jeGvAui30OowahJe3VwGLQRKy+WqgKOWHOS/515JRS5VsPmd7npPw18d6P4X8Vaxr2tpeyz3iMsf2eNW+++9ycsO4X9aw9U8SafrnxQk8Qagtw+mSX6zMm0GRoVIAXGcZ2qB1rkqKduor9D0/4ufEfTPHUelQ6TFeRxWpleX7QiruZtoXADHoA351d0D4qaPe+BT4Q8aWN3PaJGsUVzZ4L7FIK7gSMFcDBGcgcjrnyOijlVrD5ne52Wtz+AbTSLq28P22r3t/OVCXWoFFW3UMCdqr95iPlJI9xVqVfh5qui6SDf6lpOoWtssV3tsVlW5fOSwwwwck8nsBxxXB0UWFc7/4h/ENPFMOlaXpkdzFpuloBFLctmeZwoXe2DgHA/UnvgdLc/FDwx418J22j+N7LUY7uBgwvLAKcsFI38ngkE5XBHf0x43RRyofMzqPEdx4Pj02Kx8M2moSz+b5k9/qBUOQARsRFOAvOcnniuX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q6Z4Z13WoHn0vR7+9hQ4aS3t2dQfTIHX2rOmgltp3hnieKVDtdJFKsp9CD0oAjooooAKKsWdjd6hK0VnbS3Eio0jLEhYhVGSxx2A70XFhd2kNvNc200MdynmQvIhUSLnGVz1Ge9AFeiiigAop8UUk0gjijaRz0VRkn8KZQAUUUUAFFWLewu7qC4nt7aaWG2UPO6ISsak4BY9hn1qvQAUVZm0+8t7K2vZrWaO1ut3kTOhCS7Thtp6HB4OKr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Lb2txdy+VbQSzSddkaFj+QqNlKsVYEMDgg9qAEooooAKKVVLMFUEknAA70OjRuyOpVlOCpGCDQAlFFFABRRRQAUUUUAFFFFABRRT/ACpPJ87y38rdt344z6Z9aAGUUUUAFFFFABRRRQAUUUUAFFFFABRRRQAUUUUAFFFFABRRRQAUUUUAFFFFABRRRQAUUUUAFFFFABSqMsBkDJ6ntSUUAeq/FTXtT0TxHb+FtCu7qw0jTLeBbaK1kKeaxUN5hK4LHJ6+oJ6k1Fe2r6zea74r8eaa8M2mJbW8llbEwPeTMMLvJ3bfkALYxxjA9ci1+KmsW9hZwS6bot3d2MaxWuoXVkHuIVX7oDZxx2yPzrM0rx1q2m3epzTx2mpR6o4kvbfUIfNjmYEkMRxggk4wRU2Zd0dpp3gzw5reveDb6Cyay03WI7qa8097lnEKwZyQ/DBWx3P41kajpvhO/wDh3qusaTpd1YzWWopBb3E1yZTcq+TtZeAuF54GegyeTWT/AMLF11tRur6QWjyTadJpkaCAIltC/wDzyVMBSOxOevOayW8R3h8Ip4aEcC2K3pviwU+Y0mzZyc4xjtiizFdG34P023bwt4t1u4SRjZWccEGyZ4/3sz7QflI3YAPynIPcVa+LJ+y+J7LQxjbo2mW1lx0JCbyfr8/6Vgab4rvNL0M6TDbWj27X0V9IZFYtI0f3UYhh8nfHXnrUF/qkniXxVJqWqyxwm9uQ9w6g7I1JGcDk4A+pwKdtQvpY9FfQPBuk6l4R0G80C5vdT1a0tzdyretGInmONwXnLL6cDA6c5EGi+CtGsb3XZtQ0x9TtbTUnsbOS71COytW2sclpNwdnwOiqRweueIPFPxWvZPF2o3mjRac0aEQ6ffPZKZreJRj92WHAJyfmBxuOMZrA074i6vp2hQ6V9l027W3na4tri8tRNLbuxyxQsccnJ5B5P0wrMd0ekafpmgeA/iB4vltdNaWLRtLFzBJJcODDI6AeUCOofzOpyRjiuXutM8I6d4W0HUZtAln1bWZLiSCwjvHVFQuUiDMSSQvGMYLHOTgc4k3xL1afWNW1GTT9KcatCsN3bPbFon2/dfBbO4HnOcZ7cCsTW/El5r39mC4jhhGm2cdlAIFK/ImcMck/Mc8nj6UJMG0eh23hPwe3i6fwKLK6lvY4ZDNrb3RURSpEXOIwNvlgjHPPvWJZ6X4W8MaNod74k0y81W51dGmMMVwYlt4N21XUDl3OCQCQPWqV/wDE7Xr+1uU8nTbe6vIjDeX1vZqtxcoRja7fT+6BSaN8S9Z0XTbS0itNLuJLEMtld3VqJJ7UMSSEbPv3Boswujb0rw3pV34ZvpdPF2YtX8QQaVYGaVkdI87yXRTtbggZIOCMjFX73QvA11deOLDT9HubcaNbSTQ3z3juFlQ7fLCf3WbjLFjweRkY4+w+IWr2A0jEFnOdMuprxWnV2M80nV5DuG4jtjHvms+z8VX1lpWt2CxW8iay0bXUsisX+Ry+FIIABJ54OR6UWYro7+/8IaPDHb/2j9uXTdD0CC8v4opyWe7mbiNd5IjDcZ2jt681ga7pvhubw1oniez0yfS7e4vntrmwFw0xkjTaS8bNz6g5PUiqT/EbWZfFOoa7LBYStqMaw3VnJBvt5I1CgKUJJ/hHOc9eeaY3xC1WXW9P1Cez0yaDTlkW005rUC1hDgggIpGfXJJOQPSizC6MLWptNuNYuJdHtZbXT2I8mGV97KMDqfUnJ/GqFPmlaeeSZgA0jFiFGBknPFMqiQooooAKKKKACiiigAooooAKKKKACiiigAooooAKKKKACiiigAooooAKKKKACiiigAooooAKKKKACiiigAooooAKKKKACiiigAooooAKKKKACiiigAooooAKKKKAOy+Hmiafqlxrl7qtus9npelTXflsxUNIANgJBB9fyq3ZfCbWr19Nj/tLRoJtSs1u7WGa7KySBhu27Nud2Bnpt985qloGvabpfw+8R6Y0rrqerS28S4QkJCjbmOffJGK6I+OdDX4vf8JGryNpen2flaejxk5Kw7FXHYbix9ql3KVjzWGxubjUI7CGFnu5JRCkS9WcnAX654rqdT+G2saZol7qT3em3Daeyrf2ltciSa1JOBvAGOvoTjn0OMvwlrkOheMtN1q9hNxFb3AllUDLEdyOR8wzke4Fauvf8IZaW0txpl/fazqtxdCYPPCYYYY87irA8u3YnOOfblu4lYfB8MNcmgRWudNi1OSE3EOlPdD7VJHt3ZCAEA45wSDweOK1/Cng7TdS8PeGPtVkZL/WNdKh97DNlEo80AA+oPPX3q9e+MvCtt4uvfHVjqOpXWsXMTi1sJLYKLWQxeXmSQsQygE4Cj2NR6X450PSm8PmK6mP9i6HcmE+Ueb+bO5fpz97pS1KVjGh8A/8JJql9daXqGk6XpkuoyW2nR31yytN82EVBhmPYZPerfh74fq2jeM/7XFpDe6W0VrDNcTlIYpC+HfcDzhRwMHOeBnArZ8MeMPBuiaf4blhvHsZbbaNRgj0mOaaeTOS5nblU68L82OKq6n4j8Jaxo2o6Lc63dQnUddn1KS+ismdVXoishIYqQTjHIIGRzS1CyOSvPh9rdvr9jpFt9lv5L+H7Raz2swMMsYyS29sAY2nOcfypus+Bb/SdNh1GG+03U7SS5FoZdPuPNEc2CdjcDnjgjIPHPIrqbfx/oMetJYxx3sGgx6FLo0U7IrTRs/LT7QcZJ6gHp+VRWHiPwt4fXSNBsb25vLCPWI9R1HUJbUxiURgbESPJbbx/Fzn2p3YrIy9S+FusaXq8elT6jpDX0s6xJCl18xUpvMpBAKoOmWAJPQHgmDV/h1e6RZ2N8dZ0W6067vBZfbba5LRQyc53naCAACcgHge4rR0HxNoF58QNd1rxGVC3qzGznntftKW8jN8jNF/FtXgfT8R0t54p8E+ING0HT9a167ktdOupZbuJdN8g3RP3CqxfKi8kf3sZ6Hmi7HZHKXPwq1KDSrPUota0O7gvLmO1thb3EhM8jOEwmYwDg5J9ADSal4HuNR17WJoY9J0PSLG6NnJPLeMbdJlUBkRmG9ySCcbeM9hXSXPinwtN4/0XXbjxHNc6fYTYg0+HS2gitIlRigT5jk7wgPHPsABWDFr3h/xJ4Vi07xBqVzplzbahcXztBa+cLsSYJGdwxJnIBPGMUXYWRnW/wANtdufEl9ocb2X2i0szetKZ8QyRYUhlfGDncME4HXJGKZf/DzV7RdHazuNP1X+1pGht/7PuPMAkXGVYkAA89c44PNdDqPxA0u80/xS1qLq2kuLG10vSYHGSlsh/eBmHAyMnHvjnrTtB+IGk+H18ExIs0sWlx3TXrRph1knyMru4JUH8RkUXYrI5jV/AepaTokmrJeabf2sEghujY3IkNtIeivwPXGVyM96zvD3hnUPEtxPHZm3ihtk8y5ubmZYooEzjczH3PQZPtXY+LPGFmfCsujabr8uqS3sitdvHpUFlD5ancqlQgcuG77sdevfK8Iavoq+Gte8OaxfTaamptA63sVuZlXymLbXUEEg5GMd6LuwWVyC++HOuWutadptqbTUf7RhM9pc2kwMMiKCWO9sAbQOc1FrHgW/0rT4b+G/03U7OS5FoZtPuPNCTHJ2NkA5wM5GQeOea2tH1/whoPiXUINPGoLpF7pMunPeyoHmWSQDMoQEYAxjHX+VWrDxH4U0EaNoVleXN5p8OrpqWo6hLa7BN5YwiJHktt/3ucmi7CyKF/8ACbWrA6xE+paPLd6Vb/aprWG6LStCFDF1XbxjPRsH25XPL6joMumaPpeoyXtlKuoK7JBDLuliCkD94MfLnPHJrqLXxjZiTx3qs8si6lrMTwWke0kGOWTLgnthAAM1y/iCDRbbUEj0G8uLu1ESl5Z02Eyc7sDA46daauDt0MqiiimSFFFFABRRRQAUUUUAFFFFABRRRQAUUUUAFFFFABRRRQAUUUUAFFFFABRRRQAUUUUAFFFFABRRRQAUUUUAFFFFABRRRQAUUUUAFFFFABRRRQB6tr2t3fw/8GeG9I8OyfY7nVNPTUL+9jUebKZOVUP2C8jjtj1OaDrefEfULS41+GTThpmkvc32peXl7mBOVYKcAsc4yDzn2xWbp3j20Xw/Z6Trvhmy1ldPBFlNLK8TxgndtYr99c/w8U1PiRqT+JLzVbyys7i3vLP7BNp+1kgFvgYRADlMYyCDwSfWpsXdFyfwdous6Lpmq+GH1COO61dNIeC/ZCxdhlXVlAGMdR2PtWxdeBfA5uvFVrb6rrEX9hYkkuWijkQgHa0QX5SW3cAkgZ9hk8+nxE8jVtHltNCs7TStJna4t9PhdvmkIwHkkbJZhgc+1ZMXi66i0DX9M8lGbW54prict8w2OXwB7setFmK6O40vwNol14g8EXejXup2ltqiz3MpuJEE1ubfnerAYGSOCR2z7CO+k0hvhWk0lnqM+p+IdTldJnlVnlkTjdwmSu5vujknv2rBi+I00Hk+VpkSeRoLaNFiU/IWzumHH3jnpVex8fXFlpXh+0Om2s0+hXZuLO4ctwrNuZCucHLYO7qMDHrRZjujsb74XaFB4W1a9Ca/aTafY/aFur5Y4o7iTH3BCR5igkYBPr145fqfh7R9X0zwR4Q022u7W7vYDqH2mZ0by4pCWZpAANxCodoyMdOetc9ffE21urLxFZxeFbK3i1xd08i3MrS+dncHLE8gNkhAAOe4yDSPxHvF1XQdWh020j1HSrb7K8uWKXMQXaFZM4Hyk9OpP0AVmF0TXPhvwvqXhLWtU8PXGq+doph8170II7lJG27lCj5DnOAScjHfOMfwl4cttcfUbrUbuW00vTLY3N1LFGHc/MAqKCQNzE8Z9Km1nxlHeaK+i6Rolno2myyLNPHA7ySTOo43OxJKgkkL2z3qp4Z8Tv4ea+hlsYdQ0+/hEN3aTOyrIoYMCCpBDAjg84yarWwtLnUR+CND1weG77QJNRisdS1P+z7iG8dDKmMEuhUAEbMk8cHipZPBnhC51fV7Wx1TUhZaL509/evGjK0asFSKIA/M5ORuOAccDFZ1r8TLiy13SL210eyt7HR1mFjYRFgiGRSpZmOS7c5yfTtUnw1ubeOTWUuNV0qFrq3EL2WrbkgvELZb96GHluMcHB60tR6Etz4Q8O3vhW11rRZNVD6hqq2NvbTRiR41AJdsIMydsYAxnHPWtfxN8NdE07wbq2r2cGu2c9jJCkP9pNEPtW9gpxGoDL14zjjHvg134h2/h7VfCsehxaVcDRIpmmSyVhbNJLlSqk8nav8AH1JYk96xv+FlWSabPptv4SsYLN9QivlRLmUsWRtxEjMSXyBjsBk8ei1DQ3ZPh34Pi8W3nhZr/VW1CHTzO86mMQ28qx7zu4yynrxjGcck5GHJpVrZeG/B1hd/2xfDVfOu5dNtZlX5y2yFowVPJHXOc9sVlReO7mPXvEurmzja41u2ntjlziBZSM445IAAHStrS/iv/Z2owX0nh+2uJrXTIdMtWM7K0EaBgxUgcM27qOQBgHrTswuibxL4Y8G6HremaPbW+tX2qSkfbLG3u43aJmX5Yg4jwX3EZwD096n1rwP4Ug8R6V4fsG1htSc+ZqcUJF2bZAuTGNiDL5xz0Hes7RviRpGgatPqWneDLaK5ljMfmtfzO6k53MGYkgnIGRg8Hnmq+nfEHT9I1m4vNP8ACtvDb3lpJaXsDXs0jTq7Ak+YxLKeMcep9sGoaHQa/wDDnQNNsdFvorXXIDeaotg9hdTQ+c6kHDAqCFOQuQc4z9MyeLdE8Pa54u167b7ZYaP4chSC9eEI5kcERpHEvAUkhuSTyK5i6+I7SafoltZaDYWLaLffa7MxSSMgGd2xlZiWJYZLZz6YpqfEGMaxrk8ugWsul62yvfae88mHcNu3rJncrbix9BnGKLMLo1bbwDo2uaj4SuNGk1BNN1u4limguWUyxCI5cqwGCNucHHGOal07wD4d8QX+ox6HNrV5aaSZGu5YokZrkl8RRwjPoHy7emdozisiH4mXtvrNpe2+mWdtBp9pNbafaW5ZEtvMBBfJJLNzkk9TWP4Z8U/2BFf2V1p0OpaVqCot3Zyu0e/Y25SrKcqwPfnrRqK6Ol8T+BtF8OXfh++vm1ey0jUjJ9ptriNftVsUxkA4w2dwwcdOtcDfC0GoXIsDKbPzW8gzY3+Xk7d2OM4xnFdLL4ysJtVe6k8KaSLZbJrW2tI02pExPErHq7j1NclTQnboFFFFMQUUUUAFFFFABRRRQAUUUUAFFFFABRRRQAUUUUAFFFFABRRRQAUUUUAFFFFABRS7TgEjAPQnpXS3fhC8t54IrqL7E7AK4cMRuHUj6gMfqrdBipckt2NJvY5miuys/A0svl+ZFctid45CCEGwbvnBIPHC+vU1FceDjCH3C5jL3LLD8ofMGRiQ4x2DenOOlZfWqV7cxt9Wq2vynJUVv3fh57CCcNmaYBQMKcDJzkY78BceofpsNYksMsEhjljZHXGVYYIyM1smnsYtNbkdFFFMQUUUUAFFFFABRRRQAUUUUAFFFT2ccc17BHKWEbuFbapY4z6Dk/hQBBRXpumxeTDcWdrobGAyBEkeJB5qk/NkSHcOOnB96oJ4GhfUFZkdbRkVmXzRvB3gtjtjZkdevNc31qCbUtDo+rTa93U4GivSrnRNLgZozod0yiQHfGqOBnj+E7jgdBjBPXPWvObhEjuZY42LIrkKxGMgHg1pSrRqaxIq0nTdmR0UUVqZBRRRQAUUUUAFFFFABRRRQAUUUUAFFFFABRRRQAUUUUAFFFFABRRRQAUUUUAFFFFABRRRQAUUUUAFFFFABRRRQAUUUUAFFFFABRRRQAUVd0vSb7Wr5LLT7d5525wvAUdyxPAA9TxXpGn+ANK0yAteEapd7f7zJBGfYDDPj1OAfSk2kNJs8qpWVlOGBB9CK998LaBbXj3y3Tta28MOU+y/uFDHgZ2Yz261h3mh3Fj4avp7m5ujepuZEMz4CBsZIPY1HtC+Q8doroLpYX4ntY5AON8QET/mOD+IrJubPylMkL+bD3bGGX/eHb+VUpJkuLRVoooqiQooooAKKKKACiiigAooooAKKKKACiiigAooooAKKKKACiiigAooooAKKKKACiiigAooooAKKKKACiiigAooooAKKKKACiiigAooooAKKKKACiiigAooooAKKKKACiiigAooooAKKKKACiiigAooooA2Nb0VNJstFuFmaQ6jZfamBXGw+Y6YHr9zP41mvaXMdpFdvBIttKzJHKVIV2XG4A9yMjP1Feh6n4Q1rxN4c8K3OkW8E8UOl+TIWvIYyr+dKcYdwehH50y58MX954DtdMWawiv9G1G4+2wS3sSmNJFiKyZ3bSnGCQevrzSuVY46TRZrXT9Qkvra9t7u1kgXy2tyEUSKzfOT90kBSo7gn0pq+HNba0juxo9+baRGkSb7O+xkUZZgcYIABJNeo+LrnToNX8VtNIl3ZJf6IWCMB50awNux+H5Zq3ax6p/wk3jXVZddtbjStQ0y/kthHfJKJ02sUAQMSuwccgbenelcfKePalZJZfY9guB51skzefFs5Ofu/wB5eOD3roYPDOh2GhaZqPiHU9QgfVUd7ZLOzWVY1V9u52Z1zyD8q8gYz1xVbxi6P/YGxlbbo1uDg5wfm4rqNAXxLH4c09fDV1Y61pjxl7vS9Q+zuLWXcQwKSHKoeGDDA55p9BJanGXnhm8HiW60bSN2stExMctghlEsfBDgLnHBGfQ8Vc0bwVe393rlpqHn6Zc6Vpc2otFPbnc/l7SEwSCuQ3Xn6Gu5g0fRLrXPFkWiy/Ilpb50qwvY4knkODKqzPnMSMuTjGfoBW6VWSG7uohZ+V/wgd5bH7LdC4VHjcZTfklioZRnJHoSKVx8p4gdF1RdWGlHTroagcYtfJbzOV3D5cZ6c/TmpNW06PT005oxdD7TZpcN9oh8sZLMPk/vJxw3fn0r0BNRtD4Nj8Z/aIv7Vh01tD8rOH8/7iy+/wDo7MM+q1zvjyRJLbwlsdW2+H4FbBzg+ZLwfencViDw34RGsQ2st3M8C6hex2FiFAzLIWXzHIP8CKefUso9calv4P8ADGs63LoWia9qLamPNWH7TYoIZmRWON4kyoO0/MRXQ6VPFY674avEMYtdD8LPqCpIQFaZlkJwCepkdRx121neHfFU+r6D4pge20rTbiPTHniurCzjtpSQ6ApuUDIYEj15NK7HZHA2Gh6tqkM02n6ZeXcUAzK9vA0gT6kDitTSfBerav4Z1XXYLeb7LYKpGIWbziWwwUjj5RlmPYD3ruYoryS/8K6jZ61BZeE9MgtXaUXyqIpAA0wMeSxlZt/G05+lZrBNb8E3E1vJBY2up+Jy925mAFpCQBGCmclcyueP7o6UXFY4h/Dutx6T/ar6RfrpxAb7UbdxFgnAO7GMZ4zUlt4V8QXsayWuiajPGyq6vHbOwKscKcgdz09a9c1BX0vTvGW0Brl9P+ywefqsc8tzCXVA4hjwiIEOR8uRng9a5vXPFM9j8T9FsIr6SXSNAmtLSKNH+QiMIshwOCSQ3PoB6UXYWR5vFZXU9pcXcVtK9vbbfOlVCVj3HC7j0GT0re8L+GIdasNX1W/ubiDTNKjR7g20AmlYu2FVVLADoxLE4GK1PHv2bw9u8H6dMsqwXL3N/MhyJJiSET6Rpgf7zPS+CrPW49MfUvCWqL/bBma3udNZ4gZYSoIcI5xIM5BGCRTvoFtTF1rRNMjh0+68P6jLqEV87xrayxKlzC4IAVkVmzuyMEdeap33hvXNMmtor/R7+1kum2wLPbuhlbgYXI5PI49xXpkOm2F14w0mSFrKx8QwabLcXdrpU8USS3IJWKONzuRJCpBbAwMcc9NS1NtaWnhSCZbaK3s9UutSukj1EXbQNBEHVGfJAZvRcDPbOaVx8p5BL4Z16GPzJdG1BE2swZrdwCFYKxHHIDMoJ9SBUtv4Z1KPXrLTNT03UrVrghzH9kYymLksyIcbsAN+RrqLPxVq3/CK+J/EVxqU7arqNxDYRSiXDIjbpJNo7DCIvHTNbMd8tnpGny3V550+leFZ5UcvuYTXUjJGmTz8qSKcdgMUXYrI81stC1TVhPJpWmX17DCfneC3Z9o7btoOKj03R9T1iZotM067vZEXcyW0LSED1IUGvS5odcntdEv9A8RWumaDpmmRMtw1+EWKfYWlVo1JYyM5cY2ncMDkVRW01TW/BugxaJqttbWURln1R2vUg8m4MrYklXcDjaE2kA+g5NFwscZZaMLrSNancyR3emrHKYmGMoZBG+e4IZ0/WsivTtY1KzvI/HviOFlFrfvFptkwTAuW3o7yYPfbEHPHWQdK8xpoTQUUUUxBRRRQAUUUUAFFFFABRRRQAUUUUAFFFFABRRRQAUUUUAFFFFABTlRnJCKWIGTgZ4ptS25YXMewyBtwAMf3s+3vQB23hLwjPrWhT3lrLuuYG3mzk/5aL0DJwe/GeRkEEEGvRrG1k13w+dIv4Li31WyiDK1x8oQb/lyCeMDaMEntkkcnM8M+FmkePUND10C4VMSCa3MbByD8jLzuyMfM4etnxNrF3Y6ZCJ4LJNRbEbPCdxD45bOARxg4/wBqvBxNWVasqVN6307p/qjvoxUI80jLuZJbMfZrn7FBIkRhLPdFtxz99QBkD69ahjV9RuxFDNZqku1DJHMWEa9yynBx0/Wt+78B6QbWW5je6V/LL8ybucZ78151FlPLmR2SRQCCOx96xw/1LEJulN8y8tLntYeGMqxlyxXKt+53MiaVoxhstDgivtXeNojKgYud3U4zgnj+ZJAJNebeMfD+pWtut9eRxWqPIx8t3Cu5AAzsAyeh5PX0XmvTNDv7u60rfpsFokpLNI8oAIkGM4Pfg5A965rxD4V8S3MMl1qLxSqsJmdTdKqoBzjJG3tnDA4x1rfCVZU6zhUaT63er9PI8jEU04px2PIaKkuGkedjKwZwcEqQR+GOMfTio69080KKKKACiiigAooooAKKKKACnCKQxGUIxjBCl8cAnoM02ur8IyPFBcMjMp3j7pxWVap7OHNY7MDhHi66op2vf8iEeM9WlIV5ZSflCpC+0E9OeCST9a1rpfFtrZR3lxbyxiddyRmQByPZcZz7da7bwleWFgZ5bqBS5OVkSFflOOeQKXxLff21cxiKMiKNfkzgde9eFPHJ1/ZxpJLq2exHLZU6rpVqn3f8E8tk8XaqEkhE8vluhRklbdjIwSOBzWCY3EYkKMEYkBscEjqM/iK9OmtQgV5Qjkfd3IGx9CRXLeLndza73ZsbsAnOOnbtXp4fEU5NRhG1zPGZNUp4eWIdRSUf80jmKKKK7z58KKKKACiiigAooooAKKKKACrFrY3N7v8As8e/Zjd8wGM/X6VXrofC/wDy9/8AAP8A2as6s3CDkjHEVHSpOcd0Z/8AYWpf8+3/AI+v+NH9hal/z7f+Pr/jXZUqqWYKBkk4Arj+tT7I8v8AtGr2X4/5nGf2FqX/AD7f+Pr/AI0f2FqX/Pt/4+v+NfU+j/C3QLTTY01K2N5dlcyyGV1AOOQoUjj6815v4+8Jx+FtXiFqztZXSl4t/JUg/Mue+Mj8/wAa0lWqxV2kdlapiqUPaSSt8zx6TRr+KNpHt8IgLMd68AfjVCu71D/kG3X/AFxf+RrhK1oVXUTbLwmIlWi3LoFFFFbnWFFFFABRRRQAUUUUAFFFFABRRRQAUUUUAFFFFABRRRQAUUUUAFSW9vLd3MVvbxtJNK4SNFGSzE4AH41HXZfDy2VNRu9XkTcLGICInoJpPlX8lDke4BpN2Q0rux6j4V8LQ+GdDRUtDd3EzCKUxkgXM3UrvA+WNP1OTU+vSaZbYmtbgEPK0flqpIDDHCHq4ycVW0LxLNpzvECZbWQbZYGPDA9SPQ1pWq291crqrW0cQWPyrOIHcsEQJIx6k5zn3qIQc5WLqTjThdmba2uvNaXEVtDbWcVyoV2uvvkA54VeR+NST+G/GWu6feXsVzpdx9riFu8ZDI2xemM8A/jWrPehTwc11vhCTPhqB/VmP61rWoqnFMwoV3UlY+cNT8Papp+px6beWMtvcysEjV+jk+jdCK63WfA9jpekwaa17p9td28L3l/eyZllICnMaxr/AAdjnr2r2PxFo+n+ItMlsL6FWDr8j4+ZG7EHrXz/AHviKf4f2mo+H10mKTVnuN/9oTneGUEFDtPUjBx6HmuY6ziNWsYbd4rmz3myuQWiD/eRh96NvdT+YIPfFZ1a1rfT6zbanBdt5tw4N6jkc71+/wDmmSfdRWTW0XdGMlZhRXsHinT7KL9nnw3eR2lul1JdIHmWMB2GJerYyeg/KvH6adxNWCiilCls4BOBk4HSmISiiigAorofBWv2XhnxLDqeoaauo26I6m3bbgkjAPII4rM1q9h1LXdQv7e3FvDc3Mk0cIxiNWYkLxxwDigZRopQCc4BOOTSUCCiivc/habHT/g34g1ubSrG9ubK7mdPtMKtnEURAyRnGSaTdhpXPDKK9Ui+M8YkBl8EeH2TuEh2n88H+VdB4o0nwz49+Ftx4z0XSY9L1Cyz5sUAVQSrDer7QA3yncDgHp9KV+4+XseF0UUuDt3YOM4zVEiUUUUAFFFLggA4OD0oASiigAkgAZJ7UAFFKQQSCMEdjSUAFFFFABRXoPjrwLpfhjwf4Z1eynvJLjVIFknWZ1KKTGrfKAoI5Y9Sa8+pJ3G1YKKXBxnBx60lMQUUUUAFFFFABRRRQAUUUUAFFFFABRRRQAUUUUAFFFFABRRRQAUUUUAFFFFABRRRQAUUUUATW9pc3bFba3lmZRuIjQsQPXio1jdyQqMxUEkAZwB1NejeI9a1Pwf4c8M6RoF5Np9veaXFqNzPasI5J5pCxOXX5sKAFxnt06VWtrvUvE9++oalDcWc50G8P22IFDfiKJ/mYkYbONjEdcdjSuOxwKkqwZTgg5BFdJe+Nbq6tLuKDS9KsZr1PLu7m0tykky5BI5JVASASEC57100Hg3wkur+HtHu7zVfteuafbTpJFs2W0sq8BgRlwW7DbgEcnqM7wpofhzUEul1qx1OKLTUd9Q1GK+RYo/mIRVQxElmOFC7sk5PTOC6HZnDmN1jV2RgjZ2sRwcdcU2u/Oi2d/ovg5WutVawvby+UW6L5zxorpgRIq/fYEA9RnB4AqPxX4Ms9L8Iwa5bWl/p0wvzZT2V9cxzPyhdX+RVKfdYFWGeh+pcVjhkRpHCIpZmOAqjJJp9xbT2spiuIZIZB1SRSpH4Gu48KXk3hz4f634j0wKurG8hsY7kKGe1jZWZmXPTdgLn8sVn/wBu+JPFWgSaTeRXWrpHdRPFezl5HtXc7ApkOcK5wMHjIGKLhY5KivQJfCPhyfWtT8M6fdam2s2Ec+24lCeTcywqxeMIOUHynDbj7irdz4F8PA+GtJtrnUX1zXrSzuEOUMFsJMGRm4DNwHwoxjAyTRcOVnDapeX00Gn2V/AYmsbfyYt6FXMbO0gznry5x7Gs2u+1G00jxLo17HpV7qklz4dtMwm8EbLcWwkAbBUBk2l8hSX44BFcDQgYUUUUxBWpoWtvoF8b2GytLi5QZge5Qv5Dg5DquQCw7bgR7Vl0UAPmmluZ5J55GklkYu7ucszE5JJ7kmmUUUAFFFFABRRRQAUUUUAX7/Vp9QtbG0ZI4rayi8uKKIELknLOck5dj1PsAMAAChRRQAUUUUAFFFFABRRRQAUUUUAFFFFABRRRQAUUUUAFFFFABRRRQAUUUUAFW9OlRLpEkMCxOw3vMm4AfXaxH4A1UqSF1jkDvGJAOikkDP4c0Aev6ToXhW0jhnn14pIwHEUaR/vOxQ7QWA9R071e8ZRRyW8NxbO00KTFTO8gfeSqgtuHB5HauY8LX/hu1gtproT3d+zBngtx8i8cb8hQ/PY7iSQATXogk/tvSi15ZxWloYnSFN6gyHIPCgDZgjjk8496+er1Z4XExrSu0tNbLfsejTiqsHBW1OmmH/Eqlxnm3P8A6DXiSjMQxzgCvSV12+htobaa0imhng/dyrJsZ1K8EhuDx3BrkbTw1cPn7SQyRruZIX3tjGeW+6ox75rysuh9WnOVRqzdz6XAYuFKlUjLdov+FoYW01vtdzJbwvKzCVGC7PlAGSemT/KqHijwv4jMP2q01ybUVZcztEVDKAMgYyobj09vWuoe5s9H0+OO7hludKu4gkiwoSFJ27ACODkH6k9Mk4rzrxrYx6KGurK4WXT747oDFIXIBwQsjHB/vYyXHy9BXrYao8TiXWWik9Lq97efRnzldKFNU+x59M7s5VxhgxySuGz71HT5jG0rGJXVD0DtuP4nAz+VMr6A8wKKKKACiiigAooooAKKKKACuq8J/wCon/3x/KuVrqvCZ/0ef/fH8q5sZ/CfyPZyD/kYQ+f5M9D0G3v7jRtSTTUtWutylftC7l6enrWcur6uNXTTH0DN99lK+VtjGX/56dOlXPD+sz6QsqwW6TNM4GGYrjj6Uy41aKLXG1BtOjN8h5mEpBH/AI7+FfORjP2k+aKa6H0OYYCtXxDlTe/mTa7a39to2nf2nHbR3jOQxgQKMY74715z4s/5df8AgX9K9gtWTxwGW8jNubZgV8lwc5+orgfin4etdDj0treWV/OMu7zCO230HvWmWYlLERo1NJu+nTZsyzCqqOWzws/i0/NM84ooor6g+KCiiigAooooAKKKKACiiigArp/BsP2m7kg3BPNkiTcegySM1zFdF4WODdEdfk/9mrHEfw2cuN/gS+X5o+vtO0LTNK0xdPtbOIW+3a4ZATJ7t/eJ968y8a/De9Otx3Xh2yVre4PzwxsqCFx3GSMKevHQ56cVHpfxhu7XT44L/TFu50G3zln2b8dyNp59T+lej+FPEP8Awk+hpqP2R7Yl2QoxyCR3BwMj+oNc94VFYrmw2Liqa/4Yu32pW+jaU17qdwsccSjzJMHk9OAPU9q8H8c+LF8V6vHNBFJFaQJ5cSueTk5LEDoTxxz0r3bW9Fs9f0qXTr5WMMmDlDhlIOQQexrlv+FT+GvshhAu/MPSYzfMPwxt/SnUjKWi2HjaNesuSFuU8C1D/kG3X/XF/wCRrhK9N8X6NL4fu9U0yZxI0CMA4GNylcg+3BFeZVeFVk0cuXxcVKL3TCiiiuo9EKKKKACiiigAooooAKKKKACiiigAooooAKKKKACiiigAooooAK7DQp/sfhJ5FbHn6htYeoSPI/8AQzXH1s2M2fDl7GD88FxFMAB/CQyt+u386mexUdzrLS/acrDGcySHYv1PAr1EafqsdukMOlXYjRQqDYOABxXz/BqTwOkiNhkYMDnoQc19c+HNat9d8PWWpW7BlmjBPPRscilTrOnqgqUVUsmzzqbSNcdSBpN307gf41vaHrtppWiQWV6WiuI870OOOfrXaSz9hXhPiicjXLkcH5q66beJfLLSxw119Tj7SGrZ6c3jDRh1uQB3yyj+teGfGfUrLUfE1pNZbWBtfmdWBydxGOPp+tSyz/Ka4fxHdC51UopyIVEec9+p/U1OKw8KMVZ6l4PGVMRJ8ysirpUjRahuQkbo5FPuCjA/oajq3oUStdXE8mRHBazSE4zglSq5/wCBMo/GqlcsDsme0+LP+TbfC/8A19p/KavFq9p8Wf8AJtvhf/r7T+U1eLVURSNDQjpQ1yzbW/POmCQG4EAy7KOw5HXpnPAJr1PUfjZe2epfYPBOkWFtpEJxFH9lO6X1JVSMA+g5964z4YeG7TxV48sdOv132QDzTIH2l1VSQuevJxnHOM12Hiv4uaxoOu6hoXhix0/R7CxuZLdRDbKWcodpYgjaMkZAx35JoerGtEWPi9plnqXgrQfGa6Wum6jdyCG7hEewszKzZYYGSCh5PJBHtjptU/4Rfwx8L/CviXUdCtb27hsrdbeAxqqzTSRKdznBzgKxyc8++DWX8VJ9Wufgf4buNcYtqU17FJOWQIctFMRlQAAcEZGKzPiq7D4TfD9ATtNnESPcQJj+ZqV0G9Lsj8EeI18f/GDTrnUdJ0+GOOylh+zxRZjbAdgxDZ5+b9KyNG8GweLfjdrOkugj063v7qadI/lxEkpAVcdMkqvHQH2qL4G/8lQs/wDrhN/6Aa6z4b30Fr+0D4qgmcK91NexRZ/icTh8f98qx/Cm9NhLW1ytr/xjbwxrdxovhHRdKg0uykMBLxEmYrkE/KwGM9DyTjOecUnjTS9E8cfDNfHmkWEen6jauEv4o1wr8hWGBwSCysG67c57Y8u8V6Tc6J4q1PT7tCssVy4yQQGXcSGGexGCPrXq+hxSeHv2bNZmv1Ef9pzM1sjnl1fy0BA/4CzD2GaLWtYE27pniFe/fCWzs9Q+CfiO0v7wWdpNeTJLcHGIlMMWW5rwGvbvAP8Aybx4v/673H/omKnLYUNzOj+HXw4EgMnxFhZO4UIpP45P8q7Dxto7aJ8GzpvgiCK+0VwZLy7W4EshjBBZxgYbOOSOgB4xyPnKvoL4Iw3mjeBvEeoaxBJHo7Dzo0lXG8KjeYQD1BGwZ6HHtSkralRd9DkfhT4Z0htI1nxp4ht1ubDSQRDbuMrJIF3HI6HqoAPGW56VPB8e9ZOobLrR9MfRmOxrFYyMR+gYnBOPUYPoK6D4O6teQ/CnxHDooSTWbOd7mKFk3bgY128Z5J2OPyrlk+O/jeWVYo0sHkZgqotqSST0AG7rRu2GyQ34m+EdO0DxlpGoaSirpWsFZ4oguEQ7l3BR/dwynHbOOmK9C+JWteG/h7qttfWnh2xutaurcRxI8YWKCNWY78AcsS2OMHC9RjB87+IWp+NLnxBoNn4xtbSCSKTzbb7Pt+ZWZQScMe6jritD9oj/AJHfTf8AsGr/AOjJKN7XC9r2L/gCy0rW38SfEvxLp9u1tayMYbVEBjV1QFsIeCcFAue5J64Iz/8AhedzqlyLHXfD2lz6BIQktqsTF0T1UlsFh9B0GMda0vh3bv4g+BXinQ7Ha+oJM8ghXO5gVRl6d2KMo9xXjlhpV9qeqRaZaW0kl5LIIliC87s459PfPShJN6ibaSsev/HfR9L0fSPC0Ol2sEMQSVA8aANIqrGFLMOWOO59azoPibo3g/w1p1h4H0uM6i8eL29vrceYW9tp5yScckAADB7bXx3097XR/BmmhwzxJJAGJwCQsS5qbxr4gh+D40/w/wCFdJs0u5LTzZtRni3yPkleueuVJ5yBkACktkN7smhvZPih8MPEF14k0aKDVNLgaa1vUgKbgFZxtJ5xlSCAccjjNc14CsLOf4L+M7ma0gkni3eXK8YLJ+7HQnkV1/gvxL4m8V/DTxlqWv3HnQfY5o7QiFIwCInL42gZHK9c9DXOfDWJ7r4L+OLeEb5trtsHXHlZ/oaBnjcIzPGD03D+dex/GKe28K/EvRr2w0uwKw2KyG3eAeVId8g+ZRjP/wBYV5f4Y0a58QeJtO0u1jZ5J51U4B+Vc/Mxx2AyT9K9I/aI/wCR303/ALBq/wDoySqe5C2O2+IPjqbQ/BPhbUU0XSbttQgWRobqAvHFmNWwgyMdcfQVxHwu8P6L/Yut+PfEdrHcWmnuwgtsZXzAAx+U8H7yqueMk+gNXPi4Cfhh4CYA7fsqDPb/AFKU/wADwP4g/Z/8TaNY4e+hnMvkqMsyjZIOPU7GA9xUrYp/EU7X49X02oJb6poOlvobOFe1jiJZI8npltpOD3ABx2rJ+MXg3TvDWsWOpaKqpperRtLFEucIwwTjPRSGUgfUdAK86t7ae7u4rW3iaSeVxHHGo5ZicAD3zXsnxy26d4f8HaFLIj3lpanzcHJACIgP0JVv++aq1noK907ni1FFFUQFFFFABRRRQAUUUUAFFFFABRRRQAUUUUAFFFFABRRRQAUUUUAFFFFABRRRQAUUUUAddYeNLU6Fb6R4g8P22swWYYWcrTPDNCCc7d68smT0P4EcYil8b3U+qSXbWVtHD/Zkul29rBlY4InRk4ySSRuLcnkmrg8NeFrPS9Gm1jW9RtbnUrYXGYbJZYol3snPzhj9w9BWbrvg6/0rXLXTrEtqq30C3VjLaRMTcQsCQwT7wPByO2KWhWo9/GMr+IvD+sfY0D6NBawpHvOJRBjBJxxnFXv+E20ybQIdIvPDSTQpO9zIY714vNlYn5mAHJA4HoM46mudufDutWV+thdaTfQXbxtKsEkDK7IASWAIyQArHPsfSnf2BqVtPYf2jpt/bW946iJ2tmBkBI+5kDceeAPaiyFdnQab8QpdIn0VrHS4Uh0ma8eKJ5WbclxgFN3BBUDAYc1W1PxjbXvhq50C10G2srJ7xbyExzSPIkgDKS7MTvJU47AY6ZNZb+H7+51y/wBP0nT9QvDayyJsFs3mqqsRl0Gdp45HY8VBHpZfQb3U2kKm1u4LYwlOvmLK2c54x5OMY/i7Y5LILs0PDPiqXw6Ly2lsrfUdMvlVbqyuQdkm05VgRyrA9CKl1XxZHPpv9l6JpEGjaf8AaFuWWKZ5ZZJFBClpGPIGTgAAc1m3PhzXLLTl1G60e/gsWwVuJbZ1jOenzEY57etaPgXwzB4u8Tx6Vc3ps4WikkacKDtCqTzkjjijTcNdi9d/EAzvf3sOg6fbazqEUkN1fxtISVcYcohYqjMCQWHrwBzWde+Lby41jRNUt4kt7nSLW2t4SDuDGEDDH645FLo/hK51Dxwvhm5cW8kdw8V1J1ESx5MjenAUn8qXVfCGoQeLtT0HSLW81N7KZkzBAWYqDjcQucUaD1J9R8ZRXGnX9tp2g2OmS6nj7dNA8jGQBw+1AzERqSASBn644rla0R4f1k3s9mNJvvtVvt86D7O2+PcQFyuMjJZQPXI9a2bnwBrdh4cg1q9sL2GJrs28sTWzBogNoDnPqzbR7jFGiFqzlaK27nwxqb6pcW+m6ZqVzCt3JaxFrVg7OvJVlGcOBgle1UF0nUn1P+zF0+6a/wB237KIW83PptxnNMLFOitWy0K5n1e4028WWyuILa5ndJYiGUxQvLtKnBGdmPbOeelbOreDI9ItreR7q5uTc6FDqy+Ta/LEZH27HO44Uf3/AFIGKVwscjRRRTEFFFFABRRRQAUUUUAFFFFABRRRQAUUUUAFFFFABRRRQAUUUUAFFFFABRRRQAUUUUAFFFFABRRRQAUUUUAaOl38NlNGZEkK790hUgkgfwqDwM9CeeD9Qe/Ov3fi6e0sI/LgglmxBEAMRA4ySwGSRkc92cY5U58vqymoXccsUkc7xvCmyModuwc9MdOST9TnrWNWhGo+ZrVbeRpCo46HuCa6l74103TbBpxYW0nltGFC7iqyDOe6jyyD25b2qbTdXg1DxFqmmyzfavtCN5MinZlYyFCgH7zZeQcf88/QV41p3iG50trG5gcNPbSsdrDjZkEDPuS+f94+tRLrt2MSrJsuUcOkqjnO52Pt1kJ/AV5ssqi7pPpb53vc6Vi5I9Bi8RW8fhq80HVfNaKMZti5GIuSNrEZyquCpPtnuBXmlxevOjLulCly20yFgQTnn1Oe/eojdS+bJIG2mTcGA6YbqMVDXpUqEKV+Xrqc06jna4UUUVsZhRRRQAUUUUAFFFFABRRRQAV1HhN18m4Td824HFcvVmxvZLC5WaPBxwVPQisq9N1IOKO7LcVHC4qFaWy3+eh6lp9jPd2sksNu0ywvlkj6g44NT/23ehxC1shbODH5bbvy61B4D8d6LZm4i1KZrSSUqVZkJTI46jp+OK9OkvNKitxqj3FmsBX5bpnUKR7NXyGLxNbDVXCdN26f11Pr6maYerNtJSS26GL4N0+e0W7nlt5IEnK7Vk6+9cZ8bZUP9ixbh5g85ivoDsAP6H8q29a+Lmg2CsmnrNqE2ONg8uPPux5/IGvG9f1698R6tJqN84Mj8Kq52oo6KPatsqwGJqYxYutHlS77vSx89mWOhWTS1bMyiiivrjwwooooAKKKKACiiigAooooAK6Hwv8A8vf/AAD/ANmrnq6Hwv8A8vf/AAD/ANmrHEfw2cuN/gS+X5nfeD9Gi17xTZafcEiB2LSAHBKqpYj8cYr6NtbWCytY7a2iWKCJQqIgwFFfMWl6nc6PqdvqFm4WeB9y56HsQfYjIP1r0xvjMv2L5NHIu8Y5m/dg+vTP4frXHSnGK1OXL8RRpQfPozN8R+M9d0D4h3pW8eS2ikVfsu7MZj2g4x0Bweo5z+VdsnxQ8LNZee15Ksm3PkGBt+fTpt/XFeF317PqV/Pe3T7553Lu3uar1KqyTdjCOYVYSk46pvqXfGmst4gv9V1No/LEyNtT+6oTauffAGfevL67vUP+Qbdf9cX/AJGuErqwrumzqy+TkpSe7YUUUV1HohRRRQAUUUUAFFFFABRRRQAUUUUAFFFFABRRRQAUUUUAFFFFABV3S7qO2vMXGTbTKYpwP7h7++DhvqBVKigB97DLYXUlvIw3IRyOQ4IyCPYgg/jXafD34l3Xg24a1uFe40qVsvFu5jP95f8ACuLIEwAdgrgYVz3Hof6f5xVkjeJ9rqVPv3HrnvWEo2N00z680bxjoOv24lsdTgZjz5bsFcfUE15N4t3nxHdFVYrnIbHH5142rFDlGKt6gkU55ZJBh5Hb/ebNa0azpO6Ma9CNePLI67U9bgs42SGUTXOOAhBVD6k9D9K487icnnvSAE4A5OcBQOtbcFnDpBW41BVkugMxWZP3T2MnoP8AZ6nvgdVUqTqyvIdKlCjG0R0qHStEFo3F3elZphjlIhyin/ePzY9Ah71l1JPNJczyTzOXlkYszHqSajqkrITd2el+HfjZr/hrQLPR7TT9MkgtUKI8qSFiMk84cDv6Vp/8NEeJ/wDoF6R/37l/+LryGijlQ+Znc6v8Vtf1bxXpviMR2lrfaehjjECNsZSTkMGY5BBIrfuPjRZzy/2gfAmiHW8hvt0gD/MBwcbQ2eBzuzXk9FHKhczO08RfE3XfFXhiPRNXS2nWO4NwLkKRKWy3HB24AcgADoBVLxF451HxJ4e0XRbu3tY7fSYliheJWDOAir82SRnCjoBXMUUWQXZueEvFF54P1+LWLGGCaeNGQJOCVwwwehB/Wq1zrt9P4muNfik+zX0t292GhyPLdmLfLntk96zKKdguerxfG6S6jifXvCej6tfQIFiupECsp9eVb34GOvauU8a/EPW/HE0Q1Bo4bSE5itIARGpxjcckknHc9O2MmuTopWQOTYV3Pg34pat4K0OfSbKw0+5t552nf7UjsclVUjhgMYUVw1FNq4J2PV4vj1rkEgki0HQY3HRkt3B/PfXOeLvil4m8ZWrWd9PDb2LMGa1tU2IxHTcSSx9cE4zzjgVxdFLlQczNvwt4s1bwdq66lpMypJjbJG43JKuc7WHp9MH0Nd+PjbCk32+LwRoiayWLG+2jcSe/3d2ev8VeS0UNJgm0bOteKNV8Q+IBrWqXH2i7DKVBGERVOQqgdF/xJ6kmrnjXxrf+OdWg1HUbe2glhgECrbhgpUMzZO4nn5jXNUUWC7O6+GcHjSPUbzVPB8Pmm0jzco5GyVeSEKkgsTg4xz7iuqn+JfxF1yWTStO8ORWWo3I8qWa1spFmHbO5iduM9T065FeX6D4j1fwzf/bdGvpbSfG1imCGHoynIYfUV2cnxy8cvAI1v7aNv+ei2qbv1BH6UmtRp6HQ/Hqdba38KaM9wst9Z2rtOQSTyEUNk+pR/wAqyoPjN9s0y2tfFHhXTNeltl2w3FxgNnjlsq2ScDOMZrzXUNQvNVvpb2/uZbm6mO6SWVtzMarUKOgOTvdHpT/GrXmS+tU0/TI9Nubf7MlisTLFAmGB24I5IbntwOBXP+BvHuq+BNRluLBY5oLgBZ7aXO1wOhBHQjJwffoa5WinZCuz0/VfjJLJaTx+HvDem6FcXK7bi7t1BlYHrhgq4z75PvnmuV8a+Nb/AMc6tBqOo29tBLDAIFW3DBSoZmydxPPzGuaooSSBts9N0P4z6hpnhu10TUdF0/Vbe0QJA1wDkKBhQRyDgcDgcVy3h/xvq/hfxFcaxpDRQG4ctLbbcwupbO0r6DtjBHrXN0UWQXZ64vxxFvI17ZeDNGt9VfJkvAOWz64Ab1/i715rruu6j4k1ebU9VuGnuperHgKB0UDsB6Vm0UJJA22FFFFMQUUUUAFFFFABRRRQAUUUUAFFFFABRRRQAUUUUAFFFFABRRRQAUUUUAFFFFABRRRQB6RqvhPVvEXhrwreaalq9tBpYhlklvYYgjedKcEOwPRh271tWEdhf67aaDa60050nQHtnNlcJGb6Zn3PDFK4wF+bGRyQCBxXj6RSSBiiMwQbmKjOB6mm0rFXPd7Sf7Angu+tlsbZ9LXVYZEivVufIkNuzxq75OWOGOBwM446VxHhrVrm88OCK+vpJvL8R2EyCaTcVLCbewzzzhc15/TvLcxmQI2wHBbHAPpmiwcx7S01tqJ8RadYWcN/ff8ACTXdxLB/av2R3TPySLyN6rhvXb171g+LLiPU310yXNku7VtKhmuLeZp4QVt7lS24qC2AOTjkg9a8yopWDmPcdY0sQDxfaLJHM97p5aC7vdViknvijJJuSJSFVQqsRxngAHqK858ASJHrGpF3VAdIvgCTjkwNgVylFOwN6nqupanYjwo/i2K6jbWdetodMmiDfPG6HFxIR/trHH7/ALxq0rywh1PWfH0kVzJdv/aCEadDfR2yzKC37yR25KLnoCOevqPG0hlkV2SN2VBliqkhR7+lEUUk8gjijeRz0VBkn8KVg5j2/WtWk0ldY1bTbq2hnl8MWkcc1nciQeYJVifZIGJJXBAYnPyg1xtmbjUPhzp9x9pWVrTXnkuw848wK6whWKk5ILZ59a4NYJmClYnIYkLhTyR1xUdOwOR61411ia28La9FZXpj8/xjdO3kyYLKI1I6Hpnn6gelaC6paXWs6wJvKutW1PQdP2NJfi1NwdsZlj8zI+ZvlOM87CO9eK0543jba6MrYBwwwcHpS5Q5j1fWZWTV9L06e3tLe5s9C1RWhhvmupIkNtOVjkcjAYHdgAnAI6cVe1+RE0eIM6qW+H9kFBOMnz14FeMUUWDmCiiiqJCiiigAooooAKKKKACiiigAooooAKKKKACiiigAooooAKKKKACiiigAooooAKKKKACiiigAoore8K+H08QXd9587Q2mn2Mt9cMihnKIB8qg9ySB7ZzQBg0V1uj6ToniO9t7LTLK/S8JmaSGa+jw8axllKv5QwwIJIwcgcYzxei+HUbi3zrUA8zw/JrR/dtxt3YQcdOBk+zYHTKuOxwlFdNqHhV4fCFprtsAyqVS8CTpKEL5MbHbyuRwVOSCBk/NgXfC3g2LU9L1K/1MmNE0m6vrJEnCvIYgRuK4OV3AjqDweoBouFjjKK6O/wBCt9K8Uadp99FN9nmjt3lENyjswkVSWR9uADnIGDgYGT1rpPFPw6t7AxwaNBqRvZdXfTYIriSORJwPuvvVVEZPHyt7nOAaLhY84orrbr4c6/Ym5+1iyt0t4opmee6SNWSRiqkbiO6ke2Kjm8Aazb6bDfTvYxRyvChWS6VTGZQGj3Z4AKnPXgA5xRdBZnLUV1jfDzWY5ZQ82npFHZpfee1yFRoHbaHGecZ4PGRx6imXXw98RWt8lkbWKW5a7+xtHFOjeXLt3gMQcLlctk9gc4waLoLM5air+p6Rc6V9maYxvDdRedbzRNuWRNxXI7j5lYYIB46VQpiCiiigAor0nT/h5pmoeHNL1Hz9Qthe2FxcyXbhWtrd4iRtc4GA2DjnI4GD1rmbnwNrlpJGksdplrc3bbLyJ/LhCq3mPtY7VIYYJ6ngZNK6HZnOUV0J8E68oYvbRIFuktWLXMYCu6b0JO7hSvIf7pHers3gHU2gt5beOCJP7Ohvp5Lm/gVdsjsispyPlOBxyQevUCi6CzORorafwnrMSXjT2qQfZJJIZFmmRCXjAZ1UE/MVUgnGeCPUVqS/D/V59fl0nT4IzcRxwnyZryHe7vF5mEIbDjhiMdsZ5ougszkaeZpDCITI5iB3BNx2g+uPWtHRdFudWu2CR/6PblGupHlWJY0LqnLNwCSwA69enBrd8W+Do9BTVp7ZZ3tLTV/7PimkmjbPyM2GUANu4BzgCjQLM46ivR9P+H2mah4T0/VxJqcIubC5uZbgKskMDwsVwwADEMQcYyRkcHkjn7X4feJbyzsLuKwUQ37okDPPGud+dhIJyA21sZ64HqMl0FmcxRXV2fw58R6hPJFaw2kpSXyAy3sRV5dnmGNSGwzBckgdMc1Ug8F6zdWMN5bpayxSzRw5S7iJjaQkJv8Am+QNg4zj9RRdBZnP0V1V18O/Edpv3W9tIymZQkN5E7s0WfMVVDbiygZIAyBWXc+GtVtNM/tCa2CwCOKV8SKWRJRmNmUHIDdvw9RkuFmZNFFFMQUUV75qXwn8L/8ACDTX8NtfWl3DpC3/ANsM2YWk2FthByeq84HAI57Um7DSueB0V1WofDnxRpejDVLrTwIMRs6LMjSxiQgIWQHI3E4HHXritiP4PeMbRra5vNIhaDzIQ0TXaDdvcKEJByDkjJHTNF0Fmee1JFcTQZ8maSPPXYxGfyrvZfhX4o1vVtYm0jQktrS3u5IlgN2pCkH/AFasxG7AI56cdaq6b8JPGOrafHe2mmoYpPMADzojBkYqVIJBByCPwounuDjfRo5D7fe/8/c//fw/40fb73/n7n/7+H/Guit/h14nufDra5HYL9kETzhWmQSNEn3nCE5wPz5GAaveI/C1jZeCPBuoafbynUNWEwmG4t5jBlCgDt17UrR7Eeyj2OP+33v/AD9z/wDfw/40fb73/n7n/wC/h/xrr734SeMtPNj9p0xEF5KsCETowR26BsHjOOvT3qb/AIU1438+KIaXERI7JvFzGVUqcfMc8Z7UrRH7KP8AKcS19dupVrqdlIwQZCQRUFewz/CrVNV+HWgppWjW41mCe8j1FzKisxSZ0ClicN93Axxx1xXIaL8LPF+v201xZaXiOGZoG86VYzvU4YAE/wAJ6/Q9TTTS2GocuyONortG+FPi8Wj3SaassKPLGxjmU4aOQxsMZ5JYEADrXcaL8LrzRPBupt4g8P21zqEl5Yi0Uzrlg06K8e9Sdmd20n34zT5kUos8TorvYfhT4s1u61C40zRo4baK9ltxG10uFKuVYKWILBSMbu+OM81xeoWM+l6ndafdKFuLWZ4JQDkBlJU89+RRcVmVqKKKYgooooAKKKKACiiigAooooAKKKKACiiigAooooAKKKKACniQhdhAZP7rDI/+t+FMooAUpA2cxup/2HwP1BoWO2B+ZZSPZwP6UlFTyormZagvpbRSLQLAx/5aIP3n4MeR+GKq0UU0rCvcKKKKYgooooAKKKKACiiigAooooAKKKKACiiigAooooAKKKKACiiigAooooAKKKKACiiigAooooAKKKKACiiigAooooAKKKKACiiigAooooAKKKKACiiigAooooAKKKKACiiigAooooAKKKKACiiigAooooA9m+G+jappnhixu4NHmvrfxDetb3xSPcEsVUxtnuMtIze/liuXg8Eabptt4wbxBNeJJoFzbxItttBnEjuP4hxuAUg9gScHpXM+I9efX7y2k+zrbW9paRWlvArbhHGgx1wMkksxPqa2NV8ezatot5Yy6fGs97b2cNxciQlpGt9wDkEfeYMAef4amzKujSfwRot3f2l9Y3d/HoEmkS6rOZQjTxCNmRox0UksFAP+17VbtbPQNR8BeTpRv4oLrxDZwzwXTIzxgpIMq6gA5BP8IwR36nm7Lxxd2C6SsNpA8djZTWMkUxYpcxSs7MrgEHHz9j2Bq1L47t49Mg03TfD1pYWkOow6goSaR3Z0BGGZic5z7Yx360WYXRu/8IBoF5rOq2WlNq93Hoe5b5t0KG4lMgRI4s8KAA+XbOdvC9BUX/CrRca3YpC13DZT2lxdzW7tFJPbiLgpuDBGLFkAY7fv8jg1ytj4qktNV1a4lsLe7s9VLC6s5mYKymQSDDKQQQQMGrbeNxb6vb3Wl6Hp1lZQ20lobIKzLPHICH818hnJB65GMDFGoXRq6r4BtLX+ybvF/Y213fCzms5Sl1OnGQ6GL7+4bgBtBBHfOai8T+D9P07wo2sWtlqenTxX62r2uoXEUrsjIzByqqpjOVIwR9DxVa38exaXquk3eh+HNN0+PTpWm2cyvOzLtO+RvmwATtHbOeSAag1HxjaXei6lpNt4etbS2vJ0uVcXEskqSqT8xdmO75WZcYHXPXJJqGh0Xwnv7TTtH8Vzagoaxkitbe5z2ilmEbn8Fcn8K1vhjo7eD/F93cahEr3S6kuiWu4cF2O6WQd+I1GD/wBNB615lpuuvp2ga1pSwK66okKNIWwY/LkD8DvnGK35/iVqFzqvhu+mtIWOiBTtDEfaZAFBkc/3iqIO/Shpgmjd8G2INz4Rne8nCXGo6hGUdgYogIlyyjsTnnnsK5q70Xw7eeE5tT0SbUlubK7it7kXmwpIsgfbIoUZU5Q5XnHqah03xnNp0OkxrZo4064uZ1JcjeZlVSDxxjbVHR/Ec+jadc2sEEbtNd210Hk5CtCXIBXuDv5+lFmF0dhqvgHTYvD2tXVtZazZTabEk0UuoyIn2tS4Vj5G0Og5yOT2B5Ncz45tDZeJBCbm4uP9CtH8ydgzfNAhxkAcDOB7AVr33xGt7ufWpU8NWcT6zbtHeSG4leQucEMpJwqhgG247YzjGOY8Qa0+v6r9ueFYW8iGHYrZGI41QH8dufxoV+oO3Qy6KKKokKKKKACiiigAooooAKKKKACiiigAooooAKKKKACiiigAooooAKKKKACiiigAooooAKKKKACiiigArR0TW7zQL83dnsJeJ4ZYpV3JLG4wyMO4IrOooA6XSfF40PWodS0/Q9OiaISAREysG3qUOSXLcKzAAEDuckZqSHx5qEP2TNnZSfZ9Ml0o71f97bvu+VsMOm44IwfXNctRSsO7OqvPHl9e+GX0JrCwjgkhghaSNZA2ISSpA37AfmbOFGSSTzzTtN8e3mn6VHYnTNPuTHZT6ek8wl3iCUksvyuAeWODjIzXJ0UWQXZv6l4obU9d0/VJdNtF+xQwwrboZNjrEMLuy27oADgjpWxJ8T9WW7a5sLHT7CWXUBqNw0CyEzyjPDFnPy8n5Rjqa4iiiwXZ0MnirdYatZRaNp1vBqPl5WESDydjFhty5zyT97d6DA4rqtU8d6YmkaF/Z+65vNK+ytbRSrKIlaNNrmSNnKEkjgoAec5GMHzSiiwXOyuPiJd3VrNbzaVYMJbE2G7dMWERlMuMmQ5O7HJyeKnuPijqkuoT38WnafDdTX0d87qJCC6xmPbguRtKs4I/2j7Y4aiiyC7NLVtZm1ZLKFoYoLeyg8iCGLdtVdzOT8xJJLMSTn+VZtFFMQUUUUAbuseJP7W0DRtJNjFAulI6Ryq7FnDnc24Hj72Tx61duvG01xqEk40+GOCbTU0yaAOxDxIFCnPUMNinPqOnJrlaKVh3Ook8earIdb+WJF1W1itXRM7YljCqu3JJzsDJyejmrM3j03GkHTpNJg8s6bDppcSsD5ccnmA/Ut19umK46iiyC7Ou1vx4+vRXkd5o1i3n3T3cLlpN1vI6qr7fmwQdgOGBGfbitK1+Kl1Zao1/Bo1kspe2bPmSA7YU2BSQwJUjBwcjIzg15/RRZBdm7pPiVtMi1W2ewt7iz1IL5sDlhsZW3oVYHIwfrkZBrQ8Q+OZfEGn6jaSaZb24vtRGou8buSsgTZgZPQgk/U+mBXJUUWC52um/EWbSLbRltNHs/tOjwyxWs8ryNtMpJdiu4AnLNjPAz0qCHx7Ol3ol5NpdnLd6SsSJPukDSpF/qww3bRggZIAJAAzjOeRoosguz0nwp4q0Oz0PWItQuprR7+9MskFvJMkgi2kfunUFS3zMMPgYxknpWZa/Ee6tdHt9LXSrM20P2Y4DyDc0MhdWwG2gtk7iBljzXE0UWQXZ3kXxNnj1CG9OkWzTRXl5djMr43XIKyDHpgjH0rHvfGV5e6VcWRt4Ee6t7e2uZ13bpY4MeXwTgHhcnvtHTnPN0UWQXYUUUUxBXr998XNJ1fQW8P6hpl2+ltpkNuNuzzI7mM8SLzyPu8H+76E15BRSauNOx7JrXxoj1ixtnto9Qt9TLw+ZBLJGbIFHDb8YLHJHQ4AwDzjn0DXdctvDWh6l4g1LRZLC4u7uxnZftyz/AGt0dCRGAxACovXC59OBXy3SliQASSB09qXKiudntNt8Z9Ekld9S0a/k+yahLfad5E4T5nJO2QAjpvbn5uuMdaz4PjBbHVvDV/dWFznTbm/uLqOJl2yNcb9u3n+HeeT715LRRyoXMz18/GS3m8Irp7xapBf28D28ItpIxbzKeFMgIJ4GBgdeeeRilp/xG8NweFvD9reaLeXGq6CryWUokCxCYtuBYZyRkL+VeW0U+VBzM9suPjTocUivpui30TXt/Ffal504f5kKnEYJ77F5+Xp06Y54fEuxEe0WV1n/AISv+3eq/wCq3Z8vr979K80opcqDmZ7dB8ZfDZhthe6JqUslpqFzqFuY5ggEkkkjIDg8jEmD1+hqvpXxn0kwQya3ol1JeWeozXtmbWYKiiVnLBuRkgSMBwc98c14zRRyoOZnpevfFGG/udAnsbKdTpeq3OovHMw2y+ZOZFXjOCASCffiujuPjL4bEVyLPRdSjlu7+2v7gyThwXjkjZgATwMR4GMfQdK8Roo5UHMz2mw+MuhqUk1HRL6Say1O4vLFoJ9g2zSOx3gEAsBIR3B9Rk58o8QajHrHiXVdTiRo47y8muERuqh3LAH35rNoppJCbbCiiimIKKKKACiiigAooooAKKKKACiiigAooooAKKKKACiiigAooooAKKKKACiiigAooooAKKKKACiiigAooooAKKKKACiiigAooooAKKKKACiiigAooooAKKKKACiiigAooooAKKKKACiiigAooooAKKKKACiiigAooooAKKKKACiiigAooooAKKKKACiiigAooooAKKKKACiiigAooooAKKKKAO0bw94V07R9IudY1XVo7nULX7SI7W0jkVV3smMs4OfkPasW90rTzYajqWl3dxLZW11b28YuYQkj+bHKxJwxAwYiMc5BzxjFejLaeKL7wn4XPh+x0e7t49O2ytdpZu6yebIcfvvmAwQeOOawbWOTSDf/APCS20C+V4h0uW8hg8vZsMdyxA8v5cbT0X6cVNymjirvR9TsLWC6vNOu7e3uBmGWaFkWT/dJGD+FWJvDOu28NzNNo2oRxWrbbh2tnCxHGcMccceteo+KJ2h0XxTeS21gLTUSVjuTrZuPth8wFXijGeVwDzt2jIpdV165ufjV4ht5NQZtPlsLm3Mfm/umQWrELjOPvDP1+tFw5UeV2fhvXNQsHv7LRtQuLNM7p4bZ3QY6/MBjjv6U7wzplprPiXT9MvbprWC7mEJmVQxRm4Xg443Yr1nwpa22mN4J1Q3kV3brGPMvLnUkggsizHdEkQKsz/Mc5yCTnkA48cv7afTdWubaUeXPbzMjBWB2spxwRx1HamncGrGzoPhOTUfFd1o+oyvaRWCTyX8ypvMKQgljjvyAPxrPfw3riaV/araPqC6dgMLprZxHtPQ7sYx05r0TxXf2Ufha98TWs0H27xZFbwvHHw0Gzm54HZpET67jXRxaZFaapfW8VxFejUNCktbbUbvU4h9rYw4WOCBSAqggD5gcbeoJGVcfKeLweHdbuomlt9Iv5o1iEzNHbuwEZ6NkDocHn2NRado2qau0i6bp13eGNdzi3haTaPU4HFeiW3iC+t/GPw7t4NRkhtYbayjdY5SFw8mJA3OOQcHPYCoGtrvWfCFjp3hi6ihuLLUrua9thepAzElfLmwzD5VUYyPu4J78FxWOAttK1G8Li2sLmYpIsTCOJmKu2dqkAdTtbA9jRcaTqVnqP9n3NhdQ3uQPs8kLLJk9PlIzXqmt69H/AGT4/m07Uo3mmGlQTXVvJgXLqrLKy47Eg5x159abpurCeHQZ59SSPWLjw1d2lpeTXAQxzCaQRguSNp2blBJ4LCi4WRwFn4Wv4/EVlpms6bqtn9pJwi2bGZhjPyIcbqpWnh7WtQWNrLSb65WSNpUMNuz7kBKlhgdAQRn1GK9K8KW+saP4v8I2viHWI2eO8maKwedJWtkMfLs4Y7QxPC98E1z994h1HTvCfgWGw1CW3+zR3E4EMm0rIbmQZOP9kd+xPqaLhZHLHTUXw5JqDLdrOl4LY5g/cgFCxBfs+R930ye1bXg7QfDviK9s9MvtS1K21K7n8qMQ2qPEM9CWLg/pXReNpYD4a8UpFJGd3jF3UKw5Xy5eR7Vy/wAOnSP4i6A8jKqLeISzHAHNF9AtqXYfDHh3Vhqg0XUtTlk0/T5rxxc2qJuKPGqqNrnrvP5D1rmNQ0fU9Jmji1LTruzkkG5EuIWjLD1AI5rrfh/qEmm3Pi65guPInGhXIicNtIYyR/dPr6Yrb8Ka3bDS/Bl1rl4JI7LWrmNJJ3z5CmKMoxyfuiQhvwNF2Fkzzm+0TVtMSF7/AEy8tEnGYmngZBIP9nI5qaXwzr0AJm0bUIwGdcvbOBlAWcdP4QpJ9MGu18nUtF8KeIY/EupQTnUngayi+2pcNPKJQTOu1jhQoYFuM5ArbufE99cfHPUZm1BvIsY7wWi+bmOMrbOAVB4BJGT6k0XCyPJ77R9T0uOCTUNOu7RLhd0LTwsgkHqpI56jp60Xmj6np1tBc3unXdtBcDMMk0LIsg/2SRzXc+HNbjfwhbya7cvdWtp4ltJ2SZ97BCshkIzyQcAkdD+NbniedoPD3ia5ltLGO11JwI5m1w3JvD5oKyRRjcOMck4wMj1FFwseO0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7j8FfDXh7xZoN9HrOiWlxLZTKsc+GV2VsnDYPOD0Ppx2rynxMq3Xi/UYLDT4reNLhoIba1Q4AQ7Rgckk4yT3JNK+thtaXMSitZ/C3iCO9ism0TUPtcsXnJbi2cyFMkbtuM4yD27VmzwTWs7w3EUkUqHDRyKVZT6EHpTER0Vd07R9T1eRo9M067vXUZZbaBpCPrtBqa58Oa5ZSCO60bUYHPRZbV1J/AigDMoq/ZaHq2pXj2dlpl5cXKMVeKKBmZSOoIA4x70n9i6r9hmvhpt2bOBtstwIWMaHOMFsYHPHWgCjRVuw0vUNVmMOnWN1eSgZKW8LSN+Sg0X+l6hpUwh1GwurOU8hLiFo2P4MBQBUoqezsbvUblbaxtZ7q4f7sUEZdm+gHNXNQ8Oa5pMPnajo2o2cX9+4tXjX82AoAzKKt6fpWo6tMYdNsLq9lAyUtoWkYD1woNSajoeraPt/tPS72y3HC/abd48/TcBQBQoqxZWF5qNwLextJ7qdukcEZdj+A5qTUNI1LSJRFqWn3VnIei3ELRk/gQKAKdFFFABRWpYeGte1SHztP0TUruL+/b2ryL+YBrPuLee0naC5hkhlX70cilWH1BoAjorSsvD2t6lbNc2Gj6hdW6DLSwWzuo+pAx2NZ8kbxSNHIjI6nDKwwQfcUANoq+mh6rJpk2prpt0bCHHmXPlN5a5IUDdjGSSOPem32jappkcUl/pt5aJKMxtPA0YcexI5oApUUUUAFX5tF1S30pNUn0+5isHkESXEkRVHYgkBSevCnp6VdtNK8T6OsOu22m6raxwHzEvVt5FVfffjGK97/aH/wCRAsP+wpH/AOipalvUpLS580UVPaWd1f3At7O2muJm6RwoXY/gOan1HRdV0hlXU9MvLIt0FzA0efpuAqiSjRVizsLzUbhbextJ7qZukcEZdj+A5q4vhrXXmuok0e/kktCRcLHbu3lEdQ2Bx+NAGXRSkFSQQQRwQa17Twn4jv7cXFnoGq3EJ6SQ2cjqfxAxQBj0VNd2dzYXL215bzW86HDxTIUZT7g8inpp97IgeOzuHRhkMsTEH9KAK1FWJLC8hjMktpOiDqzRkAfjivVfFWp+HdT+Dumx6X4cnhu7XyUlu/sPlpEwUByZcYfcffJ6nGKTY0jyKipILea6mWG3hkmlbhUjUsx+gFXNR0HWNICnU9KvrIN0NzbvHn/voCmIz6KltrW4vJ1gtYJZ5mOFjiQsxPsBWifDGv8A2+exGi6g13bqHmgS3dnjUqGBYAZHBB5oAyaKVlZGKupVgcEEYIq7p2japq7sumabeXrL94W0DSEfXaDQBRoqxe2F5ptwbe+tJ7WcdY54yjD8CM1X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P8AZx/5BOvf9d4v/QWrhPBmqXmmfHDFpMY1utTlt51HR42kOQfyB+ortfgNf6bofh/Up9U1bTbT7XOpijmvI1chQQSVJyOTxn+VcRoVrFbfHFZJtR09bWDUHu2uvtcfkmPJcEPnBJyBjrk+xqOrNOiPY/GPjmfw58S/Dui2djas2qNDHd3EineY2lZEVSCMYLO3Oev1zwv7R1lFHqegXygCWaGaJjjkhChHP/bQ1Y+JN7p138WPButWurabcWMVxbRSyRXcbeUVn3ksAeFwevTg1N8bL/QtYn8MXi6nY32n2l063sVpdxtL5bmMnaAc9EbnscUluhvVM37xNV0r4HaUfAURNw8EDyNaxh5GDL+8YDBy+7r3HPTFWL7xR4h0X4HDWdYnax8ReWFUyRIHLmXC5RhjJTkjHTJ4xxot/YU0Fk3hvxvb6NZQRbEtrGS2MPJJLFXU/Nluc/zyTyviv4T3viuwkvbfxrd6tNChaCG42vGzY6AqQqk8c4padR69CL9nnV7+/s/EFpdXLzQwyxTRq/O15PMLnPuVBx659TXLeNvihPqa654LtNIs4tMab7JaNDlGUpMDuI6ENtPGBjPU99X4BX2n6Hb6/NqupWNiJ3gSNLm5SNyU8zd8pIP8QryfxXA1t4s1TE0EqvdSSxyW8yyKylyQQykjp+NUl7xLb5UfTt94bv8Awr4JtdH8E3emaZdK6iS7vsDzODub7rBnJx1GAPoKh/sifxF4CudF8a6jo17qTbxFc20gwpx8j/dXawPoMED3Irnpte8JfGDwRb6fqmsW+latEVlZZGCmOUAqSu7AdSCeAeMjPIrg9S+GXhjwzY3t5rPjW0uXijf7PZ2gAklkwdgPLEDOAeOPUVKXcpvsd78GLG1ufhZerotytnrU8ksc935YZo5P+WfB6qFIP1LVz/jKz+JOh+CdW07X5Idd0i4jT/S4Wy9qVkVtzZUMQcYOcgccjocDwn4ZttW8J6fqHh3xTZ6J4mheWO5SS9aFpkLHaTg5BwQOBgj3HPfat4wTw58Kr3S/EviGw1fX7q3mtkjs5BI2HUqu8j0BySQM4xyeS+olsafhDRzqHwVsLbwfqK6Xe3ESvJdBOTODiQMevUEA9QAMcV558Sk8faf4OXSvFkcOo2q3sc0GqwMCEIR1KMNoPO4YJA7jJzwuk+FjdaPpOreBvF9jpF/JZxrqNm+otGTKo+ZiBk84JKkYHbiuh+JXjSzg+Fy+G73WbLV/EF0kSXElkwZFKurFjjgfdA7Ek5wBxR1B7F/UZR8Ivg/Y3Gj2kP8Aat4Yo5riRAx8x1Z2Y46gYIUdBx15zY8A60vxb8C6npfiaGGe4gcRtKiBT8ynZIB0Vwd3I44+tZOmeI/D3xM+F8fhrVtYt9L1a3SNN1wwQM6cK65IDAgcgcgk8dCTQrzw58F/C2o79ctNX1u7IIt7Vgw3KDtU4JKqCxJJx14FL8w/I8Cu7Z7K9ntZf9ZDI0bfUHB/lXoPwW8KWXijxm7alD51pYQfaDEfuvJuAUN6jknHfHPGa87lleaZ5ZDud2LMfUnk12vwr8ZweCvFwu71WNhdRG3uGUEmMEghwO+CPyJ71o72M1a52nj/AOMuv6X4su9I0A29pZafL5GTAGaQqMMDnIC5yBgDgdaydBktviv8YLG8v7QJD9mSW8h42u0SAED/AGS23jrg49667xZ8PPB/jnU38Q6T4vsLI3AV7kBkkRicfNjepRvUHv6HNcQl5oPwu+JOk3Gi6mdZtYocahNGysCXLKwTbxkLtOMnnv6SrW0Ld767HX/Eb4sa34S8cDRNGhtYbDT0i3xNEMTZQNtz/CoBAG3HQ1L8cdC07VfCOn+MbOFUuWMXmSKAPNikX5d3qQdoB9Cfajxn4S8L/EbWLfxHpvjHTLWJ4UW7EjruCjo2CwKtjAw2OlYPxe8caLd6Fp/g/wAPTrdWtkU825Q5T92u1EU/xdckjjgYJ5wl0sN9bnosHiu5g+BcHiXUYo9QvIrZJMTrlXlWUKjMB6MFb6ioG1lvHvwD1PUtRiiW4NlcPIsakKJISzKQCf8AYU/WseZ9Pm+AK+HE1vR/7V+xofIbUIgdwkEhXO7GcDH1qHwBqmlP8DL3RpdY022v7m3vIUiubtIzucMFyCeByOaVh3PnyvV/gP4Ys9b8U3eo30CTxabErRo4BXzXJCkg9cBWPscGvKWUo5U4yDg4OR+deh/B3xnaeEPFkn9pP5dhfReTJLjiNgcqx9uoP1z2rSW2hnHfU6fxX8bfEWm+Or6ztIbQabYXUls1u8W4zBGKsWbqCcHGMDpnPfrP2h/+RAsP+wpH/wCipawPEfw88GXnia68U3HjSwj0ieZrqe3R0dnbIZ1Rg3O47jwCRkAA1pfGXWNJ8U/Dq2fStX06aWK5jvHtzeRiUJ5bgjbuyWG8cdetRpdWL1s7kliYfhb8EYNb0y0hk1a9hhleaSPdl5cEBiOdqqcAZxn6mp/hn4ok+KXhrWdG8UwW920GwM4QKXR92DgDAZSvDD1HcZOT4W8V+H/HXwtbwZreqQaXfQ26W6yTsqK4QgxspJAJG1crnJwfWpfDK+G/gzouqXd54hs9V1W6CqlraMC2V3bVGCSAc5LHAHv3X5h+RnfBH7donxH8R+GGuWe0t45i6Y4aSOVIw49OCfrx6Cu10vx1K3xkv/B8FhaxaeqM5kRNsjzbQ7Oxzg5yR0z0Oe1ea/BbWIR4/wBa1/WNQsrRbm2k3vcXCR7pZJUfgMcn7rVq2F7p1j+0XcapNqum/wBn3MUksdyl3G0eDHtwWBwDkHg8/nTa1YJ6I5L4u2KQ/F+8S3gZvtDQSeVCvzMzKuQB3Yn9TXpFy3xh13V5L61e18O6YG3Qw3bxEKoH8eFZiT3zxk8YrA8UazpOl/HnSfEst7YXulShVMtvcLL5RCGMswXJG0sG9wOOQcdD8RNE8P8AjDUbHWr3x3Z2+hQQfNbJKr7yCSSmG5Yg46E8d+gOwdyP9oCwtp/BWl6o6RNeR3aRCeMdUZHJAPplQR/9esj4beNvFHiTX9J8P6OIbLQ9OtIVuSYVZiiKoYlj/E7ZxjpnPOCa1fipqmieKPhbaDRNU0wGForsWb3caSrEI2GwJn7wDD5evBAyeK0vhvD4c8GeCjAviPQ01q8Tzp3kvY2VZMfIhw3Krnseu7HWl9kPtHKfHnxy0t7D4V06dlS3ZZr10bGZOqJ/wH7x9yO610XxGu59Q/Z+sL26kMlxcW1lLK5GCzsFJPHqSa4XW/BOg6ToGua3d+MdM17WZ1xFDFKgPmySqDJ98ljgsegAyT2zXY+NbnTZ/gdbaJb63pE+o2dpaK8MV9ExYxhQ4X5uehPvinppYNdbjfB1tbfD34KT+Lrezjm1e4g84ySLnhnCIvHOwZViM88+2JvhV46vPiGmr6B4oitr0eUJVzEFDxk4ZSo44JXB61kfDnxh4f1/4c3HgfxDqEWnyrE8UU0zBFeMnKkM3G5SehxkAYzzi34Q0rwx8IhqOtap4psr+7lh8qGC0ILlMhhhQxJLYX0A9e9D69wXS2xj/DO2ufCnxv1Pw3bXEgsSZkeNjnzFUFoyfcA9fc+td3cePZbD41xeE7eytktLnBu5gh82SYwgq2c44CovQ8Z9q8x+GWuJqfxdvPE2qXdnYwuJpZDcXCxhS+QqLuIzj+QrY1q6sIv2iNN1warpsmm3DIwuIruNlTbDsIcg/LyO/XI96GtQT0Kfxh0CHUPjNpNhFiJtWitllcDozSNHu98Ko/KvVPEeka1ouhadpHgS+0bRIos+Y14QGIAGNoKMCScliRnp6mvKvjRqsA8eaH4j0fUrC8W3gjCG3uUkKSxys/zBTkD5hz7Guw1ybwZ8ZvD9gf7eh0vUrYkqkzDfEzgbkKsV3jKjkHt9RR0QdWaPi7So9e+FN1F4mvNLuNdsrWWdLi0kBHmICw25APzAAEYxyfQV8uV6Vr3w+8NeFNBvLq/8XWuoamUK2llZY5fOAWILHAGTyF6YzXmtVFESCiiiq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b0Xxv4G1H4dxeFvEmm3NjJHtDXOnQoPMKn5XJ67sZByCDknvgJp3xG8M+AdFvrPwTbandXt5tL3eplQiEDAKovXGTxx2yTjFeS0UuVFczFZizFmJLE5JPek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bmmeEtY1fR7nVrOK3axtf+PiV7uKPys9NwZgRntxzWHXonhD/kkPxA/7cf8A0aa87pIbRoXOi6haaNY6tPAFsb5pFt5PMUlyhw3yg5GD6gUqaJfSeHptdEa/YIrlbVnLgEyFS2AOp4H6/XEmq69PqenaXp2wRWWmwmOCIHPzMd0jk+rNz7AAdsnR1HwxDp3gTTde/tPzpNRuWjS3SJlVVQHcSxxkgkDpjrgmgDmaK6uTwao8D2Wv29/9rur2/WyhsoIWzuK7jycFiDhcAYyeCas+JPh7L4b8JWutyataXUj3f2O4toPm8iTYW2784YjBDY6H1ougszi6K6jRfC1nLpC614h1U6VpkjtHbbIDLNdsuN4jXI4GQCxOMnHPNZa6UNV8RnTPDyXF4s0pS1EihZHX1YdBxkk9AOtO4WMuivRtD8DeF9UOpWy+Iru7u9OspL24e1tQtvtjHzKrsdzHJGG2gexrlND0ODUbW81DUb42OmWhRZJ1hMrM7k7UVcjJIDHkgAKfalcLGJRW/qul6NNfafbeF7681CS7YRmG4thHIkhICrwSDnPatC80LwjYQ39pN4mupNVtlcL5Vjm3kkUH92G3biCwxuIA5zii4WOQorc0bQIrzTrjV9Uu5LHSbeRYTMkPmPLKeRHGpIBOMk5IAH1ANrxb4Wi0CLTdQsL432k6pE0tpO0flv8AKQGVl7EEgcH8qLhY5milVSzBVBJJwAO9dlJ4a8L6VNPp2ueIbuHVYlxIlvZeZDDJjJRm3ZYg8HAwCD1phY4yitbQdAn1yadhNHa2Nonm3l5NnZBHnGSByxJ4CjJJrpb7wj4dHgC98SaXquo3Rt7lLNfPtlhSSQkMSAGY42HoSDnH0KuFjhKK67w14IPiPw5qmqQXu64szDEllHES8kkr7EBY4A554zx6UuueEtNs7zTdH0HWP7c1ud/LuYrWP9yjnGFR+jc556YGTii4WZX8U+DJvDtvaahaXsOq6NdgeRqFsMIXxyjDqrDng/zBA5ivV/B/hjSZb++8NDxZePNLbu2oRWlmslooT7w3OfmYfwuF4PQ968oOMnHShMGi3pmnXOr6pa6dZoHubqVYolLAAsTgcnpUN1bS2V5NazgLNDI0bgMGAYHB5HB5Haug8C+GF8W+JYNMOprYEgv5nlszYVSxIxgDG3qSOo603wb4Xj8YeKoNGTUFs/PLbGeMuxCgscAYGcKepFFwsc5SgFiAASTwAK7rwf8ADd/Fupun9qRWFg80kNpNMm6S5ZAWIRMjOFGWOcDPeqPw90yK6+JWj2k84HlXqOCib1kKMGx9DtPNFwsctPBNbTPDPE8UqHDJIpVlPuDUddN44azv/GmpXOm3ct413ezPsMBQqS52qOTu647Vt6Z8O9Pu7XWrW514xa/pdhJeTWSW+6OPZ95GkzgsMgHAwCerYIouFjz6iux8P+A28Q+F7vVLTUEe8jnhtobFIzlpJH2gM5wAAuW4yMdSOabrXhLTY9X03Q/DGrNr+qzMyXHkR7YlfjARs4Yfey2cADPHOC4WZyFFejaF4F8LapLqFp/wkd3dXen2cl5cPa2oW3Cx/eVXdstyRhtoFc94H8Kx+MfEcWkvqUdjvDNuaNnJCqWOAOOg7kfjRcLM5qiu78M/Dj/hILKW7n1iDTlkhmmsIZU3SXKR5y2MjanGN3qDgcVD4a+HV3r/AIev9Zlv4bGKC1mubeORSXuVi++QOyAkKW55OMUXQWZxVFaGjaNda5qAtLUKMI0ssshwkMajLOx7KBz/ACycCuk1zwfo9p4ItvEmj69JfxNfGxmWW1MOH2lsqMk4wB/312IIouFji6K7PUvAL28XhyLTr4ahe6zE8+1YzHHFGCMNluduAxLELgDpVfxp4LXwjFpMserW+pRajbmYSQIQoIODgn7y8jB4zzwO5dBZnMfZ5/s32nyZPI3+X5u07d2M7c9M45xUdem+IrXSrT4ReFbX+1JFec3V6qC2J818hQD83ygdM856+1cjovh63u7FtV1i/Om6Qs3kCdYTK8suM7EQEZwOSSQBkdSQCXBowKK6Txx4Zh8J+JH022vvttu0Mc8UpXa21xkBh2P/ANY8Vg2dpcahew2dpC01xO4jjjQZLMTgAUwsanhPRrbxD4nsdJubqW2W6lESyRRCQ7icDgsMD35+h6VU1u1trHXtRtLJ3ktYLmSKF5CCzIrEAnGBkgV6h8OdD8N6J44ga41ie/1fT4pp5YrWDFtCyIwZWkJy2OxUYzjkivMNM0y98Qap9ntgGlfdLLI5wsaAbndz2UDJJ/rSvqO2hn0V3GpeCtEi8FQeItM8Rtcxf2j9guDNaNEqttLblGSx4wenIbtgiq/iXwZaeGfHtv4cu9WAtiYfPvmiwED4LNtyeBn1ouKzOPorrtY8B3dh8QbjwpaXMdw0RVvtLDYiRlBIXfrtCqcn6VJN4Q0m88K6jrGg63LeyaUU+2wz2vk7ldtqvH8zZHrnBwM8cCi4WZBoPhjT9T8FeI9euLu4WbSUiCQJGAjNI21SXJJPQ5GB25rlK73Tt1j8DtauAcDUdYgtD7iNPN/nWTB4Ut3+H134pk1Mbo7lLWO1SJuZDydzHA4XJwM9RyOlFwaOYqWG2nuN/kQyS+Whd9iltqjqTjoB61tW/hhpPAt54olufLjivUsoYdmfNcrubnPGBjsc+1dV4Kg06H4YeMbu6vnt2uDbWhdYN5jBck45+bdj2xii4JHm1FbWkeH/AO2L69EV2ItMskaa4vpYyFSIHAO3P3mOAFzkk49TWnrfhOwt/Cdv4n0PVJb3TnufsUyXFv5UsU23d0BYFSOevGQOaLhY5Kiiu6s/hw174d0nVotVjEd8ZpJpZImSG0hiwHdmPLfMQoAHJ4Gad7Alc4Wiuw8S+EtLsPDFl4g0LVp9RsJbp7KVprbyisqjcCBk8MMkA8jH5TeF/BFlqN9pdtr+qyaZLquPsMEduZHkVshXY5ARSwwOpPoBg0rhZnE0V2uheA7fVPFus6NdaykEWk+e0siQs7SpESGZR0HQdT36GoNa8K6V4e8Nxvf6zu8SS7X/ALLiTIt1PaVuzY/h4IouFmcjXZeIvBkGnt4XtNJnuby+1u2SdVnVIs+YwEagbiBnnkt6dK42vTvHusSeHPiDou23SWfQtKtreOOT7qyrGWViO+1nDY77cUMEec39jcaZqFzYXcfl3NtK0Mqbg211OCMgkHBHaq9Tk3WpagTiS4u7mXoBlpHY+g6kk13uhfD7RrzxFbeG9T1y5XXZiyPbWVsJI7V1BYq8hYAkAHIUEA8Z4NF7Alc87oresdAttV8a/wBh216LeGW9NtBLMrOSDJtXhRyeQecDr0rpdL+GC6l4qvtNk1iOy0+2vm06K7mjy9zOpwURAeT3POACMmi4WZ55RXdeFfhpdeJNdvbKTUIrGytrprQXcqZ86YZwiLkbmwCxGeB+GeX0rSf7S8QW+ktdRQNNOIBKVZ13E4GAoJOT0+vai4WZm0V6Ha/DFLvxhfaUdZjttMtLtLD7fPHzPcNgeXHGD8zbs8Z4AyTUGhfDO41nxfqOjvqUVrY2F69k9/InEkgYqqIueXbBO3PAB/Eug5WcHRWj/Yt3J4hbRLVftV39pNsgi6SMG28Z7fWuqt/AulajaavbaX4g+061pUMlzPEbfbBNHH98RSAksQehIGcjtzRcLHCV1WheGbDUvBXiLXri6uVm0pYgsCRqEZpX2qSxJJ5zkYHbmszQdAk1qWaSSdbPTbQK97fSqWS3QnA4HLMTwFHJPsCR3GoW2i6Z8GL6bQbu9uYr7WIbWeW6gWLeY42f5VBJ28jqaGxpHmFFb+ieHoLyyOq6xf8A9m6Os3keeIjK8kmM7UQEZwMEkkAZHUkA7Gs+Abew+IVl4ZttYSSC+8kwXTxHIEuNoKjvz7celFxWZxFFegah4B0bQ01afWfEP2eOCSaDT4Fi3T3jxkoX2g/Im9SMn0PPHOZceCSnhTQ9TtLtr2+1m5aG2tIoSBheG5bBY7iBwMDnk0XQWZyVFdh4q8Bnwx4e0vVP7Xtb43kkkUiW4ysbp1Afo+DkE8cjjNUdI8NQT6WdZ1u/bTNJLmKGRYDLLcyDkrGmRkDuxIAyByeKLhZnO0V2PjbwtpPh7TtCu9LvL24GqQNdbbqNY2SP5dnAJ5Pzc5x0xT3+H0kmh+HbvT79b2812WVYYUjKJGkXDszNzgHknAAAJ5ouFmcXRXca/wDDmTTpPD0WjarDrcmteYsX2eMqoZGAYgk8pyfm44UnpVDxp4OHhCXTFTVbfUUvbXzxLbqQgO4ghT/EvHDcZ9BRdBZnLUV2PhrwbY38ulnX9WfTE1WUR2MUVuZZJhu27jz8i7vlBOcnPGBmp9H+H0Op/EG/8Lza3FALOaVDP5LMZFTcSwA+VeF5y3BPGeaLoLM4elRGkdURSzMcBQMkmu48GfDa48X/ALxtRg02GbzBZC4G57koCSVUY+VcYZugPAyeKb8JNOg1L4maPFNMYzFKZ4wE3B2jBfBPb7pOfai4WOLmhlt5pIZo3iljYo6OpVlYcEEHoRTK3tcij1nxXMdJuZdSn1G5Zx+4MbNI7n5QCTnqOfet608A6bqP9p6ZY6/5/iDT4XmeAW/+jy7PvpHJnLMOx2gHHpzRcLHB0UVpaJotzrl60EBWOKKMzXFxJkRwRL952I7D25JIAySBTEa/hHw3p2u2OvXV9eXEJ0zT5LtI44xtkIGFBcnjLEcYORnkVy1eqW1p4b0r4XeMJ9E1K8v55DbWj3E1sIY2zKG/djJbBAOc+g4rhNE0FdSgub+9uxY6TaFRPdGPzDubO1EQEbmODxkAAEkikmU0ZlpHDLdxR3EkkcLMA7xoHYD2UkAn8R9a3/Hvhy18JeL7rQ7W4luFtUi3yyAAszIrEgDoPm6c/Wty98E2OkeOvCVpYak19Y6wbW4jkki8twjyAcrn0GR09O2axPiLdm9+I3iGZjnF9LGD7Idg/RaL6hayOZoq1ptmmoajBaPcx2yyvt82RWYA9uFBPJ4/HnA5r0G8+GmjaFqeonX/ABN9l0u0dYIZVgzNeS7FZxHHknapYAtyM8fQbsJK55pRXU6B4XsrqKzvfEGpvpen3s3lWpSAyyTkMAzADoik4LHvwAcHGvH8NoT4213QZNZGzSYHuWeOAs8qKgY4GdqnkKcnqehougszz+ivRdK+GtleTjRbvW2h8US27zx6dHb71iKrvCSPkYcjsPu9/SuQ0HQLjXbibbKltZWsfnXl5KD5dvH6nHJJ6BRyTwKLhZmTRXeXfhHw1/wgOo+ItM1bUrprS4S0Tz7VYUlkJUkj5mONhJx1ziqPhnwSfEnh3V9Thvsz2PlIllFCWeWSV9kYycAAn0z+FFwszkaluLae0mMNzDJDKoBKSKVYZGRwfUEH8a9BtfCHhyy8YeHdIj8SC/1CW7jW9FtDuhibK4RWz83ORuHTuB0rJ+JDWl5491WezvXvJpb2VHjEO0IVbaoU5O/p146e9FwscfRXf6X8PNPvtY/4Rq417yPEzplbf7Put45Au4xPKGzuA4OFwCCOTXBOjRSNG6lXUlWB7EUXCw2up8BeG9O8T67JaaleXVtBDA9w5t4gxKICWyxOF474PJrE0nSbzW9SjsbGMPM+SSxwqKBlmY9lAySa9L8LWXhrRtB8X3ul6pdapewaNJA8xtPKt183C/JuJckHjJAyM8UNgkeb6Pol9rtzPBYRq7wW8lzJvcKFjQZY5NZ1dP4b8LxazoOu6tJqf2caXbGXyUiLNITwoJ4ABJx3PB46GuYpgS29tPdzLDbQyTSt91I1LMfoBUVei/CqOyii8VajdXTQm30aeMYj3bd+F39Rkjpt75rkLTRG1bXhpmjTfalYFlnlXyVChdzs2SdqqAcnPb8KVwsZNFdtq3g3RoPAf/CR6Rr76gYr0Wk6PbGFdxXPyZOT6+4PQYIq5b/DGKfStF1Btft47W+imubq6kjKRWkMbKmfmwWZmYBRgZPT1ougszz2iuoPhix1HxDfQ6JqZk0KyQSz6rdRFFjTAyxXGSS2QqgZY44rUvfCPhseAb/xHpmq6ldG2uUs18+1WFJJCQSQNzHGwng85I+lFwscHRXaaL8P5dc8KJq9nfJJcTXy2SQBCqRtsMjtI56BUBJwCPftS6r4M0iPwjda3oevSamdPuI4LwG1MSfOOGQk5IB+Xkc9eO5dBZnNjRL4+Hm13y1/s9boWnmFxky7d2Auc9O/vWdXTat4Xj0rwVo2u/2j57arJIEhSMqqCPhjk8k7jjoOh60ab4Zs00mHWPEWpPp1jcFhaxwwedPdbSAxVcgKo6bmPXoDRcLHM0V1njzwvY+Fb/TYLG6ubiO9sI73NwgRlDlsKQM4IC881yigM6qWCgnBY5wPfimDVi/eaLfWOk6fqlxGq2uoeZ9nYOCW2EK2QDkcnvWfXTeLfDCeGY9ET+0PtT39gl7nYVWNHJ2gA89ie3XpV7U/h/JbN4dttOvhf3msW7XOBGY44ouzbm524DEkgYA6UrhY4upfs0/2b7T5Mn2ffs83adu7GcZ6Zx2rpfGvg1PCP9lNDq9vqcWoW3nrLAuAOcHHJyvo3GeeBXR+JbXSrb4TeErQ6nKkrrdXioLUkTOWwATn5cfdzz60XCx5lRW9o3h+3urP+1NZv203SRL5KzrCZXlkxkqiAjOBySSAMjqSAdvVvh9BZfEqHwpDrMflXDReTcyRMT+8xgFVzzz3wMc8UXCzOGoru9L+G76r4u1DSxqkVrptnfmwN/cLjzZtxUJGmfmc4JwDwOSemcMeFrhvGV14dW4jLWs80c1zg7ESLO+Q98AKTjr2ougszArQGiXx8PHXfKX+zxdfZPM3jJl27sbc56d609T0/wAJxaQ8mma7f3GoRlR5U9iI0lBPJUhjjA9etTap4Uh0vwjoWsNqqSf2vNIEQRsEjWMhWYn7xwTj7vbjPFFwsctRXUeLfCcHhm40WNNSF1HqNhFemfyiqqHJxgckgAA+vtUnjDwX/wAI94ms9K0u9GrpfwRXFnJCnzSLISFGATyccY6gg0XCzOTor0jw18PdB1bxFF4cu9fuW1lg3mx2dqGht2QEsjSMw3HjGVGM9zXnMuzzX8vPl7jtz1x2ouFhtFdD4J8Lr4w8T22jfb0s2n3YYxlydqljgDA6KepFdFovw80q7vLKw1bX20/UdUObC0S381wjZKPKcgLuxwvXkHii4JNnnlFa9h4dvL/W7nTVKRG08xrqZydkEcZ+d2I7D2yScAZJFbXiLwjpGn+DtP8AEWj63Jfw3F01pIk1t5LBwCcgZPGAPXqPoC4WORiEbTIsrskRYB2VdxUdyBkZ+mRXR+OPDtl4Y1q302yuLic/Y4pp3nVVPmOC2AoztG0rxluc81oaT4P0eGbTovEuq3Nve37RmHTbK38ybZJ9xnYkKmcg7eWwQcDNWvHsY8S/GfUrNbhIPNu0tEcqzAMqrGAAuTkkY+p5xRfUdtDj9a0W+8P6m+najGsdyiI7IrhsB1DDkexFZ9b3iLQG07xndeH7CWbUJYZ1tUYJ80sgABAUZ/iyAOe1dX4c+Hmg6n4ji8N3uv3J1pw4ljs7UNDbugJZGkLfMRgjKjGe5ouKx5uiNI6oilmY4CgZJNOmhlt55IJ43iljYq8bqVZWHBBB6Gu2+Fem2mo/FLS4fPdEinaeAFNxkMYLgEg8cLnPtWJr32HU/FdzcQar5sd5PJNJcS27IEZmYkYG4ntz7/jRfULaGDWjHod9L4em1xY1+wQ3C2zOXAPmMpbAHU8D9frjvL74YaToOtX0Wv8AiQWel2ISM3Hk5kuZ2RXKRRgk4VXXJ5xkevHNan4Xt9O8Dafr6aoZ21C6aKO3WIqqqgO4lj1YEgcDHXBNFwscvRXXaZ4U0q30q31XxVrEmmw3QD2lpBB5txcR5wXxkBFyDgnrg4HTOPpWhXGv609jpfMY3yGac7FihXkySH+EAcn8hk4ouFjJor0C28G+F73w3r2o2Gu6heSaPAJHf7GIYZGfIQKSxbG4HqASPSvP6Lg1YKKKKYgooooAKKKKACiiigAooooAKKKKACiiigAooooAKKKKACiiigD0Twh/ySH4gf8Abj/6NNed12fhrxvYaD4Yv9DufDkOoQ6g6tdPJdyRmQKcoPl6AHng855qS18YeE7O6juIvh5Ys8bblEuoTyLn3ViVP0IpFaM5C9sp9PumtrlNkyqrMuem5Qw/HBFdt44Y2vgPwHpmMFLGa7Pv50mR/L9a5PxBq7a94gvtVaBYDdymUxKchM9ga1/EvjIeItE0WwbSreCbTbOO0a7DF3lSMEKBnhRzkgck98cUC7nc3VzF4X+DHhbUUYLqji6FoueVeV+ZgPVYwVHoXU9q53xV/oPwn8E2IyHuWu7yUepLgIf++Sa57xH4pn8Q2Wi2bwJBb6VZLaxorE7iPvOfQtgce1W9b8Yx614W0jSH0a2S50+3Ft9uLszsgbICr0X3PJ64IBIpWHc0/ikotNR0DSIVC29jo1uiBPuuzAszj/eJ698VL4RtJNB8J+N9ZuIWh1Gzt49OhWQYaNpmKSY9GCj6jmol+JhbR7GO48Padca1p9uLWz1SUFmiiAAX92flZ16hj0POOuc/wr43Ph+11ey1DS4dYstUCNPDcyMpMiMWVsjr8xyR3wORRrYLq9zsvBdmnh/4WeKryZP9P1LTGdRjmO3YmJD/AMDYyH6ID3FcZ4M8W22hpeaVrNgNQ0DUdou4Bw6EdJIznhhn2zjqOtW7P4j3Ct4hOp6XbagusxRxmEs0UcAjPyKoXnYBxtBHQc+ufpPiHw/aaKbPUvCFtqN2rM8d39rlhIJPRlX7wHTGR/WiwX7EviTS/wDhB/FdjeaHqIubWRI9R026wNxQsdu4eoKkEY5x0HQbfiGLRPHPh2/8WaXCum63ZFZNWsAf3cwdsedH+J5Hv68tzMfieKfxMmq6ro9pe2yxCFdPBaOJIwm1VXBJGB0PPPJyak1nxPZXNjcadoWg2+jWNw6PMFnknll25IVnY/dBOcADkDOcUBdGv45h/srwd4K0iNdsb6e2pSED77ztnJ9SFUD6UvjmVbLwV4H0FiPtFvYy3soBzgXD70B9DgZx7iqUfje2n8PafpuseHrXU5tMG2yuJJ5I9qEklJFU/OMkYwVxj61zeq6pea1qc+o38xluZ23O2MD0AAHAAGAAOgFNIGyrHI8MqSxsUkRgysDggjoa9Lv5tJ+JuiX2qeWmn+LtPtmublV4h1CJB8zAfwuAM47+/wDD59pV5Bp+qW93c2UV9DE257aYkLIPQ45re1XxXpklrd23h7w1baNHeRiO4k+0yTysuQxVWY4VSQMgDJ6ZxxQxI1dRjbSvg3oVrbp++1+/muZio+Z1hPloh9Rlsgetb3jS1ttD+C+l6FDta4g1creSKchp1iYyD/gLOE/4BXN6P8SZtK8MWWlnRrK5vNMeRtMv5slrUyEljt6M2TkE8AgcHFZ0/jEXXgaDw7c6XFPPBcyTx38krF138t8vQtnPJz9M80rMq6Oq8MaifDfwP17Uoflu9R1FbCF8cp+7yWHodrSYPY81l/DgDTdM8V+Jgv77TNO8u2kB5imnJjVx7gbvzNc5deI5bnwfp/h0QLHBaXMly0gYkyswAGR2wMj8at+EPFw8MjUba60yHU9N1GERXVpK5TdtJKkMOhBP/wCrrRYVzufhlYRaR4O8TarPgX17ot3JagnlYIwAW+jOQB/1zNeQV3Fl8SZ49V1i71HSra8t9RsfsC2auYYreIEbVQLyFAB4GDznOa4qVxLM8gRUDMW2J0XPYe1NA9ju/hZi3ufE+pE7TZaBdSRt0xIQoX+Zq18ErJrrx1NcJMkBs9PnmEz/AHUJAQE/Tfn8K5vwn4rTwwmrxyaZFqEeo2ZtWjlkZFGSDk7eSOOgI+tM0Lxbc6DHrhgt4jPq1q9q0gAQRK5y21QMD0AGAKTW4JrQ7rwTq8N34/vdTsV26V4b0e5ksI24xGi7dx/2nLs592PpXP8AwfxH8R7S9cBks4Li4fccDAhccntyRzWT4N8Vp4UutSebTU1CC/sZLKWF5TGNr4ycgZ7dsdeopfCni9vDHip9ZXTreeGVJIpbIHYjRv1UHnA6dc9Oc0W3C+xrfCKzgu/H8V9eIJLfTYJdQk3Z42D5W49GKn8KoXXiO3s9L1DTtAF1LNqGW1LU7hQssyZyUVQTsjJOTliW4zgcU3TPHVxo3iqHWdO02zgghhNslgAxj8k5ypJO5iSSdxJOfbiqWq+Ibae3ns9F0iLSLGZ90qJM8ssoByFeRjyoPIAAGQCckAh21C+h2ml6m3h34BXbxALd6vqrwRP/ABLH5YDkfgHX/gdZfgRBpvg3xp4jVf8ASbWzjs7dz1QzvsZl9CB39653UvEkmoeFdF0H7MkUOltO/mK2TM0jbssPboPar3hDxkvhmz1Swu9IttV07Ulj863ndk+aMlkOR2BOSMc4HIpWC+p2vge0i0D4YeKr+df+JhqOlu0YI5ityTEh9RvcuR7Rg9xWV8FbKC48TavcXUxt4LbSJ2acD/VZ2qW/BSx/Csqy+Ik6T+IJdS0u2vl1eBIPI3tFFAqH5FVV52AcYBHQc1laH4qn0LSdesre3TzNXgFu0wbHlJklgBjncDiiz1HdaHf+Abk+KvFnim/Z/sljFok1rbFjhLOE7UT8FQMT6kE9TVbTtYN/oPjvX4FMFlaaZDpFhAc/u7eSQIF+uFyfUsTXEaN4pn0Tw5ruk29uhbV0ije4LYaNEJJAHfcDg1b8P+MING8LarodzosOoR30scytLMyCNk6ZC4LDpxkd/WiwXN/wlaadZ/CfxHqmoTyWy315DpwnghEku1cSsigso+bjOTjA74rlde8QHU7Cz02xtTZ6JYlhbwZ3M7n70kjYG5zx7AYAA72tC8YppuhajoWpaVDqOl3sgnMQlMLRTAcMrL0HTIxzjtzWRqmrvqcsQFrBa2kAxDaW4IjQHqeSWLHuxJJwOcAAO2om9D1H4oXSeHND0XTIHUalc6LbWcxX70VsmSw9vMc8+0eP4jXN/FYi21Hw/pIG06dolrBIAMDeQWJ/HIrnvGPii58Y+JbjWbmJYWlCqsKsWEaqoGAT9CfqTV3xz4zj8aamt/8A2NbWFyyr58scjO8zBQvU8BcDgAfUmkkDe5o/EmP7JZeDLJeETw/bzY/2pGct+orc8XHQPDth4RtbyGa7ks9JjuV01VCwvNKdzvLJnOCQPlAyQANwFcx4h8drr+i6fanRbWDULeySyl1AMWeSJOgVeiZ7kZPJGQCRTr3x5BqenaaNR8O2N3qmnWy2kF3LI+wxKPl3RA4ZgcnJODk5U0WYXRzmuarqGuazcanqjs93cEO5K44wNoA7DbjHtiur+Gyiwj8SeI9hMuk6Y5tnBx5c8nyI34AtXE3NzNeXUtzcyNLNKxd3bqxPU10Hg/xaPC8uoR3GmQ6np+oW/kXNpK5QNg5U5HQg+3r0603sJbna/DXT4dK8HeKNXuTsvLzRbv7Hk4IiQBWb6NIyqPeNqzfBtnp9p8L/ABRq2oTy2y3c0OnJcQReZIq5EkihcqDuAUckdPwObp/xGng13VNQvtKtLyC909tPSxBMUMERIKqgHRRjoME5JyDzVTQ/Gi6dpmraTqOkwX+l6m4mkt0cwGOQcqyFeFAOOMdABSsyroq6/wCIBqOnWel6baPZaHZMxhiZtzSyH70krAAM5HoMAcD37vxlpkGr+MtE1e/GNL/sG11K/ccZjGRtz/eYhUHuwrzXVtZk1TyYkt4bOzgBEFpb7vLjz1PzElmOBliSTgDoABs6746vdb8J6P4fMCwwWESxySBstcbc7N3AwqgkBeeST6YLCudBpepXGoeE/iF4uuGYajeeTaKydFSaT94vsNoCj24qh4SdNL+G3jLU5SUa6WDTbb0dnYs4+oUZrI8K+LR4et9R0+802LU9I1NEW7tHkMZbYSUKuOVIJz0NUtX199StLbT7e1isdMtSzRWsTMwLt96R2Yks5wBnoAMAAUWC50etBrL4NeFoAfl1C/u7sgHuhEQ/rU1/HLa/BPw9ZRozPq2rz3SKoyXKDygOPftWPfeMhe+BdK8NtpNv5mn+aqXrsWbbJJvIVcYU5CjdycDjGTnT034lvpng2w0aPRLSTUNOaU2OpStuNuJG3MVTGN+ejZ4wOKNQujf8e20OgfCHw5oEQHmC/le5cY+eeMFZMHuFZ2TP+xWAAtt8CCekt34hx/vIkH9GNZ83jb7T4Gs/Ds+k2889m03k30zlmjWVtz4Tpuzn5jnGeMHmn6V46XTvBh0CbRLS9eK7N3aXNwxIgcrjOzo/qATj1Boswui60f8AZnwRSSMFZdY1jErjo0UKHap/4GSaJHTTfgfBBJkXGray00QP8UMUYUn/AL7OKztH8ZQ2nhq48Paxo8eq6dJcG7iBnaGSKfG3cGGcrjOVx3PIrH1vXLjW7mJ5I47e3t4hDbWsOfLgjH8K5JPXJJJJJJJp2C5mV6b421a40v4aeD/CcIKLPZDUZ8fxrI7Mi8ds5JHqF9K8zAJIAGSegr2D4heLrHQfEEGk23h+yn1fQ7aG0t9UmkZxGBGpG2LhSysxwWzg9qHuC2MvWrFIx4K+Hh+W6WdJdS54Wa4ZcIfdEOCferHjHxDp2i/EPVbvSIZbrW4n+xWgaEJBYbFEQ8tcku4A4yAoPOG4x5tBql5b6xFqwnd76O4FyJpCWYyBt24nuc8102teO4tSvp9UstBtNP1i6X/SL5JXdg5+80Sk4jJHfk9cEGlYLm78Jb06TF4w8SzgS/Y9LZD5mSHkkbKgn3KY615pcXE13cy3NxI0s0rl5JHOSzE5JJ9Sa2NO8SS6b4U1nQooFK6q8BlmLcqImLAAe5NYdNLUTehc0i0Ooa1YWQGTcXEcWP8AeYD+tdF8Ub03/wATdfmJztuTD/37AT/2Wue0fUX0fW7DU40DyWdzHcKjHAYowYA/lWh4t8RJ4n1241GLTbfT0ldpPKiO5izHLM7nliSfYDsBR1Dob3wpgiXxNfaxNEso0XTLjUVR+hdFAX8i2fwrpvgtbx2+uXHibUz5k84njtd5+Z2VPMmk/AbVz/00PpXn/g7xU/hLV5rr7FFfWt1bvaXVrKSBLC+Ny57Hgc4NbVj8SpbTxOupNo9sdNisZLCDS4nMccULDkBuSSTyzHk5PTjCaY00RfCaz/tH4p6Ij8hZnnJ90RnH6gV1+gX0OvfHbTbO0d5tL0uScwdPncK7vL6ZeXnPptHYV574c8WyeGfEVxrNjYQJK8MsUESs22AuMAjJJOPc8+tR+E/FVx4Svr29tYFkubizktY3ZyPJL4+cY6kY6e9DQJ2PRfDOpj/hO52spUew8KaXeXKun3Z59hE0vvudzj/ZVfSuG+Glm2ofEvw/EASVvFmP/bP5z/6DUPhDxXH4YbVVn0xNQg1GyezkiaYx4DEHOQM9ugx9aZ4a8Vv4a8Wp4gttPtzJGJPKt1JWNNylRjOSQAe5ye5osF9j0Rbtde+PWm6RZvusdO1GabIGPMnBaWaQ/Vl2j/ZVRUuh6jFcfFaG3RhNpugrd6jeSKcia5Kkyyk98OVVT6IPU15n4V8U3HhXXm1mGFbi78mVI2kb7juMb/cjJ4qbwb4sTwrqGozz6eNQhv7GWyliaYxna5BJ3AE/w/r1osNSNr4bZS68TeIGLfatO0e5ngdTykzjaG/AM35034ZOun/8JNrk/wAsFjo8yB8ZHmykJGv4nNZGgeMZNA1+7v7fS7NrK9ga0udP+YRtA2MoCSWBwPvEk9c5zUGreI47rT20vSdNj0vS2m894ElaV5W6KZHb720ZAAAAyTjJzRYVzoNVtm0/4VeF9Ns42a51y7mu50Vcu5RvKiX1IwSQPU1rfEK2t9F+GfhjRLZlcwXdytxIvIedMCTB7gO7KPUKKwrD4k3Gn+FbHS00mzk1DTvNWx1NyTJbrISW2r03Anhu2Bx3rPufGTXXgSy8NS6bbySWksrRXshLOiyMHYKOgJPVjnjpiizC6Ox8WpoPhvS/B9rfxXF09rpKXcemqoEUk0rFneSTOdpZcbQCSFxkVleA7i/8VfGnS73VSWuZZzctldoASMugA7DCqB7YrOvPHkGpabpq6j4dsrvU9NtltLe7klk2eUo+XfEDhmByck4OeVNZug+LbzRNeu9aZBdXtxBNH5kjkbWkGN/HXGenSi2gXVyPxlrzeJfFmoannEMkpW3UcBIgcIMfTk+pJPevRvEVyPCvwo8IMjganPYTLZ4HMKTkPLID2O0qg/32PUV45W94n8UT+JpNN82BYItPsYrKGNWJG1B9457n/CnYE9zovHebLwP4D0fB3Jp8l6R6id9w/kfzrR8a6M15450XwXCwtrPSLCKKZz92IFPNnmPboST67a5jxN4yj8SaNo9m2j28Fzp9nFZteeYzPIkYIAA4VRzk8E5744rR8R/Ey41/TpY00izstRvIUh1HUIiTLcovRRn7inAyATnA5xxSswujR+NV3bXGv6FHZRtDaR6LbmKFv+WYYsQv4LtrV8Y3kfhr4V+FbGCYjUb7TduB/wAsoJSJJfoXJRforDvXCeLfFqeKRpx/sqG0mtLSK2eZZGd5dgwDzwo5PAGfUnjFfxV4on8U3llNLAtvFZ2cVnDEjZCog9cDkkk0W2Bvc9D8Y3K+FfA3htIJP+JleaJHbwgfet45CXnbrwzZRAfTf+GF8SbN38Z6H4aAVZLDTrLTjj++Rkk++XrnPFfiufxTrsOpSWyW8dvDFBBbq25Y0QcDP1yfxq54z8bJ4q8Q/wBs22kQ6dcs6SPIJWld2RQq5JwAAFHAUe+aEgbR1vjvXNH8OfEK6uNMhkutS0+OK0sIZIwLbT9iAAqCSZGByQCFAJz81VfhDbNqfiPxNeahdNE40m5M11KeY3cgM7Z9BuJrD1zx/Hq9+2sRaBZ2uuzIBPfLI74cDAeKMnbG2AOTuIIyMHmsrRPFVxoWg69ptvCpfV4khecuQ0aAksAO+4HBotoO+p2/hDWE1DXvFWuRR+RZ6XoFxFp0P/PBBhYl+pBOT3LE96xPhSjR+IdU1BPv6do13dL9Qm3/ANnrK8J+LY/DVprNpcaTDqVvqduIXillZApByCdvJHsCD05FO8JeMB4Y1y+vpNLgvLW/tpbW4s93lqY3IJVSAdo4H4fnRYV9jV+FMQi1zWNYH+u0fRrq+g4z+8C7RkfRj+OKPhXMNP1zVvEEzlY9K0uefeecyMAiL9SW4rL0nxxcaN4kfU7XTrMWklu1m+nYbyjbt1jznPPXcSSTyc1X1bxLDcWE2maLpcekaZPMJpoUneV5iM7A7t1C5OAABzk5PNFgujnq7pUTSPgu8qKVutc1TynbH3reFc7fb94QffHtXC12mgfEJ9F8MrpEujWV/La3JutPubnJ+yyEYJ29G9QOBnk54w2JHTeItNTw98C4dN24vf7ajF/7TNAZNn/AVMan/aDVBqsGg6N8NfB0Gp/anM/n6jLZWwCi7diAheQn5AFG3IVjjPTrXMxeOpv+ELvvD93YQ3s11fPfC9uWLMjumxiF6FsE4Y9Cc4yAQ5fG8Fx4Z07SdW0C11GXS9y2M8k0iBUY5KyKpG8dMcrjHfJyrMq6NzwNqN94v+Muh3d+FjVSTBDGu2OGKKNiiIOyjbj8855rzu9uWvL+4unOWmlaQ/Ukn+tb/hzxlPonjSHxHdWyXrorq0G4RKVaMoFXAIVQCAABgAYrE1K9S/v5LiK0gtIjgJBAuFRQMAc8k+pJJJ5NNbkt6Gt4Ds/t/j/QLfbuVr+FmX1VWDH9Aa0fiZrcniP4haiYyPIgna1tkHQKrEEj/eYs3/Aqx/CXiFvCviez1tLWO6e13lYpGwpLIVzn23Z/Csd5HeVpWYl2bcWzyT60W1C+lj1zx9faH4S8bQxQwS319otpBbWVq8YS2gIQOsjnOZGy+7aABnqx5FUvh3q95pSeOPF18rT3ttZeVJ545aaaUAbgf9peR+FYus/ERdZu01eTw/Yr4g8sJJqHmOwyBhXWLO1XAxydw4BAFbPhTV7PQPhXrOpatpi6vDq+qJZS20tw0ZfZGZN+4ZPDEcjv3qbaFX1M/wAF3L6NpHiLxrfvI0zQvY2bs3zTXUw+Zge+1csf96kvYzpHwY0iCBCJ/EGoSzysvV44DsVD6jcdw965fXfEFxrjwRmGG0sbVNlrZW4IihU8nGSSWJ5LEkk/hjodG+I8mk+GLTSn0Wyu7rTpJJNMvZ8k2rOSWOzoxycjpggHBp2FdHTeL7S30D4I6fokWPtcesBb1lPDzCJmccH+Asqf8Aql4U1B/DfwU8R6pE2251C/SwhYdVITcW+oVnIPYgHtXLSeMfP8Dnw7c6dHcT/bXu1vpZWLKzjB+UcFuvJJ69M81SuPEcs3g2z8NrAqQQXb3bSBuZHZdoyO2B/OiwXNz4RWi3nxS0ONvupI8v4pGzD9QKf8MbeLWfinY3F4rPHHJLfOBySyKzr9fmArD8G+JpPB/iqz1uK2W5NvuDQs23erKVIBwcHB61bt/G0+l+LbTXNF0200+OyLC3s1DOgVgQwYk7mJDHJJz0xgAADuCaNL4bSHU/ijBrGoyny7dp9SvJifuhVZyx/4Fj864y/umvtRubtvvTyvKfqxJ/rW/qniu1kgvrbQNEh0W3vsfadk7yyOowfLDNjam4ZwBzwCSABXMU0Jnd+HV/sn4WeJtaVSLm+mi0mGUfwqf3ko/FQAa3rKxh0L4F+I4ZQBqd99jnlA6pG8uYlb0O1Gf6SCuU8L+OB4f0O90i80Wz1aznmS6hiuidsU64AYgfeGBgjjPrjIMlj8QruLTvEEGo2MGpz6xLHOZbk5WKRCcHZ0bqMDoNoGCOKVmNNFzQG+x/BrxdP/AM/t5Z2o/wCAMXP6GuBrqdO8ZCx8CXfhiTSba6E14buK4mYnyXMYQkJ0JwOM8AnoeMctTQmd54W223wq8dXRyHlNlbxtz3lJYfkKt+BrOxt/hz4w1a+nlthKILBLiGLzHVGcNIoXcoO4bRyRWH4Z8ZQ6DoGr6PeaLb6pbagYpAk8jII5EOQTt5I9gR064JpdF8bNY2ms6fqmmQ6jp2rsJLiBXMBR1JKmMqMKAccYxgAcUrMaaKuueIBfaRbaPpdrJaaFZyl0jY7nmmIx5srDguQMAdAOB3Ndf8TdS+weEPB3hiAeWF0uG7ugMfM7A7QfofMOP9oGuB1bWX1MRQx2sFlYwZ8m0t92xCcZYliWZjgZYkngDgAAWfFniSTxVr8mpvbrbKYo4o4FcsEVFCgZP0z+NOwXOivojpPwb0W3gjPn+IL+W4lZfvOkB2InuNzbh71v+MrS30H4K6docQBuodY23ki8hphExkH/AAEuE/4BXNaP8R5dK8L2mlNo1ldXenPI+mX02SbUyEliE6McnIJ4BA4OKoT+MvtXgdPDt1psVxPHdSXKX8krF1L/AHvlHBY88kn6Z5pWYXR0l1q0vh74E6Vp1udkuvXdxNI4PIiRgjD23EL9Rkd6ztYdfDnwt07QXBGpavcDVLhehjgAKxKf9779b/iTxLpOgeGPCeiT+HbPVbu10yG9hmupH2QyTZZlaNcbxwp5OPavLtS1G71fUbjUL+dp7qdy8kjdz/QdgBwBxQgbO78aWsraH8PdBTq+nLOg/wBq4kz/AEFXPFdna6z8WJtO2smg6BbpHKB/yytYEBdR7sxKj1Lj1rm/EPjhtcttDSPS7e1udKtoLf7UGLySeVnb1xtGWJwOpPJOBi14p+I8viKCWO10i00x7x0m1GSBiWu5E6ZJ6ICAdvPPOSaLMd0XPjbO0vxOvYmAH2eCCMKpyF/dhsD/AL6rz0AkgAZJ6Cul8ceLY/Geutqq6TDYTSKPOKStI0rBVUEk8AAKAAAPfNc3G/lyK4AJUg4NNbEvc7z4w/uPHh0xTlNNsba0THQARhv/AGaum+Kt0nhzStJ0mF9upz6PbWU+MhobaPJKfV36+0YHc1wfjXxgvjHxGdWOlQWe4qXRG3tIQqrlnI54UAAAAemSSafi/wAT3Pi/xNc61cxLC820LEpyEVVAABP0z+NK2w29zpPi2Tba5oujkFW0rRrW1dc9HClj+jD8qj+JirbR+EbFeBD4etmdf7ruWZs/pWb468ZR+NNX/tEaPb2EzKvnOkjSPKwUKMk8AADgAD3zU3iPx3/wkGkWVsdGtIL6Gzjsp78MXkljQ5AAPCZ7kZJ6ZA4oSegNrU6jxkdB8NxeFrO7gmu5tP0mKVNNC7YGnkJd5JHJyQTj5QOcYyBWf8Ori+8UfGvT9Q1ZnkupJXupWIIxtiYpgdlGFA9sVl33j6LU7HTWv/D9ldatp1utpDeSyOUMa/c3RZ2swJJyTg55U1n+G/GV94d1681sKbrULi3liWaVzuSR/wDlpnnJHPHvRbQLq53nh65ttW+M+kaZbTB9K0mWaXzQfllmCs8s5Of4pAMHP3Qo7VwGk+Lr7RfGT+I7cLLNJNI8scvKyq5O5W9jn8+aTwZ4oPhDxEmq/YlvVEUkTQM+zcGUjrg4qXS/EWi22q3lxqXhSzvrK4VVS0SeSHyAOmxwS2emSck/jRYLmn4w0bQbrQ7bxd4ZLW9jc3H2a606U5a0n27sKf4kIBI/yBN8QgbPw34G0vPyx6OLvb6GZix/9B//AF1zmueIE1S3gsbLTLfTNNt5HkjtoGd8u2AWd3JLNhQOwGOAMmrvinxiPE2naRanS7e2k0+zitGuAxeSURggcn7q/MxwOpPJOBgswujrPEOlyeKNJ+Hshk8q3bSnhnuCvywxW5xI5/3V59+B1NHhnWIdS8UeJ/GCweVDo+lv/ZkZ6QEKIoAe3C/rzXLTeO72T4e2nhKOBI4oZJC9znLvGz7/AC+nC7uTzzhemOa/g/xX/wAItd3vn6dFqNhfWzW11aSuUDqTkEMOhBHXB6n6gtoF1c7z4SWa6XpOu69P/wAflxpd09pz8wiix5j493ZFH+6/pXkFd1YfEqe317Ub+80q3uLS70x9MSwjcwxQQNjCpjJA456ZyTkGuJnkE1xJKsSRB2LCOPO1MnoMknA9zTW4O1jvfhBJDY+KNR1qdVePSdKubwoxxvIAXb+O4ipPAl/K/ifVfiBrZaWLTEe4YtwJriQFY4h6cnjH3Qo7VJ8NtSs/D3hTxdrl9YrfReVb2P2VpDGJllZg67hnHyjPSuS17xI2rRRWVnYwaZpMDF4bG3Ziu4/xuzEl3xgbj2GABS3YXskdloMOnQ/CDWdU1a5ngOq6tHaSywQCSV1RfN2rlgBls5JOOO/Aqp4fmHjXxr4Y0JNP+zeH7acrBaFiwYKPMlLvgbnYDnpwQABWLofjCLT/AAxdeHNT0iLU9Mmn+1RqZmieKfaFDBh1GBgjH4imWPjbUNO8UadrVrBbwLpxxbWcQYQxoQQyjJJ+YE5JJJJ5NFgujsfBRHib4uXHinUQTapqK+Ur8lpZGKwoP91QW9hHWZoMZ1n4/I4U/PrktxgfNgJI0n6BapXHxFY+I9KvrDRrXT9M027+1R6bbthXcnLM74+ZiPlBxgAAAesOm+Ok0z4jQ+K4NFtoYoXkK2MDbFw6sp+fBJPzk5I9gAMAFmO6N/wjdpN418Z+LnTfJp9teXts3VVndyEP5M3+RWh8ILVdJsNZ8RXAY3kunXTWh7iOIAyyev32jUEc53elcbofjhNH13UbttDsptO1G3a1n05WZE8s44Dcndx945JyfqLlh8SpbbxFf6jc6RbTWdzpkmmRafE5iighYghVxz1HPQnceRQ0wTQvwoVovEupaigO7TtIu7oEdQQm3P8A49XN+FrIal4u0axb7txfQxt9C4B/StHwj4wXwvr17ftpUF1a3ttLaz2e8opjcglQ3JA4HXPH51DYeKzYeMLHXo9NtkisWBgsoyVjRRnAyck8nJJySck9aeotDZ+L+vNrfxD1GNTi2sHNrEg4AKn5z9S+7n0A9KseLkCeCfh7pDHYDbTXBYntNKCD+hrgru5kvb2e7mOZZ5Gkc+7HJ/nXR+JPGQ8RaLo1g2k28E+m2cVobsMWklSMEKBnhRzk45J744otsF9zT+K0ctx8T7vS7S2k2Wy29lZ2ygkhRGu1VHXkkkfWn6ZD/Yvwd13UQgW71LUo9KL/AMSRqvmsAfQ4wfXFGrfFCXVIPtf9hWEHiOSHyJ9ZTPmMoGAUToj44LjJx0xxil4Y8eroHh6fRrzQ7LVrb7UL22W5JxFOAF3ED7y4H3eOp5pa2DS51qWUPh34D65ZSIBqd3JaS3OeDH5jh44z7iNA2O3me1eQV2EPj6Z/D2tabqunRanPqd2Lz7TPKy+XLjG7auM9sDIA7gjiuPpoTYUUUUxBRRRQAUUUUAFFFFABRRRQAUUUUAFFFFABRRRQAUUUUAFFFFABRRRQAUUUUAFFFFABRRRQAUUUUAFFFFABRRRQAUUUUAFFFFABRRRQAUUUUAFFFFABRRRQAUUUUAFFFFABRRRQAUUUUAFFFFABRRRQAUUUUAFFFFABRRRQAUUUUAFFFFABRVzSbFdT1a1sXuBAJ5Fj8woWwScDgdT/AJyKu+K9Gg8PeKL/AEi2uWuo7OTyjMybSzADdx2+bNAGNRRXUXvhW2s/h/Z+JRqXnTXd59mW3WIqqAIWYlj1IO0cDHXk0AcvRRWpqvh3VtEt7W41GyeCG7Ba3kLBllAwSVIJBHzDn3oAzY5GilSRDhkIYHGeRVjUdRutW1K41C+l866uJDJLJtA3MepwMAfhVUAkgAZJ7Vqa34c1fw3cR2+sWMlnNIpZEkIyRnGeD0z3oAy6KKlt7eW7uoraBDJNM4jjRerMTgAfjQBFRWxr+maZpUsVtY6t/aFwm5bpkhKRo4xwhPLjrzgdOlY9ABRRRQAUUUUAFFFb994fgsvBum64L4yzX1xJEIFjIWMIAW5PU5YDgY68mgDAoqa0tZr68htLZN88zhI13AbmJwBk8Vc1nQNV8PXMdtq9lJaTyJ5ixyY3FckZx25BoAzaK2NL8K63rVhPfadp8lxawFvOlVlxHhdxLZPAx3NY9ABRRRQAUUVb0vTL3WdTt9O0+Bp7u4bZHGvUn+g757UAVKKd5b72TY25c5GORjrTaACiiug8Q+HYNE0rRLqK++1PqVu1wwEZRUAYqAM8nkNyQPpQBz9FFFABRXQaP4ch1LwvrutSXvlnS0jP2dYyS5kcIuW6AZJ9Tx2rLbSr5dHTVmtnFg85t1n/AITIFDFfyNA7FOiitvRPB/iDxHG0ulaXPcQoSGn4SJSOoLsQo/OgRiUVua94P8Q+GFR9Y0qe1ic7UlOHjY4zgOpKk4BOM9qw6ACiiigAooooAKKKKACiuhj8OQN4EuPEhvsyJdpaLbLGeGYM2Sx9lzgeo57Vz1ABRRRQAUUUUAFXJNVvZdIg0p5s2UErzxxbFGHYAMc4yeFHU9qp0UAFFFauj+Gta8QCY6Rptxe+TjzPJTdtznGfyP5UAZVFdT/wrfxp/wBC1qP/AH5Nc3dW09ldzWtzE0U8LtHJG4wUYHBB9waLjsRUUUpUrjIIyMjNAhKKKKACiiigAooooAKKKKACiiigAooooAuanqt7rN2Lq/nM0wjSINtC4RFCqMAAcACqdFFABRRRQAUUUUAFFFFABRRRQAUUUUAFFFFABRRRQAUUUUAFFFFAF1NWvY9Gl0hZgLGWdbh49i5Z1BAO7GeATxnHNUqKKACiiigAooooAKKKKACiiigAooooAKKKKACiiigAooooAKKKKACiiigAooooAKKKKACiiigAooooAKKKKACiiigAooooAKKKKACiiigAooooAKKKKACiiigAooooAKKKKACiiigAooooAKKKKACiiigAooooAKKKKACiiigAooooAKKKKACiiigAooooAKKKKACiiigAooooAKKKKACiiigApQCxAAJJ4AFJXa/C6xt7jxc+o3cXm2+j2c2pumepiGV/8eKn8KGNK5teBvBdhaeNNEi1jW1g1lbqOddKhtmldSp37ZX4VDgcjkjPOMEVxmrC68TeONQNjC09zqF/K0UcYyWLuSAOff1r0H4OwF/Et74v1UiSQCcW7SNgyTlGkkf6Bcgn/poKx/hlZwJpfizX7i5jtmstP8iK6kVm8mSfKbxtBO7AIGP71Tcq2hn3PgK1TwXqGvWXiO0vp9MkjS9tYYWAj3sFG2Q4D8nqBg4OCas+LStr8L/AtiOJHS7upB67pRtP5A/lWPq2v2cXh9fDmgxzLp5lE91czgCW8lAwCQM7EXnC5PXJOa1ficyxS+F9PTj7JoFqrjP8bAsx698igRwlew6lGuv/AAkstGC5vtJ0qLV4QBlmj86VJQfQBfLb8q8er1GDVU8N+N/B015sNnNotrBdqx+UwTKwbd7AMD9RTYROS8CWcN14vs5rsZs7EPf3PGR5cKmQg/XaF/Gtf4tXcupeL7bUpUCG90y1uQoPTdGCR+ean1HRJfA+i+LYZcie4vV0i2YnDNCCJnbHoVEH/fdTeKdNj1vxF8P7NC23UNG0+CR8n7xYxsfwxS63C2ljK8O+BrbUpdNi1nW10mfVGVbG3Fq00sqsdqyEAgIhPQk5OM4xzV3wJp1rpnxf8h2F3a6VLdyCRlK7/JSQq+O3Kqa6zwjBDrXx11DVZlVbHTro2toiphSygxwoB2wiM/8AwCud+FUtrL4t8Q6tqEYmtrfSbu6lQ/xgkBlz2yGai47bGF/wg1z/AMIpfa3PqNvHc2sMV09gQxkEMrbVZmxtUnIIXOSDnjIzR0Xw5BeWJ1PV9TTStLEnlJM0LSvM4GSsaD72OMkkAZHNb/ja+utGgvPD8rCe91KaLUtRv0JCT5TdHHGP+ea7zyepHQAVp6ppUNx4z8NeG5Yyum6NpsM16mTg5Xz5j9WLBR7lRRcVjmtd8EtpnjhPDNlfrcuyRubmaIwqism8swySqqpyevAP0qlrWj6FZWNtJpHiQardu+ya3Wyki2ejKzfeB6dAfaur8YeKJNF+OWqaykEdysM/kSwOMLLGIhE6H6rkZ9eayfFmk6do1zpfifwrdOdKvpDLbJJ/rLSaMgtG30JGD3Hr1ImDSKmp+GdG0nTLtZ/FEL67asFfTorSQqW3YZfOOF3LznjHHBNSeEvBKeIbmzXUdWi0mG/lMNk8kLSNcyDghVGOAcDcSBk4GSDjS8VW+m+LtCuPG2kx/Zb2OVF1mx5KrJITiZD/AHWbOR1BP4nf8U3+meA9dsRbO8+uaXpsVra2ojxFZu0ZZpXJ++5aQsFAxkgk5GKLhY8/07wxLd6nfQXN5BZWWnuVvL6UExx4YqAABlmJBwo5OD2BI6Dx8mn2PhTwfpemXj3lrHBc3K3DwmJpPMlxkoSSPuY/DPem3lhLL4G8JaNYhpL/AF28mvJlbGWff5MXPXGN5/4Ean+L32KLV/D9ppz+ZZW2hWyQvjG9SXIb8QQfrmjqHQ88rvPjP/yVnW/+2H/oiOuDr1v4reNvE+kfErV7HTtcvba1i8nZFFIQq5hQnA+pJ/Gm9wWxzXhIkfD/AMd8/wDLtaf+jxXPaJoh1Y3M011HZ2FogkubqRWYICdqgAcsxJwB9TwASO30rxRrniD4d+NY9X1S5vUit7VoxM+7aTOucVi3sZ074R6UqqA2ranNcO/crCoRR9AXc/jSAq6x4Lnsdd0uw069h1G31ZElsbpVMYdGYrlw33CCDnrgVDq+ieH7LS4ptO8VRalfeaEltlspYlUEH51dvvAHA6A810uq67P4SHgCS3EUl1p+nfanjbnKzuzbG+qH8N1ZPjHQ9J+x2XiXw0z/ANkajI0bWr8vZzgAtET3GCCp9P1EwaLcnw4hsZIJ9U8RWtrpRtIbia/EDsoeXcUijThnbaAx4GAefeK28BXlt4/vvD76tHZz6aGmNyFfcyKnmbkA77eeSB79K6PxxG/iP4m6R4NgcLY6WkNrIy/dGEUzSnp0Rcc9o6g0/W4dc8YfELxECWhbR7v7Oz8EBikUec/7J6UXY7IzPh9Z258MeMb6bVLeyH9nraM0scjBFllT5jtRuCRt4yfbHNcvpGgSatd3IW7hg0+0G+51CRX8qNM4B6biWPCrjJJ6dcbekO1r8JvEzgkLeX9lbnrztEkmP0H+cVPPYzW/wv8AD1lZwl7rxDqcsp2n5pPKIijT6bnc/U0CKXivwlp+g6Foer6brL6lbat52xmtDBt8oqp4LEnkn06VY+I7KkvhmzUEG18P2iOCf42Bc/8AoYrV+K8VtZweEtIsGWSC10zCyJ92VjIys4PcMyFvxrI+KuxPiLqVtEcx2qQWy8Y+5Cinv6g0IHocZVzS9MutX1CKytEDSyZ5Y4VFAyzMeygAknsAap12Ph1U0/4feKNWwwuZzBpsDg8KshLy/msYH0J9abEjXurDS9D+FOs/2XrY1Rr3ULS2uXS2aKNWRZHwpblx74HTpXMat4fn0vwjoeqPqKz2+qPO8NvGG2xlNisTnA3E4BwP4Rye3VeJrSPRfgxoWmBv9Jn1Jrq7QfwyGEFQfQiOSPI9c+lZHjgNa+HvBVgeAmkfaQP+usrt/QUkNnP+GtHbxB4l03SFcp9ruEiZwMlVJ5P4DJrT8a+In1nV3s7T9xotgzQafZxnEccYON2O7NjcSckk9ad8N9Si0n4i6HeTuiRC5EbM+MKHBTJz0xu6/wAqzvFWjz+H/FWp6XcIUe3uGUZ7oTlWHsVIP40+oug4eIpz4Lk8OSl3g+3x3kJLcRkI6sMe+5T/AMBPrVnwv4Wi1yWKXUdUj0rT5LhbVLmSJpPMlOPkVR1wCCSSAARk8jOrptvoj/C3VdTn0CCXU7a5jtIrv7RMv+sBO8qH2llxxwByMg456DVbnRPCGn+EJ5Hkur+x0yO9ttPVMILmUmQyyv3A+XCrknYASoxlX7Dt3OYtfAE9xr3iTSzqUCvocM8z4Ri06x8fIBxydowTn5uM4NWJfh3FHrmjaAviGxbWb0lbu3Clls24whdc7nOSMDGCOuOa1Ph9q9xaWPjrxbdHzruOzUGRgOZ5pcqxHT76g4x2rI+FTgfEayvrgGRbWK4upCxPJWFzk9+uKNQsjJ03wu+ra7qthaXam30+G4uHuXTGYos/NtBOCeOM96ZoWg2uo28t/qurRaXpsUqwtM0Lyu7sCdqIvXAXJJIAyPUV2Pge1TTfhx4y1ydsXN3Yta246ExllWQ/Qs6AepVsdDWR4M1jRrvSrjwh4l3Q6feTie1vkGWs7jG3cR3UgAEe34guFjBn0FbrxR/Y3h67OsrIyrbzpCYvNyoJJVuVA5zngbSelbt14K0ePwjq2s2fidL+4014o5YYbN1iZ5GwNsjEZAAY529vcE3dL0afwnpnj2e5K/2hpsaaZE4BIzPIVZ144yitg8cNVy/sE0X4CxxlSLu+1WGW4yv3Q0TPGmf9wK/t5lFwsYtzL9m+C+n2xxm712a49yI4VT/2Y0aB8P8A+2LKc3WsQWOoGxe+tLF4mZ5olGQzNwqA44yScc4xgnQuLFdS0D4a6AVK/a5ZmkPIz5tyEB/75SrXjXxDp+heIPE8GkTSXGq3zSWE85j2RWdupCeTGDyzbUCluAAMLnrR6B6nLWXgy7v/AApDrdrcJPJcaimmwWcSMXaVlLYYnAHAHTPXnFXtU+HF/Y63o+lWuoWN/LqUJm8+Bz5MQVmDkv3VQpJbHY8evQWdyvh74HWuoK5W9vL+5Wzx1VnURPIOOyJIoPYuD1Axe123+xaJ4O0a2b/Ttc020s+G+aOF5DJIPbe8iLn0iYdDRdjsjzvxB4Wn8O+MZ/Dl3eW4likRGuDuEYDqrBjgE4wwzgE101n8Jb698X32hpqtpHDZukL3swKpJO0Yfyo16sw+b8FzxkCq+uk6/wDHKeFmyJ9bW2z1+USiP+Qru0vDe/HxNO08pJBpsl7cHPCvcvG5Zm91JjT6RihtgkjzLSfAepap4V1XxB5sMFrYIzIsh+a42Eb9g9FDDJ9SB64y9E0Q6s001xdJY6bbbftV7KjMsW44UbV5ZiQcKPQngAkdy19bzeEfGM1pL/oNhbWmj6fgYEiGbc7/AFcozn/e9qbFaaDpXwu8O3OrzTFby7uL17G3X57toyI0VnPCIBuyTk/OcA5OC4rI5Dxh4cHhXxHNpaXqXsSxxyxXCpt3o6hgcZOOvrXRfCk/v/Fw7f8ACNXn80rkvEGuXniTXrvV78r9ouX3EKMBQAAqj2AAH4V2XwhuJrTUvFFzbyNHPD4cu5I3XqrAxkEfQ0PYFucNY2t88dzfWYkUWCLNLMjbTEC6opz67mXpz+VX4Ibnxf4ivLq6uYLUymS8vLqUN5cS9WYhQTySAAByWA71euPiF4j1DRNS0nVNSuL+1vY0TbO+fLZZEcMOM/wkY/2vYVH4V1v/AIRTWpDqenG5sL61+z3lrINrSW8gVgVPY42sD9ORnNMWhHq+i6DbXGnJpHieO/juWKzySWUkP2Y5UZYfMWByT8oJ4PFbvxdtLS28a3CW2pQTmCOG1+zIkgeERxIvzFl28kH7rH3qtf8AhK20/wAcaFa6befbtJ1eWCWxnIwxjeTbtcHgMCCD/ToMzx7K03xC8RM3UalOv4CQgfyo6jexzt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pPBXilfCmsz3E9kL6yu7WSzu7YvsMkT4yAex4H69K5uigDvLD4h29n4ptr7+w0TRbW1ltINKimICpIpDEvjLMxOWYjJ/AVS0DxlaaS2uWVxoyPousIsc1pBMytEFJKFHbdkjPfOa5CilZDuzX1TWYbm1Ww02yFhpyuJDF5hkklcAgPI+BuIBIAACjJwASSdTxp4ssvFUtpNb6MllcRwRxzzeaXaQogUADoq+2Mnua5SiiwXFXG4bs4zziuk8YeI9P8SPpb2WmTWJsrJLI+ZciXzEjGEP3VwcZz2PHTvzVFMR1fjHxzdeMbbRYbmHyzp1qInbfuM0mAGkPAwSFXjnpV7VvHWnXFx4ZutM0SW0utA8pInmvPNE0cbbgHAVcHdnkf3j7Y4ailZDuz0uL4p2ln4y0/VtO8PrZ6dbTzXU1mlxlp55UZWdnI7b/AJRjAGcYzxyln4jg0638QQWWn+QmqQLbRDzixgjEisckjLEhcHoMnOBwK5+iiyC7Ol1PxRBrHhfTdPv9PMup6dGbaC+E2B9nzlUZccleQpyAAehrX1r4ixanaQ/ZtFjtdQmS3TU7zzizXSw42ooI+RTtUnHUgenPB0UWC7O11DxX4b1jxnqOsal4Ykks72M/uUvmWRJSQTLuxgnqNuAMHvjnPn8RaXNqWmodC/4kVizEacbt90pb7zNJjO44XkADCgYrmqKLBc6PWte0mWwl07w/o8mnWk0qyzvNcmaWUru2rnACqNx45ycEk4GNLWvHNrqtzHq6aOYvEJgSGS9a4LIrKu0SImOHwByScEZAzgjiqKLBc7aHx/HB4NtNLTSIjrFpDLa2+qmQlooJGJYKvTdgsobsDx1NZ3inxPbeIrPRo4tLW1uLCxitJrjzSzTeWu0HHAUdTgDPPXgVzVFFguya0a3S7ha7ikltw4MscbhGZc8gMQcH3wa6Dx34otfGPiaXW4NOksZZ0UTRtceaGZQFBHyrj5QvHtXM0UwudT4d8TaZo/hrW9Ju9KuLqTVVWN5o7sRiNUO5cLsOTu5OTyMDju7TfFOmDwtHoWuaPJqEVrcNc2ckN0YWQtjejfKcocA8YPvzxylFKwXOjtvEVhe+JrnVPE+lHU4bhCgggnMAh6BNuAeFUYC9OnpVu3vbPxD4h0DQtL03+z9M+3oqxPMZXd5HRWd2Ix0VRgDAA9znkat6XqNxpGqWuo2hUXNrKssRZQwDA5BwaLBc7nx34z06413XP7B0k2NzeyvBeXxnLtNGDghAOED7QWxknpnBOee8K+Jbbw/b6zBd6aL+LULT7P5ZlMYDBwwJI5I46AjPqK553aR2dySzEkk9zTaLBfW51mgeLrPSvC19o19o0eoCW6S8ti8pVI5VUrl1x864P3eM8jvVzTviClj4TtNNbR4ptU04zjTtQaUj7MJjlyEAwWB+6T0PI6c8PRRZBdnTa/4otdZ0nQbZNM8q60y1S2e5aYt5iqWIAXgAfMSc5PTpg5i8aeIbPxP4jn1Sy0sWCzEvIplMjSOTksSePwAAGK56iiwXCuu8KeMbPQdHv9N1PQ4dXt5pY7q3imlKpFOmQGYD7wweR3xjvXI0UwTsdXe+MxqfhCbStQsBdalLqEl6NQkkIKGQLuwgwCSV6nIAPA6ER+K/FVv4k0/QoI9MFvPpmnxWUlwZS5lEYwMDgKMlj3PPXiuYopWC4V3lx480zxFptrb+L9Ck1C+tU8tNTtbnyZ3TsHypD/U/zJJ4OinYE7HX6t43ivPDMvhvTtHh0/SPNjmiiEhkkEgzud3IBcsCB2ACgAVJe+NrLULDSpbnQ0k1nTbNLGG5ebMJRPuO0WPmcZ7ttPcEcVxlFKyC7Ny28SSW/hbWNIMbyS6pcQzTXDSZJEZY4Ixkks2c57VJ4M8RQeGPEAvruyN7bPBLbzQh9hZHUqcHt1rn6Kdgud7b/EO0WXWILnQI5NJu7WO2tdOSdkS3SOTegLD5mBbJY8FiTyM1lafrXhWDR4EvPCr3OqQsxM4v3SKfLEgOmOAAQMKRnHWuXopWC7O18P8AjyGyfXhr+kJrMOsSpczRtMYv3yOzqcj+EljkfT6Ft748GqeENS0jUtOFxd3eqHUUuBMVSJjGI9oQDoqjAGcdOOMHjKKLILs66bxrGNN8Mra6YianohUi8kkLBgkjSKoTgAZbknJOBjA6s8QeLLDUrrULvStHawvNTdnvJ5LnzW+fl0jG0BFY5z1JHGQCQeUoosF2b2r+JX1PwxoGhiDyodJSYBt+fMaSTeTjHHYd+9aN144+1+O9I8QvZMtvpn2ZIrTzdxCQgcBsDqQT07965CiiwXZ1SeKrC38f23iS00cxW8Fz9p+zG4LPI24tlnIxnJ7KMADqckx6L4xn0nV9d1WSA3F7qlpcQCTzNvlSTEEydDkjnj3rmaKLBc6jRvE9hp/hHUdDvdI+2m5uEuYn89o1VlVlG8DlgM5wCPrU0Pi/T5vCemaPq2ifbZdJklaykFyY0KyNuZZVAywz/dZT7jvyNFFguT3t5PqF5LdXLhpZDliAAB6AAcAAYAA4AAArpPBXi2x8Kf2qbnR5NQfULRrJit55ISJ/vjGxsk4HPbFcpRTsFzrIda8FRTI7eDr+VVIJjfWvlb2OIQfyNWJ/FfhrVNZ1S91fwtJJFcpClnHbXxjNosUYQKDtwwIC8kcY6VxdFKwXOibxTt8VaVq9vYRwWulyRG1slkLKiRvv27jySWLEn1YnHameLNdsde1eW503Sk062eWSYpu3u7ucsWbA46AKOF7ckk4F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EAZABkAAD/2wBDAAgGBgcGBQgHBwcJCQgKDBQNDAsLDBkSEw8UHRofHh0aHBwgJC4nICIsIxwcKDcpLDAxNDQ0Hyc5PTgyPC4zNDL/2wBDAQkJCQwLDBgNDRgyIRwhMjIyMjIyMjIyMjIyMjIyMjIyMjIyMjIyMjIyMjIyMjIyMjIyMjIyMjIyMjIyMjIyMjL/wAARCAewBW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xRUgSkjFWFWtzAgMdRPFV7ZTTHmgDLeOq8sAceh9a1ni9qrPD7UCMZ0ZDgim1pSRAjBHFUpICnI5FMRF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DGatp0qhE3Sr0ZyKRRMBS7aFp4FICIpmoXiz2q5tpClMDLkgqo8WK2mjz2qvJBntQIwpbcHleDVVlKnBGK3JIPaqkkAIwRTAzaKnkt2XleR6VB060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iJqvQtxWVFIGAI71ehfpSGaaGpVqtE3FWUNIZIBRtpV6U8CgCIpUbR1a20hSgCg8Oe1VZLfPatYpUTRUwMOS3I7VVltw3UfjXQPDntVaS2B7UCOde3ZenIqEgg4IxW7Jan0qtJbZ6rmmBl0Vbe0HbIqBoHXtn6UCI6KCCOox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LBJsbB6GtGN8GsmrdvLkbT1FAzbgk6VdRqx4ZMGtCGTNIZoIalXpVVGqwppASgU7bSLTx1oGMKU0x1PijbmgRUaOomi9qvlPammOgDMaD2qB7celazRVG0NMDFe1B7VA9qfStxofaomgoEYD23qM1Xe0X0I+ldE1v7VA9qD2oA55rZh0OaiMbr1U1vvae1QtaH0pgYlFab2ueqg1A1oOwIoEU6Kna2YdCDUZjdeqmgB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V7SdF1LXbwWml2U13NjJWJc7R6seij3OBXbWHwyggCvr2sxxv1Nrp6idx7NISEB+hes6lWFNXm7ClJRV2zzugAkgAZJ7V7Ja6F4X04D7LoMc7jpLqEzTN/wB8jan5qa1odWurTix8ixGMYsoEg4/4ABXFPM6K+G7MJYqmttTxS20LV70A2ulX04OMeVbu3Xp0FX/+EH8W/wDQr63/AOC+X/4mvWZdT1C4OZr65kP+3Mx/marmWQtuMjk+u41i81XSP4mf1xdjyK78Pa3YBjeaPqFuF4PnWzpjv3FZte7Q6lf27bob25jb1SVh/I0tzftqHGp21nqIIwTeW6SN+Dkbh+BFVHNYP4olLFw6o8Ior1q+8G+FdTBMcN1o8x/itn8+H8Y3O78n/CuS1j4ea3pkEl3aiLVLFBlp7Ilig9XQgOv1Ix7120sVSq/CzeFSE/hZyVFFFdBYUUUUAFFFFABRRRQAUUUUAFFFFABRRRQAUUUUAFFFFABRRRQAUUUUAFFFFABSqSrAjqKSigDQhlDKCKvwS1hxyGNsjp3FaEUmQCDxSGbkUmRVpGzWRBN05q/HJmgZoKamU1UR6nRqQE4p+KjU1KKADbSbaeBTsUDISlNMdWdtJtoEVTF7VGYvarpSkKUAUDD7VG0HtWiY6aYqAMxoPaomt/atUxVGYaYGS1t7VC1qD2rZMPtUbQUAYb2g9Kgazrfa39qia39qBHPvaHuuagazH90j6V0bW3tULWw9KAOca1I6H86jMDjtn6V0LWg9Khaz9qYGCVI6gikrZazNQPZ+qigRm0Vcaz9iKiNqw6H9KAIKKkMLjtmmFWHUE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V6HoHw7SCOO/wDFBliVgHi02M7ZpB1BkP8AyzU+n3j6DrWX8MY438dWrSRo5it7mZN6hgrpC7K2D3BAI9xXfySPNI0kjs7ucszHJJ9TXn47Fyo2jDdnPiKzpqy3ZM13ss1sbOGKysE+7a2y7U+rd2b/AGmJPvVeiivBlKUneTuzzpScndhRRRUkhRRRQAUUUUAFSQTy20yzQSvFKpyroxBH4io6KBkGsaFo3ikM19Gun6k3I1C3j+Vz/wBNYxw3+8uG9d1eX6/4d1Lw3ffZdRh27huimQ7o5l/vI3Qj+XfBr1epWFnqGnvpWrwtcadIc4XHmQN/z0jJ6N7dCODXp4XMJQfLV1Xc7KOJa0meHUVteJ/Dd14Y1U2k7rNBIvmW1ygISeM9GHoexHYgisWvcTTV0dwUUUUwCiiigAooooAKKKKACiiigAooooAKKKKACiiigAooooAKKKKACiiigAqSKUxtz901HRQBqRSdCDWhBN71gQzGM4P3f5VoRSdCDSGb0UlWkesaCer8UtAzSRqmU1RR6so9IC0pqQVXVqlVqBklOxTQaeKAE20uynAU7FAiLZSGOp9tG2gCsY6aY6tbKNlAFMxU0xe1XdlIY6AKBiphhrQMdNMXtQBmmCmGD2rSMXtTTFTAyzb+1Rtb1qmGmGH2oAyGtvaomtvatkwe1RmD2oEYrWo9Kia0B7VttB7VG1v7UAYTWY9Khazrfa39qja29qAOfaz9VBqFrP2Iromtvao2tvagDnGtCOhNRm3celdE1qPSomsx6UwMAxuP4TTSCOoIrcaz9qiazNAjHorTay/2R+VRNZf7JoAo0VZa0I6Zpht2HegCGipDC47U0ow/hNADaKKKACiiigAooooAKKKKACiiigAooooAKKKKACiiigAooooAKKKKACiiigAooooAKKKKACiiigAooooAKKKKACiiigAooooAKKKKACiiigAooooAKKKKACiiigAooooAKKKKACiiigAooooAKKKMGgAopcGjaaAEopdtLtoAbRTttLtoAZRT9tG2gBlFP20YoAZRT8UmKAG0U6mmgAooooAKKKKACiiigAooooAKKKKACiiigAop8cUk0ixxI0kjHCqoySfYV0sHw+8RuiyXdpHpsTfxajOluceoRiHP4KaTaW5cISm+WCuzl6K7MeB9PhyLrxVZMw7WdtNL6d2VB69+1SHwj4bBIHiTUT7jSE5/8j1m69NdTvjk+PkrqlL7rfmcRRXbN4O8PsF8rxNcgk4PnaXtA/75laom8BJIubTxNo8zYyEkM0LfTLRhf/HqFWpvqTPKsdDWVKX3M46iu3sfhL4u1KQiztbKeMdZYtQgdfr8rk/pW9F+z/4tdcve6NEf7r3Emf0Q1fMu5xSpzi7NWPKqK9ktv2edWJH23X9OgUjrEjyc8cc7akb4E6bGgeTxxAFJwGFjkE88A+Zz91vptPpRzIXKziPhf/yO8X/Xnd/+k8ld3U/hr4d6L4c1+a6tvF8d/d29teJ9kFiYyzLDhxu3kAr5q5GPUdQcQV4uaO84+hwY1WaCiiivLOEKKt6fpd7qk3lWVu8zDqQOF+p6D8a1NW8NahoNssraLqGtTEZ8nTyoRfZnOWz7BPxralh6lX4Ua06M6nwowKekUkn+rjZv90Zrm9Y8V+NdOB8vwyNDi6B201ncjnnfMG568riuSuPG/iq6UrN4j1UoeCgu3VeP9kHFd8Mqk170jpWDfVnqZtrhRkwSADuUNRV5XF4s8RwPvh8QarG2MbkvJAf0Na9p8S/EkJVby4g1SIdUv4RIT/20GJPyaqllTt7sgeD7M72is/SPFvh7XysLk6LftwEuJN9tIeOBJ1T/AIFkf7VatzbT2c7QXETRyr1Vv88j3rz62HqUXaaOapSlT+IiooorAyFvNKi8T6NJoU20XBJl0+VsDy58fdz/AHXwFPodp7V4pJG8UjRyIyOhKsrDBBHUGvagSCCDgjvXFfE7Tli1631iJMR6rD50mBwJ1O2X8SQH/wCB17WWV206T6bHoYWpdcj6HEUUUV6x1hRRRQAUUUUAFFFFABRRRQAUUUUAFFFFABRRRQAUUUUAFFFFABRRRQAUUUUAFSxTGM4P3f5VFRQBqRS9CDxV+CfpzXPxymM+o9KvxTAgEGkM6COWrSSViQ3GMc1fimz3oGaqSZqdXrNjlqykmaQF9WqRTVNXqdXoAsqaeOtQK1Sg0ASCnAUwGnigBcUYpaWgY3bRtqTFGKAItlJsqfbRtoEVzHTTHVrbSbKAKpj9qYYqubKQpQBSMVMMVXjH7U0x0AUTD7Uww+1XzHTTFQBnGGmGCtIxU0xe1MDMMHtUZg9q1DF7Uww+1AjLMHtUZt/atYw+1MMNAGSbf2qNrf2rXMHtTDB7UAY5tvamNbe1bBg9qYYPagDFa19qja0HpW2YPaozb+1AGI1oPSoms/at02/tTDb+1AGC1majaz/2R+Vb5t/amG29qYHPmz/2ajNoR610BtvamG29qBHPm2Yd/wBKaYHHpW+bX2qM2o9KAMIxOO1IUYfwmts2g9KYbQelAGNgjqDSVrm0phtKAMuitA2fsPyphtP9mgClRVs2ntTTa/WgCtRVg2x96b9nb1/SgCGipTA1J5Le1AEdFP8AKajy29KAGUU7y29KNjelADaKXY3oaNrehoASil2t6Gja3ofyoASil2t6H8qNp9D+VACUUu0+ho2n0NACUUu1vSl2N6UANop2xvSjY3pQA2in+W1HlmgBlFSeUaPKNAEdFS+T9aXyaAIaKn8n2pfJ9qAK9FWRD7Uvk0AVcH0pcH0q15VL5VAFTafSl2mrXlUvl0AVNhpfLNWvL9qXy6AKvl0eXVrZRsoAreX7Uvl1Y2UbKAK/l0uyp9lG2gCDZS7Km20baAIdtG2pdtG2gCLbRtqTbRigCPbSYqTFJigBmKTFPxSEUAMxSYpxpDQA2mmnGkNADaKKKACiiigAooooAKKKKACiiun0LwNqmqw/b7tG07R0AaW+uEIG05xsU4MhOCAB36kdaTaSuyoQlOSjFXbMGw0681W9js7C1lubmQ4SKJSzH8B2967K18H6RpID6/fNd3Q66fp0gwp9JJ+V/BA31FaT6lb6fYvpegQNZWDjE0hIM917yuO3+wPlHueay64KuMe0D7XLeFlZVMY/+3V+r/y+81k1+eyjaHRbe30eAjBFihWRh6NKSZG/FsVlO7SOXdizMckk5JNJRXFKTk7tn11DDUcPHlpRUV5BRRRSNwooooAdHI8UgeN2R15DKcEV02m/EHxHp2Ea+a7h7x3WX/JvvD8CK5eimpOOzMa2Ho11y1YqS80egN4lsfEkqLNfTabMcB4bl/Nt5DkZYnjooGEbEZKguW5zhanqWsaXdNNqULwyRWz3rLv81FiDBYIg/STfKY3kYZDDaOApWucrTstZkhsZNMvIlvtKm/1lnMx29c7kI5RvcfjnpXXSxTWkz5bMeF4STnhHZ9nt8n0+YvgyYnxPoEe9zIdHvpZyxyWkcXDZ/FRH+Vb9U9I0m3g8d6fqelzGXSJdOuLaESEedE8dmwZZAABk9cjg59c1oQQS3MyQwRtJK5wqKMkmuTMmpSi12PzjMaU6VT2c1ZroR9TgVpm2stIkhGs+a13Mpa302EYmmwRkZJChsEEJne3AAGRWdqesRaJJ/ZGmP5mvXlq8lrfRlXjikVivlx9dzkpIm7s23GetcOuqQ6lpkl9fBntbmZY9VRPvxXBB8u7jHqw3bh0JDA43rjTC5f8Abq/d/mKjhUven9x6NZ/Ea5sYoWBs4rBpcRyQrttmfB/ducb4W9VcEtyfMC4Nblt48kc+Q7MsyQYAZNzBCcmbYNxZdowDH5i4wWcCvJUuNQbU57SR4pNdEYALDfDrUBwyq4P3nK4ZW6tx0cKTUiu44tON5ZRSXejRSBrjT2lKzadIxHzxSYJUE9H5GQocE7c+qopKyO5Ox7rB40jkeAqS9u0m6IQy7hIo+8o27vNY9dsYKrnlhVW51bSdWSCTULfTL9nkJLXtrHJnGAsUZU7XfpkbjjuBXkh1XbELmW986yum2jUzBuVnxwl7ByGYZzvGW6spfHGkNRuDe+TMrLfSxApD9oB+0x9jBO2VnTjAim39NqkscA5SuY6jUfC3gm4E323w6dPnZ9vmW1wSkJz9wDcgd+nypvP6isC5+E+g39zJDouvypOiMTaXSj7QWUc5jYRlB1+9+pqOHXJYIJZoZtttAPKlkET+XDzjZPAD5tsCTyYmMZPyhTzTp721uIoLWeNLVZVLQIxilt5eeWhJxCT2wvkMDgbmbinqLQ5nVvhb4g0pDJ/o00QUMX8zy1XPIBd8ISfRWbNbHhbWb+wFv4c8VQz2trKAun3t1GVFu3ZdxHMRJx3C9RxmthNc1bRZJGgvpI0gYNMkyy3EMWPuiVWxc26jIHJdSehOKl/4SjT3ti2rae2nLdAp9utZC1vcOSGYtJD8sjdhG64H8RGKmcVUi4yV0TKEZKzJZ4JLa4kgmQpLGxV1PYjqKjrb1gR32m2OrwSmYPmCWT5DuK/cOYwEJKYB2cZU+9YlfM1qTpTcH0PGq0/ZzcQrI8cwC68BLKcF7HUF2+yyowb9YkrXqrr6LJ4C8Qhi37uKCRcHjPnxrz+DmtsDLlrxLwztUR47RRRX0p6gUUUUAFFFFABRRRQAUUUUAFFFFABRRRQAUUUUAFFFFABRRRQAUUUUAFFFFABRRRQAU5HZDkGm0UAXobgN3wfSr0NwR3rD6dKsRXBHD/nQM6OK4B71cjm9656KfGCDV6G596QG4ktWEkrIjnz3q3HN70hmmr1Mr1nJLVhJKALytUgaqavUyvQBZBp4NV1apA1AyYU4VGDTwaAH0uKQGlHWgQYoxTu9L1oAZto21JijFAEWyk2VNikxQBDsppSrG2grQBWMdNMdWtlIUoAqGP2pDHVrZSbKAKZi9qaYqulKaY6AKRiphiq8Y6Qx+1AigYqaYavmP2ppjpgZ5h9qYYfatHy6YYqAM8w+1MMPtWiYqaYqAM0we1MMHtWkYqaYvagDNMHtTDB7VpmKmGGgDMMHtTDB7VqGGmmH2oAyzB7Uwwe1ahh9qaYfagDLNv7Uw2/tWoYfammH2oAyjb+1MNv7VqmGmGH2oAyzb+1NNv7VqGH2pph9qYjLNv7U02/tWoYfakMPtQMyzbD0ppth6VqGH2pvk+1AjM+zD0pDbD0rT8mjyfagDL+zD0pPs3tWp5PtSeT7UAZf2YelH2Yelafk+1J5NAGZ9mHpR9mHpWn5PtSeT7UAZn2YelH2YelaXk+1J5XtQBnfZh6Un2celaXle1J5VAGd9nHpSfZx6Vo+V7UnlUAZ/kD0pfIHpV/yqTyqAKPk+1Hk+1XvKpPL9qAKfle1Hle1XPLo8ugCp5XtR5VW/Lo8ugCp5VL5dWvLo2UAVfLo8urOyjZQBX8uk2VZ2UbKAK2yjZVjZRtoAr7KNntU+2k20AQ7KTbU+2k20AQ7aNtS7aTbSAi20balxSbaBkW2kxUuKTFAEWKMVJikxQIjxSYqQim4oGMxSEU8imkUCGEUhFPNNNMBhppp5ppoAYaaacaaaAG0UUUAFFFFABRRWpp2hz3ts17NJHZ6cjbXu58hS391AOXbp8qg4zk4HNAGWASQAMk9q37bwxMksSapI9pJIQI7SOIy3cuegWEYIzkY3lcjpmtWx8iytBd6cTpVgCVOsXSBrudh1ECA/Ken3TxnDSYOKck0dvYG5Bl0fSrgN+8zvv8AUhkggNxhCcgkbU4Od7DBVyrG54b0bTU1T7KNmnGBTNcyIVuruGIYyzykeXCc8KEUybiFPXNM1zWf7TnWK3WSKwgLeRFJIXY5OS7sSSzt3P0HQCrWpyR6P4es9BtLGOweZVur6JMl8kZijkY8sVUhj0AZyABgCufrzMTV5nyrY/QOG8qjRpLFVF70tvJf8H8gooorlPqgoorWXw5qKWqXd4sOn2r/AHJr+ZYFb/d3kFvwBpqLeiMqtelRjzVZKK83YyaK1Lyx0XTY7Z73xNZj7QnmIILeaQ7MkbuUHBIOPXqOOall0zRl1SDTU8Rw/a5xHsiezmzufG1CFVsMQRx2zg4Naewqdjzv7cy+9var8f8AIxqK2I/Dz3k0kOlappWpyR5yltdqHOOpCvtZh7gGqF7p95ps5gvrSe2lH8E0ZU/rUShKO6O2hjMPiP4U1L0ZWoooqTpCiiigDsfB0TzT6XFGpaR5r9VUdSTZnAqr4i8QQadb6z4Z007tTFm/2q8jYgxOrqXhT2CCQMe5OOgOcHUdUvdH8K2d3YTtBcfbbiMSL1UPCqtg9jgnntWcJXk+Jl9tyzX8lzCC3Jb7RG6An3PmZ/wr0aFGMlGo90j8pz6CeZVJPe/6Iy4Z5G8LRXEMnl3Ol34aN1Pz7ZVyCPZWi/OSr8tza2Pib7Q4Meja3AGnVE4SOQ/OFHfy5VO31MQrN8PAz/2pYYX/AEmwlIJ7GLE/HufKI/HHeh/9M8HxueZNOuzESTyY5VLKB7Bo3P1krsPKL0lpPNZ3ejTkf2rojSPbujZ8yFSTIinuF5lU+nmeop51GaWNfE1js+2xERarAw3JNu48xl7o/wB1x/e543qBXu76ZYND8Q27L9qh/wBFl3AEGSHbsJH90xNGuD12NTppLfw/4lE8ELyaNfRBxCWyZLWUcpnuynK7uzx57UDCSRdGdNV0tBPo1+DFNaTEsoIwXgk+nBVhg42sCGBxPK9pYWsaMJb/AMMXrs0OSPPs5P4gD0EgGMj7rjacDgrXiji0PWLvRNRm8zSrsKGnRSRtI3Q3Cj1AYNjqVZl4yagtJG0LU7zRtXRmspW8m7jjIbaQfllj7FlzlT3BIzhjQBtm5lgvrZLzUVjuWj3abr0eds0fKhJv7ycFTkFl5VgygASQm5F1cadDYxW+psQbrQplLW19xkNCAflcg5AUgnP7tuQlZCBdKup/DmtSK+nSMJI7iPLCFmUFLiPuVZSpI/iXHG4KQ/ymkb/hGtaeOC6tjtsL1n+RN3zBGboYXzuVuilt2dpNIDTtNRK2on043N1a2almtGl2X2nD+JoZQMmPk54IGTuQcMZxcQGF9Qs7uOCKUhJb6G3HkOT0S8tcMFOejKCpxwGOSMtWvdT1Hbmay8X2UhAblHu2XqD6TjH/AAP/AH/vttLk3zvqejBLTWoo2N3YrGvk3UYGXZE6dBloiMcErx8qgHa+E0ihs9dsX097G5eCG9CQv5trMFk8sSRNkkD96cgFgT3XG2rdZ3gK6t7nTtdksJ2t7b7GDNpbksIZWmiw8TH+AgEEE5GADuwDWjXhZmv3y9DzsZ8a9ApmpxwS+DtfiuLtLVJYYYxLIjMqnz42GdoJx8vYGn1PezJZ+DNRnmWTyZLmCKR1gE6IuHJaSM9UzsBIIILKQcgA4YJXrxMsMr1UeN6ho97pqJLPEGt5DiO5iYSRSHrgOuRn1HUdwKoV3h0+4s5g2hSxwPeDIsGcTWl8o/54s/D4z/q5PnU4AJbgYkllpurytHbKukaoGKtZXDkQO2eQjucxn/ZkOOvz9BX0tz1bHPUVNdWlxY3UlrdwSQXER2vHIpVlPuDUNMQUUUUAFFFFABRRRQAUUUUAFFFFABRRRQAUUUUAFFFFABRRRQAUUUUAFFFFABRRRQAUUUUAPSRkPB49Ktw3Ibvg+lUaKANyK4I71eiuM965uO4ZeG5FXYbjPINIZ0cc3vVlJfesGK69TV2O4z3oGbSSe9TpJWTHP71ZSb3pAaSyVMr1npLUySUAX1epA1UlkqZZKALQang1WV6kD0ATg08GoA1PDUATUCmBqdmgY6lxTc04GgQYoxSjrRQAmKTFPxRigBmKTbT8UuKAIttIVqXFG2gCErTStT4pNtAEGyk2e1T7aQrQBXKU0pVnbSFaAKpjppjq0VppWmIqmOmmOrRSkKUAVDHTTHVspSFKAKZjppj9quFKaUoApGP2ppjq4UppSgCmY/ammP2q4U9qaY6AKRj9qYYvarxjphjoApGKmmOrpjpvl0AUjH7Uhj9quGOkMdAFIx+1IY6uGOkMdAFPy6Qx+1W/L9qTy6BFTyqb5VXDHSbKYFPy6PLq1spClICqY6b5dW9lJspgVfLpPLq1s9qQpQBV8uk8urRT2puykBV8uk2Va2UmymBW2UmyrOykKUAVilJsqyUpClAFbZ7UbKsbKTbQBX2UbKsbaTbSAg2Umyp9tIVpgQ7aTbU22jbQBDtpNtTbaTFICHbSbam20mKAIdtJtqXFJigCIrSbalxSEUARYpMVJikxQBHikIqQimkUDGEU0ipCKbigBhFIRTzTSKAGGkIp5ppoAYaQinmmmgBhppp5ppoERmmmnmmGmA00w080w0ANooooAKKK6ONI/CsMdxPGkutyqHhgkQMtmp6O6ngyEcqp4UEE8kYAI4tNtNEhS61uIy3TgPBpmSpIPIaYjBRT1CjDMP7oIY3LuUQiLUfEYFzdGIfYtKX93HFGeVLhcbE5yEXBbOSQCC0ERGhxDV9R/wBJ1i7Uy2sM3zeWG5FxLnqT1RT14Y8YDLHIdHhGs6gftOt3h861Sc7/ACwcnz5AerE8oD1+8eNu5FE9y0ltcRXutIL/AFqZVFrppT5IFP3C6AYA5G2IYHILYHytt+HokTxvZrqcv27Wnk869kbDJYwxqXdV7GUIpHpH0GWwU5155fDsJuJZHfxDep5hkdstaRvzuz181wc5/hU/3m+XofBmlw6XpGsahcl/7Tk0svDEOBDDJJHHub3cO2B/d55DCpm+WLZvhqXtq8KX8zS+9keo302p6lc305zLcStK/wBSc1WoorxD9hjFRSS2QVc0zTLjVbowwbFVEMks0rbY4Yxyzu3ZQO/9aqojSOqIpZ2OFUDJJ9Kv/EC/Xw5pMPg2zYfaHCXGryqeXk6pF/uqMHuCSDW1Ck6krdDyc5zSOX0OZayey/X5DYvENumojTfCpWPYGa5126iy6RqMu8aHiNQM46ueAME4rFudQ/4SjWptS1FrhtG02PdsllLSOuflQv3kkY5ZvdiBhcChd50bw5DYrxeamq3Fz6pBnMUf/Av9YfUeWe1N1ojTNNs9EjJEgC3V7z96Z1yq/wDAEIHPIZpK9WMIxVoo/M8Ria2Jm6laV2TWFy19qN74k1REljtNrLEU/dvMeIYgvQIApO3psjIHam2NxPbWN/4juJWe9uJHtraRzlmlcZlk9yqNj1DSqR0qLXcWFpYaKgAaCPz7nBzunkAJH/AU2Ljswf1pfEaNb3ttoca86dGIHUDkzk7pc+pDkpnuEWqMBIj/AGX4UlkBK3Oqv5S+1vGQW/BpNoBH/PJh3rXs/FOr+GvClhaw3PmrfSPctbXSLPCIVJjQBHBCksJc4weF5rH8S/Nrv9mW53x2CrYxBDkMycOV9mkLt/wKmeKJFPiC4tomVobILZxsn3WEShNw/wB4qW+rGi19xqTi7xdmdpHe6BqdhYzXZGg396HeMfNJaMobaGycvHlg4/iHy9R2g1HS7zSpUju4SgkUPFICGSVD0ZGHDA+oNcr4iQ/2tb6dEGP2S3htgh5xJtBkH/fxn/Oujj8UXlr4xu9Fj2alo0t79lSznyUKqfLR0OcxttA5U/XI4rkq4WMtY6M+my7iXEUGoYj34/ivn1+f3kVFatzp9leW8+oaBcvd2MLYmjkAE9tzgbwOqns44PfB4rKrz5RcXZn3mGxVLFU1VoyumM8Sf8iVZ/8AYRk/9FpVCS6OneP9Ov8AcA0c1nc56YO2N+/pV/xJ/wAiVZ/9hGT/ANFpWL4rQRa3AUJydOsJCfdrSJj+pr1cN/DR+Z59/wAjGr6r8kGjCPTfG1nFdblgivhDOBwfL37XHP8As5pdFhk83WdJdV3y2cw+Y/daHE3HviJl/wCBVH4sKjxnrTxLsQ38zIufuguSBWncXMMHxQN5Mmy0n1ETui8fuZW3ED22Pjv+NbHkGbo5+16PrGmkksYlvIVAzl4id30HlPKf+AilJ+3+ERkgzaZPtHXcYZcn6BVdT+M35N0Mrpni22hvGMcQuDbXRA5EbZjk4/3WapvD8Eqa7c6JKrh72OSwaIdTL1jU/wDbVY/yoAjnI1LwtBOcG50yT7O/PLQOSyH/AIC28E/7aDtT70jVvDdtqAGbvTytncnu8RB8lz9AGjPYBYx3qPwu3m6sdMZsR6nE1kRu2je2DGST2EojY/7tJ4bkRdXOn3LCO31BDZTFzgJuI2MfZXCP/wABoAlhzrfh17YjdfaUjSwnvJbE5dPfYx3j2aTJwopYT/b2gtbtzqOmRmSE95rYcunuU5Yf7O/nCqKztPvLjQ9ZiuRH+9tpCHifow6MjexGVI9Cat3iyeG/EyzWEhKRMlzaO4B3xMA6bh0OVYBh9RQBYdjr+kG5DH+1tNjBkIPM9uuAG93j4B9Uwf4CS+6nk1a2/wCEhs3aHVrNla+MR2ljkBblcdCTgN/tEH+PAhvGPh/xDb6lpgAtZlF1aq/zAxNkGNv7wB3xt67W7GnXDL4d8QQX9hGZNPuY/PgjlziWB8q8THvj542I7qSO1AHf+EjaXPhe/wBbjgEF5f3MdtPGiBYy0YLu6AdA2+IlcYBBxgEAXanbT7bRNMsdHtBKI4EMziUYffKd+GA43BSiH3SoK+bxtTnru3TQ8vEy5qj8grK8fXeoaPofh2eyZ4sy3E7yqQeWwiow9Csb8HhgSOcGtq3gkurmK3iG6SVwij1JOBXF+L9dltPHl75ka3WkSQx26wh/kubVVAVlIzhuCwPO188cEV0ZZTvUc+xrg4+85FSzvYLuynmsLSOWEr5mo6I+dhAHM9uc5UgcnHK8/eTcA+/jsdVtI57u8aW1ciKDV2QmW3fHEN0o5YYHDjJwPl3bSi4GoWsugapBdafdyNC2LixvE+RmXPB4+6wIIIzwQRk9a1lvQYZte022iMTARaxpuP3RDH7wUdI2OMY+4+MEZSvcPQIJbh7Rhonie3klgiUC3uYiGlgQ8q0bdJIiOQpO0g/KVyTWVqmkTaYYpN8dxaTgtb3URyko7+4Yd1OCO46V0Eq2P2O3tbid5NAu2Y2F643S6fJ/FG+OoGRuUdQQ6gE4OXDcXXhy8udK1O1FxZyEfaLVm+Vxj5ZI2GQGwcq4yCD3UkEEYdFaWr6ULAxXFtKbnTrkFra4243Y6ow/hdcgFc9wRkEE5tMQUUUUAFFFFABRRRQAUUUUAFFFFABRRRQAUUUUAFFFFABRRRQAUUUUAFFFFABRRXsPhW4MvhmxMbvhYwpG88YOOn4GsK9b2Mea1zswWE+tTcL20uePUV9G6da+fC0jO7lm8kKWIAJGc7vwx071XuQjW0F1A8qLJ8oiLHjbwfmrj/tFWvy/idiypOr7JVNfT/gnz1SglTkHBr1fxjem38NXMckjHziEUMxOSSP6ZP4V5PXZQre2jzWsceNwn1Wp7Pmvpcsx3RHDfnV2K47g5FZNOV2Q5U4rc4zoobrPersdx71zMV1zhuDV6K6IxzSGdEk/vVhJvesGK6B71cjuPegZspL71OstZCT+9WEm96ANRZKmWSs1JvepllpAaAepA9UVlqVZKALoenBqqCSpA9AFoNTg1Vg9PD0AWA1LmoQ1ODUAS5pc1GGpQaAH0tMzTs0ALR2pAaWgBKMUveigBMUYpRRQA3FJin0lADNtN21JijFAiIrSFalxSYpgQlaaVqbFIVpAQlaaVqfbTStAEGymlanK0hWmBXKU0pVgrTStAFcpTSlWCtMK0AVylN2VZK00rQBXKU0pVjbTdtAEBSmlKsFaaVoAgKU3ZU+2k2igRAUpNtTlabtoAgK0m2p9tIVoAgK00rU5Wk20AQbaTbU5WkK0AQFabtqcrTStAEO2k21MVpu2gCLbSFalIpCKAIStIVqbFNIpgQ7aTbUxFNxQBHtpNtS4ppFICLbSbalIpMUwI8UmKeRSYpAMIpuKkxSYoAjxSYp+KTFAEZFJin4pCKAIyKQinkUhoAYRTSKeRSGgBhFNNPppoGMIpCKcaaaAGmmkU+mmgBpptONIaAGGmmnGmmgBpppp1NNAhhphp5phpgNNMNPNMNADaKKu6Tp7arqtvZCQRLI37yVgSIkAy7nHZVBY+woA0dJji0mw/t26jSSbeU0+CQZDyDrKw7onHB4ZiByFYUmkxxn7T4g1YG5hhk+WOUk/a7huQpPUqOWc+mBkFgasS2Go+LdTl/sXS7y4trWMRwQQRGQwwjO3OB1PJPqxY96zNSvmuYLGzjhMUFpHsWMHO6QnLuf9pjj6AKOcVKaZbi0rl3Tz9uur3xFrWbmCBw8ivx9pnbOyLjGAcEnGMKpAwcVJYTNNNe+KNXAufLk/dJIBtuLluVUj+4oG4gDGAq8bhUPiHdaSW/h+IZXT8rKF/juWx5p98ECMY6iMHuak1yB/7QtvD9orSiw/0fZGNxluWI80gDqd/wAgI6qiU2xJXIdJjW/v7vV9WZp7e2zc3PmMd1xIx+WPPXLsee4UMe1b/hi6vNSs/FWo3DM7yxw+a4GFy0wIGBwB8pwOgx7VgatDqOkafHol7p89jIkxuZVnRkeUkBVJB7KA2P8Aeb1rsfDYWz8Mano3l4nbTI9SnJyDueeERj3AiIYf9dWrKq705WO/K/dx1G/8y/MzKKKK8c/Wzd8KvDZ6nNrFyA0Gk273xUtt3MmBGoPqXKCuCsVk8SeKTNqUrFZ5Hur2VRyI1BkkIHrtDYH0FdRcy+T4I14jOZTbQnB7GTf/ADQVzOnEWnhnV7zI8y4aKxjBHO1iZHYfTylU+0lenhI2p37n5vxRWc8fyPaKX+ZLYTrrniyXUr+JDbIXvJ4QcJ5cYLCIegOFjH1FQ6P/AMTjxSLvUj5yb5L283NjzFQGVxn1YKQPciizYWnhTUpskS3k0VovHDRrmST8mWH86NKHkaBrF1hSZRFZDJ5XexkLD8Idp/3/AHrqeh86ldj9EmfUfFn9p35WcxvLqFx5vSUoGlKn/eI2/wDAqTw1Iz+JU1GZwzWgkv2aQbgzxq0ig/7zhR/wKtfUfBfiXwr4d/tS8sVgsdSjWAvvVmAYiQAgHKk7B+oPXFYGm3Udrp2rRtzNdQJboMfd/eo7N+UeP+BUuZMbi0TeFc/8JPa3TbW+yb70h+Q3ko0uDnrnZj3zVXRbL+1fEGn2Ltj7VdRxMzHpuYAk/nUthLHp8OpeaJBPLaGKDC9GZ0znngeXv9eo+ok8LpnXBLuCG3trm4VicYaOF3X8cqAPfFO99hNNaMsaVejU/iDbajdLvWbURdzKT95fM3tz9M1X8LTMnjDS7psMYbtLhsjOdjbz/KjwwUTVJ5HGQlheEYP8X2eQL+pFL4VVW1iYu20Jp96+fcW0pA/EgD8aBD/B99c6f4otLm2maN0LFueGUKSVYd1IGCD2rropLLxRYTalpMK297Au++01eiDvLF3Meeq9U9xzXHeFozJrMmMfJYXsnPottKx/lU3gSV4fiB4daORoydSt1JVsfKZFDD6EEg+xrOrSjUVmehluZVsBVU6e3VdGa3iT/kSrP/sIyf8AotKwvEztJqVs7HJOnWY/BbeNR+gFdB4r17Sdc8I2E1lGtreteySXlkv3I2KKN0f+w2CQOxyPSue8QfPf2gUg/wCgWo/8gpRRi4QSYszxEMVi51obSt+Q3xKMa5I3/PSGGT6bokbH60/xK4l1G1nQBQ+n2nTuVgRCf++lNWtV03V9TsY9ffSbqLTlt4LYXIibyj5UaQg7sY5KfmcVW16Epp/h+U4zNpxY+vy3EyfyQfpVppnE4tDfFLGTxTqNzgL9pmN0ABgASfvBj8GqfxFcT2vjCTU1bbPM8WoqQejSqsw6f79QeJJDPe2c+AN+n2q/98QpH/7JUqWN/wCJp7ePTNPu7u5gtESVIIjIcJ8obAB4xtH1ovYSTexX8Qwx2Xie/FpuSAXDSW56Hy2O5D/3yVNP8UKv/CQ3NygVUvAl4qp0TzUEm0fQtj8Kr6xeNf3cUzxeW6W8Nuw9fKjWMH8Qo/GrGrET6Lodwq4K28ls7Z+86Ss36JIg/CmhNW0H+KCbjU4tUO4jU7dLss38chysp/7+rJReZv8AwpYXWCZLCVrKQ44CNmSLJ7knzxz2UelNuitx4S06Tky21zNA3osbBHQf99GY0aIftFhrGn7Wcy2nnxKDwHiYOWP0jEo/GgB8Q/tHwhMmMzaVMJVwOfIlIVsn0WQR4HrK1dJ8PrG211FTUlZrbRJxfDI+V0bgwk/7UixYHoZDXM+Fsza4mn4LDUY3stueC0gxHn6SbG/4DXqVjpKeGNCh0NNpu93n6hIuDumxgICOoQHH+8WPeubF11Rpt9ehnVqezhzEk88lzcSTytukkYu7HuScmo6KltreW7uY7eFd0sjBVHqTXzWrZ5GrZLG72el3l5FKsd9JFJa6cGPL3DRsRt/2goOP9pk9a8nsf+J1oM2mtzeWCvdWZzy0Q5li/AZkHpiTqWrb+I2szDxNbWFnKVtdKjRrWVD/AKxnVZDMP97K4/2QtY+qXB0vxPba1YIiJceXqEKbfkUty6Y7qrh09wtfS4Sh7Gko9T16NP2cOUZojDVbOXw9KcvKxl09u63GMbB7SABf94RngA1n6VqMukailysayKMpNBJnbLGeGRsc4IyPUdRggVNrlrHpuuSizLJbPsuLU7sssbqHTJH8QDAH3BqTxBJDfagupQEbr2ITzxjrHMSRIMdgWBYAdFYCuk0szRxaaRfvYzSSyeHdWjWWOQjLIvISQDoZI23qw74dRgNmhrGe8Sbw7e4Oq6eGNi6ncJk+8Ygf4gQS8Z75IGd4xSsP+Jn4evNObJuLLN7a+u3gTJ/3yFf2EbetSSTPfeHrbUYnKahpMiQvIrYZojkxP65RgVz2BjHagZW0TU4bcTadqAZ9LvMCYKMtEwztmT/aXJ4/iBZeM5FPU9Om0rUJbOcqzRkEOhysikZV1PdWBBB9CKv+Io47iW31i3QJDqKmR0UYWOcHEqDsBnDAdldRT1I1jwyyMc3ukjch7yWzNyPqjsCO+JG7KKBGFRRRTEFFFFABRRRQAUUUUAFFFFABRRRQAUUUUAFFFFABRRRQAUUUUAFFFFABXf8Aw7vy8Vxpp5YOJEHseD+oH/fVcBWx4YvfsXiC2YkhJG8pucfe4H5HB/CsMTDnpNI6sFW9jXjM92gs9UtvMUBGXGDGXBXr1x60ktpqV7g7VjRVUBN4UA4/z+NV9JhhupT5pLBAMAtx3OaZrMEVtLtiYqpXO1XzXzajK+59YpL21lv3seZfEK+8y7trJWBCL5jgevQfyP51xVaGt3v9o6zdXIOVZ8KfVRwP0FZ9fS0Kfs6aifJYut7avKfdhRRRWxzBTldkPymm0UAW47r+9waux3RHesenK7IflOKAOiiuge9W47jPeuZjusfe49xVyK67g5FIZ0aXHvVhJ/esCK796tx3Oe9AG2k3vU6zVjJce9WEn96BmssvvUqy1lpP71Ms3vSA01k96kElZyze9SrLQBfElPD1RWWpBLQBdD04PVQSU8SUAWg9O3VWD04PQBYDUu6oA9O3UATZpc1Dupd1AEuaXNR7qXdQA6im7qM0AOopuaXNAgopM0ZpgFIaXNIaQCYptOppoAbikIp1IaYDCKQinGkpAMIphFSGm0wGYppFPNNNADCKQinkUhoAjIppFSGkNAEZFNxUhpKBEZFNxUhppoGMxSEU80hoERkUmKeaSgCMikIp5pDQAwimkVIaaaAI8UmKfTTQAwikIp5pDQAwimkU80hoAjIpMU8000ANxSEU6mmgBuKQ04000ANpKdTTQAhptONIaAGGkpTSUANNNNONNNAxDTTTjTaBCGmmnGmmgBppppxppoGIaYaeaYaAEppp1NNADaQ0tIaAGGmmnGmmgBtNNOppoEMNMNPNMNMBpphp5phoAbW1pxFl4c1O94865ZLGLPZT88jA+oCqp9pDWLWxqDNF4a0a2z8rtPdfizCP/wBoigaPbf2doduna9Ng4eWFOnHAc/8As1eS2syP42utVZUMdpLPf4xuQshLIp9VL7F/GvY/2eZFPh3WIhnct2rH6FOP5GvNLD4c+Orj+0IbXw/Okd0nlSm42RfIJFfjeR/Ei9O2axTszdq6OW8Mtt10ajKxP2GOS93EbsyIpZAfYybAfrXT/BuFLn4n6QZhvwZpPm5+YRuQfz5rc034F+MjBMGuNOslnQRyxyTsxddwbB2qRjKqevYV2/w++EGoeEPFMWsXep2syRRugihRsncMdTjFOUrkxjY4341wT6v8U9P02P78tvb20WB3eRv6tXH6T4hs08X61dzM0Fhe21zBGAC2xduYU47ZSMfrXT/FvU/s/wAXZ5yW3WcMQjwOj+XuX/x5hWp8P/hto1t4Z/4THxk2ywVDLFbPkJ5fZ3xy24/dUdeOucUtOWxpCUoVI1I7rU86/tq2zjbL9cD/ABqxBfW9wdscnzf3SMGvTI/if4KuL9dP0/4fpdQu+EWO0h3v9Iwpyfxp3xW8C6BbeD18UaZp50e7Voy9rxHuDkDaUBIDjOflI4BzntyvDQtofSUeJ8XGV6iTX3HCvF9p8G+I4gMtFDDcjjn5ZlQ/pIa5G5uEfw/pthEwLRyzXEvy4wz7FAz3+WNT/wAC+tdV4M8Map8QNXFjBI9vYQoDeXAGQo9MdySOB7Z7V6Vqt18M/hgo0v8AsePV9UUAyiSNZpFOMguzcLn0UfhW1FShDlZ5mc4ili8XKtT2aX4HhF1dCTQ9P0+PcRBJNNJkYG99o49fljT9asuEi8JWCDIllvLh3B/uqkQQ/mZK+hvDNn4N+Kfh+6upPCcFiI5jCXjRUfdtByroATjI4PH1r5vvfJS8mhtZZJLVJX8kvwSucAkepAFa811Y8vkSdz6F+M8mz4UaeuM77i3X6fu2P9K8G0K6bQr/AE3XvJiuFgvSRA5+8Y9jc+mdwwfavfvj0qR/Dy0RAFVdQiVQOwEcnFeNfC3SbTW/iDpNhqEK3Fo7yyPE33W2xswyO4yoyO9Sth9Sz8SPiEnju4sZl0lLEWiMu7zPMeTdg4JwOBjge5PeuP06ZrM3EgQsZLd4sg42bxtJ/IkfjXf/ABt0bS9E8bRQ6VaQ2sUtlHNJFCAqhy7jhRwOFXgf1r0b4C2tvc/D7VI5oY3Sa/kilDL99PKj+U+o5P5mmnZaA1d6nz3psyWi3vmBi0ts0UeOm4levtjP44p2kzLZT3MkjAbrSaJRjqXQr/Wve7uDwD8INOt7e8sU1bW5FDkvEryH/a+biNc5Axz9cE1a8T6doPxH+Flx4otNOjtr6OCW5STaBIrRk71Yr97IU4z6g8U+di5EeA+F5DFqlzIADjTr1cH/AGraRf8A2aq+hTR2evafd3GRDDcJI5AyQAwPT8K1vBnhO/8AF3iKPTbAmMMN08+MrDH3J9fQDuTivWtVsvhd8M5I7K906TWdWUBnR8SlcjILgkIoPpgnBHY5pufYlQ7ngHlN6Vp6qF8zTyuMmyj3Y9eR/SvbPDmr/D34iap/YTeC4tPuJY2MctuiJjAyTuTaQfTg15l8RfClp4O8XSaVZXMk8AiSVTLguu7sxAAzx6dCKXOPkSeh6/q0ZsP2aI1xt3WFu3PP+skQ/wDs1eB6w/maVohGTstpIyT6iaRsf+PA/jX0Xr9heap+z1Z2dhbS3NzJplhsihQszYMROAPYE/hXkcHwn8d6na20TaL5MMW7YZpo0I3HJyN279KUXYcldWOS1yPbpnh2TP8ArdOZsemLmdf/AGWvb/2eLSNNH1u8H+skuI4jx0CqT/7Ma5yP4CeKrqG3S81TTESGMxxIZJHMa7i20fLjG5mPXua9V+G/gmXwFoV5bXl9FcPNN5zOgKqgCgd/oeaJSuEY2PlXXZpJ9ZvZpjmWS4kdyO7FiTUj3KzeGLWx3YkgvJpguOqyJGCc/wDbMUR2cmq3dvHbBpr26uDGsI5JLFdv5kn8q9zHhnwR8J9Cgu/EkCavq1wPljeISAsOoRG4CjIyx5/PFPmsrA4Xd2eFwXSx+Hr3TmGXmuYJ0YDpsWRSM9s+Z+lTeFI5JPFWn2i5DXkn2Pg9pgYj+jmvc/DXi/wp431IaYvw8DK2EM0dpFIsQ9XbA2D3z9K4r4jeHdI+H/xB0q606AyWh2Xhs3kztZXPAPXacDrnvzRzsTguhQ8GaRB4Z05PFesFIbmVc6ZHL1UdDOR+YQdzluwy6bxppaOQouJf9pUH9SK6Twd4BufiFLN4r8W3UsOnMxMMKEIHRfQ9EjAAAx1wemMm/qPxE+G/h+U2GjeE7XUUi+RpxbxqrDvh2BZvqevrXJVw6rS5qj+RjLDRm7zZy9l4k0u+cRpceXIeiyjbn8en60/xP4hTQNHmsLOQ/wBs3ieXJ8pH2WBlBJyf4nBAGOi56Eiux+I3hXwlc/DVvFdnpUem3UkEE8AgUR58wr8rIDtPDckc8Z5rl/gho9nr/iTVZtXs4dQSK0UD7WglAJYAHDZ5wpGe1RSwVOnU50TDBwhPmR5pq0kd3ZaTIhzcR2vkXGTzuV22n6eWYx/wE0y6uUuNEsLUq5ubWSVd5Py+U21lUe4Yyn/gVe7ap4f+Gfw2u5bnWITqN7cSPLBZMok8uMscKEJ24HTLnnBx3FbWlv4U+I3gLVbqPw/a2UMBmhXMSB42EYYOpUcdR+Vd3Ozp5EfOF5dJeaZpcbKRcWkbwMcDDJvLqc9zl3H0C/h654N+H3h/W/hBe6vdWjHU9lw8dz5rDyygO3Cg4xxzkc5+mOa+Hvj/AEbwlp91Z6n4civ2nl3m5AQuEIA2EMORkZ69zXvXhHxNpfiHwdNqmnaYbWzjMqm1KIudoyeBxzmpbuNKx8m6RdjTdbtL1lLxRyDzowcGSM8Ov4qSPxqXR57e01O7tZZS1lcwS2zPyAcjMbkdcB1jbH+zXqutfGHw1qGjXenReDYiksTJH5hRQpIwGwq5GOvBz7iuX+FPge38a+IplvxJ/ZtnGJJvLOC7E4VM9gcMeOcKenWqUhOCZxsNyp0GfTZY2ZzcJPbuDnYcFXGP9oFPxQVqaZomv6Ls1uXQtSOnqjLM7W7pG8LqUcbsYAKsRntmva9a8eeCPhtfPpeieH4ptQt/kkMCLHtOOjSkFmPPv9e1V7b406HrvhLWrfXYzY3UsUsUVtEryeajJgANjG7JI5wOlLmYKCPnVl2sRSVJMMMPcVHWq1RjJWYUUUUxBRRRQAUUUUAFFFFABRRRQAUUUUAFFFFABRRRQAUUUUAFFFFABR0NFFAHu/hWaDVtDtboJcNcMmZGgOMHkdPqD+VVPGk0OlaFdTAXMdyy4j83rySAevuK5n4a6u0MM9o8sgijkDlEOCynqPwI/wDHqg+JWqtPJb2nnO4JMp3tkgAkL/Nvyrwlh5fXOTpv8j6V4l/UvbX1tb57HAUUUV7p80FFFFABRRRQAUUUUAFKCVOQcUlFAE6XLL97mrMV1no34Vn0UAbkd36mrcd0D3rm1ldehz9asJd465FAzpUuPerCXHvXOR3Z7HNW47v3pAb6T+9TLP71iJcg96sJce9AGys1SrN71kLce9TLP70DNZZakWX3rLWf3qVZqANIS1IJKzlmqQTe9IC+JKeJKoiWniWgRdD04PVMSU4SUAXA9KHqqJKcJKALIal3VXD0u+gCfdS7qg30u+gCbdRmod1LvpgS5ozUW6jdSAkzRmo91G6gB2aQmm7qM0wFNIaTNITSADTaM0hNMANMNOzTTQAhpDSk0hoAaaQ0ppDQA00lKaSgBDTDTzTDQAU006mmgQ00hpTSGgBpoNBoNADTTacabQA00004000wCmmnU00gG0hpaQ0ANNJSmkoAaaaacaaaAENNNONNNACU006mmgBDSGlNIaAGGkpTSUANNNNONNNAxDTacabQIQ0004000ANNNNONNNAxDTDTzTDQAlNNOppoAbSGlpDQAw0004000ANppp1NNAhhphp5phpgNNMNPNMNADa2tYfzdG8OkAYjspIsj1+0zNz7/OPwxWLW2R9p8HQuBzY37K7Z/hmQFR9AYX/76pMaPdf2erYp4Y1a6xxJeCPOf7qA/wDs9cLqXxm8bXjXc9ld29rawtg+TbocAkhfv7j+VdL8KfGOh+Hfhrq0V3qcFvfRzyzJAzbXfMahdo/iJK9q8i0T9+mr2IUF7jT3KZPQxMsxP/fMTD8aySuzeTsjSm8a+LtUsbu6k8SamUh2CSNbhkBDEjopA6/zrtvgNqVzd+PLz7VeTSl9OkIEspbLeZH6nrjNeZaADPDrFkqbnuNPcp/smJlmJ/75iYfjXQ/CnxJY+F/Gttf6lMYbMxSRSyBC23I44GT1A6VUopImMm2W/jGP+LrazngHyOf+2Ede8eMdI8MXnhLT4td1NrTQrVo3ULKEE+EIRScZPGTheT+FfP3xF1jTvFXxFuLzSp82ty0MSzyKVBIVVLYIyBx6dq7Dwj8WrWz0U+FvGmnvd2kQ+z+YEDkIvASRD1246jngcZ5qLFlyf4s+EvCUEln4I8Ooz42m5lXy1b0JJy7j/eIrzbxF4u8R+OLsHUJpLhY8vHbQJiOMY5IUeg7nJx3r0d7L4Gyz/aBqE8aYz5A+07f1Xd+tSSfFDwX4Ps57TwLoRkupPlE8iMqN6EliZG+hxSGvI3PgFDHH4F1G5hjDXD37q2TjdtjQquf+BH86+db+5uby9lubl3knmkaSV2OWZickn8a9D+HXxBuPAepXI1K1mn06/IeVY8Bo3z99R0PGQV47emD1upw/BjX9Ql1eXVprWSU+ZNDEJEDMep2lDzn+7Ti1uh1KcoPlmmma/wCz3dK/hLVLQD54r7zSfZo1A/8AQDXzwsR+0iNuDu2n25r6C8OfEv4b+GLxdH0W0uLWykP73UDESHYdC2SXI69Rxnpjp5J4zm0WP4g3t3okwudNa4WdSowMnDOq57bsgUEnsv7QUiDwRp8RPztqSMBjsI5M/wAxXmXwPUN8S7EkAkQzEex2Gt/4yePdA8VaRpdnot210Y5mmlbynQJ8uAPmAyTk9PSuF+HXiODwn4usdZvI5ntI/MjkEQBY7kI4yRnBIPWjoLqdF8dTIfiPIHUBRawhCO45/rmvS/giyad8L7m9lBEf2qadjjsqqD/6DXjXxM8VWfi/xbJqthFNHaLFHCpmUBjjJyQCcdT37V2/w/8AiB4e0b4Yalo2q3kkV3+/EUKxsxkV04CkAgHJPWjoM8+nv38U3XirWdSBku/sq3MZLH92TdQRgD2COVA9K9n+HYM/wE1GGL5pDb3qbR6lWwP1FeEaPKUsPECLjEmnKrZ9BcwN/NRXrnwc8c+H9E8Iahpmt38dsyXDTKsoJEkbKoIAwcnKnj3ptaCT1Zc/Z3hhGna9MHzO00KMuOigMQfxJb8q8ffUZD49/tHVCwYagZbncNxGHyR+HpWh4E8dXngbXJbm1i+0Wk67bi1Ztu9RnBB5ww5556n1r0HUfEnwe8RXcmr6lpt7Fev88sSo6GZuOuxtuffIzzk0thvUr/s+aDO+s3+uPGRbQwfZo3I4aRiCceuAOf8AeFcd8Wb033xN1l+dsciwgemxFU/qD+de3fDnxpb+J9UvrHQ9LSw8P6bbosSlAsjSMTyQCQB8rccnuTzgfPPjS4W68da9MrbkfUJyreo8w4/SgD6IvdduPB/wO0/U7FYPtUGnWixrIuVLMEUnAIycFj9RXjGp/Fvx3PbJK+rfZ4LjdsFvDGp44ODjcPzrs/ib4u0LUPhXpGm6VqcFxM7QboFfMiIiHO8D7pB28GvG9TyuiaOpH3kmkB9QZCP5qacVcmTsjT1TxN4mltbOa88QalPHeRtIqNdyEKA7IRjOP4TXt3wfmnu/hRqmZZGm8+4UPIxfny1x1+vSvA9bVU0fw1tPLac7sM9G+1XA/kBXqfwh+IugeFPC2o2GrzyQy/aWuYtsbP5uUVdowODlO+BzTkrBFtnLfByOKT4o6R5pHyiZkBHVhE+P8fwr13x5Z+ALPxF/bHjC9kurvyVW308sWCoM4wiDPLbjljjn2r50sb270W6stUs5WguY5S0Ug7Fcdu45I9DXtQ+JngXxvYRWXjfSmtbmL/lrtdlVsc7WT51yf4SMdMk4qSjL1b45m1tTYeENDttNtVyEklRcqD3WNflU/UsK8s1O91PWribV9RkuLqWV8PcuCRnH3c9Bx0A6CvW0tvgdY75mu7i8OSVib7QfwGFX9TWb4v8AiLb+JdB/4RLwjoRttMJXczIqkgENgKOFG4Z3E5PtSbSV2DaSuzuPHs0un/AW0j03eIHtbSJnU4IiIXk49eAf9414reW+mjwVC9vcWv2gSRtInmL5rMQcjb1wMn2H416H4M+JulQeHB4Q8cWsot44/IEzoXUx9ldR8wxwARngDpjJb/ZnwSsnN22q3V0h+ZbbMpHHbhAR+JqJQ57O+2pEo81nfY6Dxwxuf2eNOmi+ZFtLIueuOEH8yBWB+zv/AMhXXf8ArhF/6E1dHF8S/APibwzqWg3W/SLEQeVFHLDjKY4KBMgMpwQvsOvOOF+CfifR/DesaqNXvUtI7iBfLkkB2kqTkcd8H9Kss5D4jXEtx498QyzTO8i6hJGpY5IVSVA+gCgVmafqGq2+jagLPULi3szsW5hjmZFm3ZABA4Pfr2p/jG/t9U8W6vfWjl7a5vZZYmIxuUsSDj6Go4/3Hgu4LJzd6hGI39oo33j/AMjR1pFJozlJpjrTc3hPVJMHaL20XPbJWcgfofyr374FRi6+G2oW+7G++mjJx0zHH/jXgB3W3guP5vlvdRYlc/8APGMYOP8Atu35H3r1v4S+PfD/AIV8C6nb6je+VerdPcJCUYmUFEVQuB6rj269KUxwZ4dN94fSuu8K+Mb3wLrH2zRnSeKWCNbiKdTtc7QWHYgqxYAj07g88qEea6iijUu7sFVR1JJwBXq3w+8U+BbPQJdB8WaLCJDKzNeNbeYWHoxHzqR0G3t6dx7Ia3Z0tv8AHHw5rISDxJ4YPlHgnCXKj32sBx+f41W+IPw38O3nhFvF/hHEUKxCdoYsmOWMnlgDyhAJyOny4wDU39l/A4Sef9sTZ97yvPuMfTH3v1qt4w+JuhHwufB/gi0leO4T7KrojIqox5VAfmYtkg5x175qSjxXUrhLh7fYoURwJGfUkdSapVJcKY7iSNsZRipwcjI96jrZbHO9wooopiCiiigAooooAKKKKACiiigAooooAKKKKACiiigAooooAKKKKACiiigDY8Mamml61HLM+yB1McjYzgHkf+PBTUfiLUU1TW7i5iYmHIWM+oAxn8Tk/jWXRUezjz8/XY19tP2fsul7hRRRVmQUUUUAFFFFABRRRQAUUUUAFFFFABRRRQAAkHIOKlWd1681FRQBcju/cj61bjuz61kUoJHQ4oA347sHvVlLoHvXNrO69eanS7x1JFAzpEufep1uPeudjvD2Oaspee9IDfWf3qVZ/esRLoHvU63PvQBsrP71KJvesdbj3qVbj3oA1hN71IJfespZ/epFn96ANQS08S1mrP71IJqANAS04SVQE3vTxLQBeElO8yqIlpwloAu76XfVMS04Se9AFrfS76qiSl8ygCzvo31X8yjf70AWN9G6q++jfQBPuo3VBvo30AS7qTdUe+k30ASbqTdUe+k3UASZpC1R7qN1ADyaTNM3Um6gB+aTNM3UmaBD803NNLUmaAHZpKbupCaAFNJSE0maAA0hozSE0ABptBNITQAlNNLmkzQAU00pppNACUhpSaaaAENJQTSGgBDTTTqaaAENNNOppoASmmnU00AIaQ0pptADTSUppKAGmmmnGmmgYhptONNoEIaaacaaaAGmmmnGmmgYhphp5phoASmmnU00ANpDS0hoAYaaacaaaAG0006mmgQw0w080w0wGmmGnmmGgBtbXhuSOS9m0udwkOpxfZd7EAJISGjYk9AHVcn+6WrFooAvWjR2erRR6nBI0EUwW5hztfaDhh7Hr+NWiJ/C3ipS4Wd7K4Vx/cnTIIP+664+oarGqL/bmljXI/mu4dsWpL3J6JP9G6Mf74yfvgU1wNc8PrIvOo6Wm1x3mts8N7mMnB/2SvZDSsVdiSgeF/F0c0SfaLaGVJ4RJ0nt2wy7sdmQgEe5FUtZsDpGsXFokjPErBoZCMeZEwDRvj/aUqfxq+h/tzw4IBzf6SjNGO8tqTuYD1KMS3+6zHolD/8AE68Mo45vtIXY47yWrNwfco7YPU7XXshoEVtftoobyC5tk2Wl7AlzCozhc8OoyTwsiuo/3am8T5m1OPVVJKapCt3u9ZDlZf8AyKsn4YpbAf2t4fuNN63VkXvLUAcumB5yfgFDjsAj92pLLGq+HLjTut1Ys15bADl4yB5yevAVXHYBZO5oAj1mKNYNNvbZVSG6tV3KnRZU/dvnPclQ+P8ApoK7cafZX/g3TNd06CGKaOEQahFGuMOrFBJ0/i+XdjoWX+9XGaZnU9BvdJ5ae3LX1qMn+Ff3yge6KrZ/6Y471q+C9cuLC3u4YIxO9uGu1tmJ23EO3bcREf7UYV89vJyOcVlVpqcXE78ux0sHiY1lquq8iZ0V1KuoZT1BGarHTbMtu8kZ+pxW3qllbwiC+0+Vp9LvFMlrK33gO6Pjo6ngj6EcEVn15V5Qdtj9QUMLjacaripJ7XSf5ljxlpent4UsNa0e2jgT7W8d5En/ACxkZEwvPOw+W7D03kdq5SKKOfwvdz/KLi2u4gMDkxur5OfQFF/77rstL1BLOSaG6h+0afdJ5V3bk48xM54PZgcEHsRWbJ4efRdTvNNSYXGnaxYyfYLsL/rthEqDH8L74whHUFvQ8+jh6qnGz3R+f57lUsFW54fw5beXl/kc/BFFP4Xv5iM3UF1BtOOfLZZA3/jwj/On2hWTwjqcfJliu7eZcdAm2VW/Vo6Xw7md9S07jN5YyKuRn5oyJlA9yYgv/AqPDuZzqlgNv+l6fL971ixOMe58rH44710ngXG6Yr3Hh/XIhyIY4bpv+AyiP/2tTfD9tFe380E+CosrqVMnHzpA7r+OVGPeneHAs15d2jMQtzY3C8d2WMyIPxdFH40nhbafFWmRSOEinuFgkY9Akh2N+jGgaYeH0M9zfQgEl7C5b1+5GZP/AGSk0C0XUL+a3k5C2V1MuTjDRwPIP1Sn+GRIniOG3AIknWW0x7yxtHj/AMepvhkn+3oY16zxy24/7aRsn/s1DQJnVfD74fXPjRbySz1q3sZ7cbDG2TI6spB4BHykEg/UiupT9nrXTOok1nTlh/idQ5YfRcAH868l0mFr3UIrbzDGXDYcdQQpI/lV3RZb7W9e07SW1C4iF9dR2xkLs23ewXOMjOM9M1m4s1U0e+te+Gvgx4PubG0vYrzW5BkpkGSWXHyllB+RB6emepPPzfeidJw04YSOoky3U7uQfxHP41A0rNn3rU8R/wDH9af9g+1/9EpVRjbciU7rQZrlstheQwRqU3WdtMwJzzJCjk/juz+NTa2qpo/hwK2S2nu7D+6ftU4x+QB/GjxTJ5usxk4+Swso+P8AZtol/pUeu5T+zID/AMsrCLH/AAPMn/s9UkS2GuEqmlwHrFYR/wDjxaQf+h1Pe2TyWnh23sIGlu7q0YtHDHl3c3EqqMDljtVfzA7VqXHhzUvE/iZrXT7dUjtLW1huJ5Dsig2QIhLt2yVY46k5wDXodrFp+hQRwaQpa5W3S3l1B1xI6gYIjH/LNScn1OeTjiufEYmFGN5b9jOpVjTV2VNN8PafoFnpMmoQpda7Z2xjMTEPDbSGWR9x7O4DqMfdUqTyekeoWVtqs7z38CXEznLSyDLH8etT0V4FbFVKsuZux5lSvOcr3sZaeHNIjbcLGMnOfmJI/Imtu3srLTNJn1S8VbfTbZGfZEArzkYG1B9WUFugyPYGDU7/AE/wxZJe6yC8sq77XT1bbJOOzMf4I/fqe3qOC1XxDqOr6Hf6rqEhEl/MljbxxjbFHBHiWSNF7AMYD75JOTzXbhcJOtadZu35nTSoyn71R6DJtcuPGvjDT/7SxBYLKqC3hHyW9uDufA7nbkknk9zWDYW0urazbWMACNd3CxIM8LuYAcnsM1d0XNnperarkqUg+xwsP+ekwKkfTyhN+lGgD7JDqOruOLS3McWRwZpQUUexCl3H/XOvZslojuTtoQXr/wBreJLhdNgCJd3bLawIPuhmwigfQgUmuyW4129SwKmzjlMUDKuN6L8qtj1IGT7mrHhwfZGvNZbgafCTCfW4f5YsH1BJk+kZpvhqKJdSbUblFe101DdyIw4cqQEQ+oZyin2JPanZBdjPEcEdlq32BI9jWkSQTAjB84KPNz9HLD6AVJrqmzstK0vBDQ2wuJlJ48ybDgj/ALZ+UD7g1Ho1oNW1lpr5na2iDXd7Jnkxry3P95jhR/tMKt6fOdS1298RahGjwWzm8mTbhHkLfu4gPRmIGB0UMR92gW5B4jH2aWx0rADWFqscvGD5rEyOCPVWcp/wCmajbxWGkaXHt/02dHuZW3HKxsQsaEduEL57iQU3S7Vtc1p5L64cQ/PdXtweWCD5nbnqx6DPVmA71W1XUH1XVJ710CeY3yRgkiNAMKgz2VQFHsBRYL2NDwyDb3s+sMSF0yI3Ct/02yFiHv8AvCrEeit6VHYwRQaBqGo3EYcyFbW1Df8APQkM7j12oMH0Mqmr17Z3EMNj4Ts4y9/LMs14oOD55GEjP/XNSc56M8gPSpGgsb/UEthKx8P6LFmadODPz8zLx96R/lXIyF254UmgZmX9vFY6NpwYZv7kNcOc/ciOBGpHYnDN9GSp/DxNkt3rshYCxTbbkcZuXBEeD2K4aT/tnjvVK4lvPEeul0hD3V3IFjhiGFXsqKOygAAegFWNdurdEt9IsJRLZWWcyr0nmbHmSD24Cr/sqDgEmiwXZjUUUUyQooooAKKKKACiiigAooooAKKKKACiiigAooooAKKKKACiiigAooooA9R+DmhaZrU+qLqOn214UVPLWdcheuf6V6de+EvC1pAZD4TtHZWClIoNxrgPgOrPqOrJglfLjP6mvdyh2YIXdjANYXfM7nTGK5UzzY6J4WCk/wDCFx9cD/Rh/jUh8OeGAF/4pC3ywz/qf/r11stgqTMDFk53DCsR+lJ9iMkw8uAK3YsrCjnf8pXKjmbfwj4YuYi7eFbSEhiu2WEgnHfrXnfxY0HStIsbJ9O0y3tC82C0Kkbhg8da+go+IwkqKWA5xXjvx5jjGm6a8YAUzHAH0NS/iTQrLlZ4XRRRXScoUUUUAFFFFABRRRQAUUUUAFFFFABRRRQAUUUUAFFFFAADjpUizOvfP1qOigCyl2R1BH0qxHeejVnUUAbSXnvVhLsHvXPh2XoTUi3DjrzQB0a3PvUy3HvXOJd+pIqwl375pDOgW496lWf3rCS796nS6B70AbQn96kE/vWOtz71Ktx70Aawm96eJvespbj3p4n96ANQTe9PEtZgn96cJ/egDTEtL5vvWcJ/enCb3oA0RLR5tUBN704Te9AF7zPel8z3qj53vSiagC75lHmVT82l82gC35lG/wB6qeb70vm0AWt9Jvqt5lJ5lAFrfSb6reZR5lAFnfSbqr+ZRvoAn3Ubqg30b6BE26k3VFvpN9AE26k3VFvo3UASFqTdUe+k30ASbqM1Fuo3UAPJpCajLUm6gB+aTNM3Um6gB+aQmmbqQtQA4mkJpm6kLUAOJpM03NJuoAdmkJpu6k3UALmkJpuaTNMB2aaTSE0maQCk03NBNNzQAuabRmkzQAE000E00mgANIaCaaTQAE0hoJppNAAaaaXNNJoGIaaaUmmk0AIaQ0pNNNACGkNBpDQA00004000ANpppxppoEMNMNPNMNMBpphp5phoAbRRRQBd0vU59JvluYVRxgpJFIMpKhGGRh3BHHr3GDg1p3EJ0i4t9f0KR2sHkPlmQBmgfvDLxg8Z7YdT0HzKOfq/pWrT6VM5RVltpl2XFtJkxzp/dYD8wRyDgggjNAzSuE+xSweJNA3RWwlG6PO42kvXy2z1Q87SfvLkHJDU+Uixmg8TaJGi2jSFJrY5Zbd2BDQuOpjdd2M9VyMkqafFGdPEus6Dm60sr5d5Z3HztGjEZjmAxuQnGJBjkKRsbABGq6csmsaKBd6TKPKvLK4+Zo1JB8uUDGVzjbIMcgEbWGAhlW9h/sq7tNd0SSRLOSQSW7k7mt5V5MTHuV9f4lIOOSBLen7FdWnifRVWG3kl3eUBuFrOOWiIOcqeq5zlTg5IbFiNYtOt5ryzSS/8N3ZVLu3Zh5lu3O0McYWReSkmMNzxy6CBUPh+XzRjUtA1AGMsPlEqjBwevlzJkHnOD/eVvmAIr9f7L1Cy1/RsxWk0nnW/8XkSqQWibPXaSOvVSpPXFPvG/sjVbHxDo6BLOeTzoEYblikUjzIGz1C5xg9UZSfvVMqRaLugnd73w3qfKzxr8wK9HAJ+WZN2CpPIYjO1gxbHGuiXM2j6q4m0i+CyR3UILL3CXEXrjkFTg43KcMPlBGtYarZ6FeNaTCSTwrrAE8YHzPatyNy/7cZyjf31HupFrU9Nl0y68mRkkjdRJDPGcpNGfuup7g//AFuorAht/sck/hrWJI44JmE1rdht0cchHyyK3eNxgMR22nqmK1fC+qLBcHwf4mb7Na+aywXEn3rCc98942ONw6dGBHOebEUPaK63Pocjzl4Gfs6v8N/g+/8AmNrZ0TWI7Nltb4O9iZVmRk/1lrMpBWaP0YY5HRhwe2KeraTeaJqU1hfRbJojj2YdmB7g9jVKvNTcHdbn6FVpUcXRcJ+9GRT8SabL4P8AGUWo2AjewecXmnTR/NFIgbO0E/3T8pBGeORzVC48rw34zSeGMy2kFxHcwJJ/y1gbDoD/ALyEZ+tdZY6hB9jl0rVIDdaTcNukiGA8TdBJET91x+RHByKzfFvhqey8PWN6syXdvasbeK8j+7PAxLRkjqrqxdGU/dzGOhBPqUa6qLzPzTNsnq5fO+8Hs/0fn+Zg/wDIr+M1YFbhNPvQ6sPuzIrZBHsy4P0NU9TtH0fXLq1STc1rcMiSKfvbW4YfXg1d1j/T9H0zVQcyCP7Dcc5O+IAIfYGMoo9TG1Gvf6XaaXqoH/HxbC3lIXAEsICEe5KeUxPq5rc8cs6jdDSfiCdTt4/KiW9jv4EH8MbESp/46y0yzjHh74iQRSqpXT9VVXVuQQkuCD6jioNZBudJ0bUQGO+BrSVz3khOAB9ImhpPEpD6rFeRltt3bQXG89WcoBIf+/gcfhQBN4btDH490uxlIU/2jHbuW6DMgU5qp4b/AORp0j/r9h/9DFX9Xufs3xAk1FUEayXqXyKBwFciVcD0wwqp5DWHjHyASr2+obAQeQVkx1/CgDKmAE8gAwAx4/GtnxaiprNuEUAf2Zp5wPU2kJP6mszUVVNTu0UYVZnAHoNxrqZPDOqeJvEiR2cBa3itLNZrmVtsUKC3jA3OeBwOB1OOAaG0tWBieKUMXinUoGBDQztCQRg5T5eR2PFd7N4Be61Zb/xJK9paR21vBFax4+0XAihSPOOkanZ95uT2B61vCw0fS9evtXtF/tDVbm5kuDfXEYCwszFv3UfQEZ++3PHAWmSyyTStLK7PIxyzMckn3NeVicxUfdpavuclXFKOkNS3f6m96zokUVtbGRpRbwLtTc3Vj6sfU/y4qjRU6W6LaSX15cRWWnxHEl1McKD/AHVHVm9FGTXk+/Vl3bOH3qku7GQQS3M6QwRtJK5wqIMkmq1zr9jpeq2+kafJb3utTSCNpWw9tY5PLN2kZRkn+EY5z0rJ1Xxyh8M6r/YsD2tlNixjnl/4+Llm+aRiRwqqg27R/wA9FJJ7cVpZOmaHfaqcrNcBrC0OSDlh++YeuIzsI/6bD0r2MLl6h71TV9jvo4ZR1lqyv4j1eTX/ABHf6pI0jG5mLL5jbmCdFBPfCgD8Kn8Sf6JNaaMuP+JbD5U2BjM7HdLn3Vjs+kYpPD0a20k+tzKDDpwV0DDIknOfKT0PILkd1jYUuhwRvPc6zqK+daWWJHWTkXEzE7Iz67iCT32q5r0zqF1vFhp2n6Mp/eRJ9quv+usoBC/8BQIMHoxena2v9madZaGOJkH2q89fNcDah/3Exx2ZnFLpZLz3fiXVD56wylwJeftVyxJVSD1APzt7DHBYU/THa1WbxRqJ86bzW+yLL8xnuTyXYHqqZDH1YqOhOACPXP8AiV2FroC8Swn7RfcYPnsMBD/uLgYPRmkpNXUaRpcOhji5Zhc3/wDsyYOyI+6Kxz6M7A/dqTS0Gm2x8SagPNmZz9gil+bz5geZWB6oh55+82ByA2FsFGm2/wDwkep/vrmV2awhm+YzyA8zOD1RT6/ebjkB8ABd28umabBoMETvqd86SXaIMsM/6qAAc553MPUqMApUWtPHZwQeH7JhL5D77uSM7hPcnjAI6qg+VeuSXI4arMzyeHYZZ7l2fxFehixdiWtEccsx/wCergn/AHQc/eI2siUeFLdLmQf8T2Zd0EZ/5ckI4kb0kIPyjqv3upXABHqpGiacdCiYG7kZZNRcdnH3YQfRMkt6txzsBo0qJNFsk167QGdiRpsDD77g4MxHdEPTszDHIVhUWm6XBHajV9X3CxyRDArYkvHH8K9wufvP0HQZPFdEkV8mrm7uI4n8QhQ8VsVCQaTEvR5M8KVGNqHheC3Py0DKFvY3diH0+FTJ4g1GNvtLOdv2OAjLB2P3WZclyfupkE/MwGZqt3AY4tE0hnls4pMmUKQ13N08zHXHZVPQE9CzVZnujIX0TQBNdy3bYursKxkvWzuwAeVjBGcHliAzdAFRri28MxNFYzJcayw2yXkTBo7UEcrER95+xkBwOdufvUCFuCvhezmsUIOs3Eey6cf8ukZHMIP98jh/QZTuwrnKCcnJ60UxBRRRQAUUUUAFFFFABRRRQAUUUUAFFFFABRRRQAUUUUAFFFFABRRRQAUUUUAex/AXat5rDc7vLTGPbNerXeu3sETIunyI7R5EjSLtRscZrx34Ms6Ra20cywsI0+ZhkEZ6V1ZnuP7RljeV50SEM27OHOT8uPy5pUoczbOi/uo9AsfEMNwluilWuTHulUP93j+VXrjVDA9sGj3GUEnHbAzXl27coP2WUXCgFguFbb1AzWi+tNeRItzNIbuEGRIEXAVTwQT3rV0VfQLnSXXi+zGjXt6gL+Uyr5aj5hu4wcGvNfjG6P4R0TDBnV9rMDnPynr711Nvp0flyzPDLFbzMpRY15HGDk9+ma4b4nWj2nhHT0d/MDXjsjjuuKzrQikrdx9H6HktFFFBzBRRRQAUUUUAFFFFABRRRQAUUUUAFFFFABRRRQAUUUUAFFFFABRRRQAUUUUAFFFFADxI69GqRblh1H5VBRQBdW89yPrUyXfuDWZRQBsrd1Kt2PWsIOw6MaeJnHfNAG+t0PWpBc+9c+Llh2/WpBd+5oGb4uPeni496wVvP9qpVu/egDcFx704T+9You6eLsetAGyJ/enCf3rHF0PWni596ANcT+9L53vWULj3pwuPekI1PO96XzveswXHvThP70DNHzqXzazvP96UT+9AGj5tHm1nib3pfO96AL/m0eZVHzvel873oAu+ZS+ZVLzqXzfegRc8yjzKqebR5tAFzzKTzKq+bR5vvTAtb6N9VfN96PMoAs76N9VfM96PMpAWd9Jvqv5lHmUwJ99JvqDzKTf70AT76TfUO+k30ATFqTdUO+k30ATbqTdUO+k30ATbqTdUW+jdSAk3Um6o99JupgS7qTdUe6k3UgJCabmmbqQtQA/NITTN1JuoAcTSZpm6kLUAOJpCaaTSbqAHE03NITTSaAHE00mkzSZoGBNITSE0maAAmkNITSE0ABNITQTTc0ABNNNKTTTQAhpppTTTTENNNNONNNADTTDTjTTQA2iiigAooooAsWN/dabdpdWczQzJnDL3B4II6EEcEHgg4NdDYXVreXaXelTQ6PrIBDQyMBa3ORghS3Cbu6P8hyeVGFrlqKB3OzhhePU5Dp0I0rWlBS40i7X9zcg9VTf1z/zzf22kkgBbNA01zHpdnkyEC/8ADt0Wy5Gf9Tn5iVycD/WLn+IbjWHaa/ItrHY6lbpqNggwkcpxJCP+mUnVOuccrnkqa6O3NrrkUUUUzaqUAEUUrCHUoMdBG/KzqOAF5bjhU61IyhAiWlrdXGnRvqegyYN7YynE1tzgM2B8rAnCyqMHOCBuKUoit7fS9kkkmoeGppMpPGo8+wmI7rn5WIHK52yAcHKgrq4lluTdG4uLm6tyS2pWcey/t8dRcwE/vABnLAnry5+7TBAEzqtrNa2bOPLe+tY/M065z/BNFtzCWx91l2njCqBuoAypIFt7aDSdalR9OlDNpmqxAuseTzjjJjJPzJjchJIAO5WdNYTagY9E1Py4dYgRVsLppR5d1F/DGXztIx9x84x8pONu3SW2EDNaC0ithdYkk0e6mzbXQ6CS1nyQD1wd3sGfJWoTZqlpNYyQ3V9pdtuaW0kXZf6Wf4mCnqvrj5T/ABBGIIAN7w3rcWv2K+FPEwlg1KyJitZ2jJlXHGzb1YjHKdWH3fnGJM3UtNuNLuzb3AUkqHjkRtySofuujd1I6Gs+7tYbyzhN9eLJEu2Ox12JTtGB8sVyoyykAYB+8oHG9dpHT6XrC6iF8N+LU8m9+/b3YYMJC3/LSNgdrFupAO2T7wIfPmctfDqfvR3Po8kzyWDao1tab/D/AIHl93nztael6y9hBc2NxEt3pd4uy6s5DhZB2IP8LDghh0IFM1fR7vRroQ3Kgq2TFKmdkgzjIJ9+CDgg8EA1n156bi+zPv5Ro4qjZ2lCX3MsN4WFtHcW9jdG70DVSqQXDja1tdLkxLMM4ViS0e77pEjEdMDmtMja90nUtHdSLiIG8t1bqGjB81Mdsplj7xAV1Om6nc6VcGW3KlXUpLDIoaOZD1R1PDKfT+tWNb05tX1ZPFnhVCupxMJ7zTGO9968mWPPMqNjLDlgck5ByPRo4lT0lufn+cZBUwbdWl71P8V6/wCZxmnAX3h3U7E4MtuVvocnnA+SRQPdWVj7RUXn+l+E9NudzM9nNLZsOyRk+bH+bNP/AN81amkg0HxNa6rZxM+lXQ86OLfy0D5SWEn1ALxn169CKkg04295rfh3eZUmh+0Wcn3RIYx5scgHfdEXAHrIK6j5woa+TPDpF8XDtcWEat/smItCAf8AgMan6EU7xPKX8X315Icm5n+1k+okxJ/7N/8AqpD/AKV4MXAXdYXxyf4isyDH4Awn8X96PEZedtLvX6XOnQbfpEDB/wC0aANuy0eDUfi5d6Zf25lhF/debCrEZCb2IyvOPl5x2r0G71Ca7RIiEit4/wDV28K7I0+ijv7nn3rkfDk5k+N15dH5jK+oT56Z3QTNn6c10lePmk5JxjfQ4sZJqyQU6OKSaRY4kZ5GOFVRkk+wqaSCKy07+09VuUsNOzgTSgkyH+7Gg5c9enHqRXN+JfFd493ZeH/CsUtm97DF5shI+0ytLyiFwcICjISq45JBJxXJh8FUra7LuYUsPKer0Rta/qmneD7aKTUFW+1Cbd5VjFJ8qbTgmVx05yNq85BBK4NcP431zVNbu9N0y7YSXEEe5reBMJHLLg+WijptXy1I67g3Uk0zdZS67LfcT6LoUSRwhh8twyk7Fwf+esm52HXaXI6VUsbiaxguPFF5I76hcSOtizfeeY8yT/8AAM8H++wI+6wr3KGHp0VaKPRhTjTVojdTtXutUsPDWnFZfsp8jIYbZLhiPNfOcYB+Xd02xqfWodVcapqtppGkK09vbhbS0CrgzMT8z465dySM8gFR2qUg+G9IZW41fUYcEd7a2Yfo8g/JD338Tw2txoUK2VtDJL4j1BPKEUalntY342YHPmuDgj+FTjqx27lkN7E15c2XhnSCs8du7bpVYBZ5yB5km49EAUAE8bU3cbjUk0Karcw6JpcyJpdgrST3jgqjHgSXD9wOiqMZwFAG5jmeGye3jm0TSpInu5I86pqG8eVbxg8xhxxsBI3MPvHCrkffd5VrJprQQTPZeHIn/f3jJibUJV7KvfGflX7qA5Y5PIMgKW+syAl5bPw1pQ2hyBvYnngdGmkI6c4A/upw1/L1UjWNUQ2mi2w8i0tYThpAvIhjJ+uXcg4LEnLMA1q4ijmS0l1K2kttPUf8SzRYGzNcbsfOxxxu4zIRluAg2j5LYsLi6vmuNSt7e5vreP5NOVhFaadGDx57ZwoBP+rB3Fidx3ZVgDNZBeumua5GEtWGyw02HcpnVThUQclYgeC2ck5Ay24ixdTT2Gpi4u4kvPEspWOCySPclgAAEUoODIBgLHyFx82W4FpZZ5nmv7K8HmZ2XHiK7BijiwMeXbJjIwOm0b8YwqAHNOxjle3lj8PI1pakmK61u8Pls+RygIzsBGfkTc7c8sDtCArNNH4dne4llW+8ROxcuW8xLRj1YnkSS557hT6t92ex0CUXpk1eCW91WUGZdOaQq3qZLlyR5adyCQxHJKAhjv6X4cTSI5JIBLBNDgzXsyqk8fptVjstgezyHzDwUXqKg+0xy28sGiWcVzaowaa4nPl2SP1DSvJgzvxkb9q53BYyDRcLDWItf+Jxc6hGJiNg1PyvkjA48uxh43FenmfKqnoV4Y45WfVNPZYQujeHRJl57hizXDjuxAzNJzwqjC56KCTUd9qenwXbXM0x1/UsAedMGS1ix0CIcM4HGAQijGNrCsLUNSvNUuBPeztK4UKucBUUdFVRwqjsAABTsDZoXeswW9rJp+iRSW9q42zXEmPPuR6MRwif7C8epbANYtFFMkKKKKACiiigAooooAKKKKACiiigAooooAKKKKACiiigAooooAKKKKACiiigAooooA9d+B0EdzNrMMqkqY0J/OvVW8I2vmiUTThs5JB5I9Ca8w+AxIvdV4yNi/zr3Da4+6M1jGbjJ2Z0r4UYknh2ze3ZN0uSRlmbJwO1cxPpF/ZX1y0VohthkpPnlfbNJ4l1a+vNduLCOSS3tLWMGVohyxPSqGnajc2V/a2ks01xp17mFxKcMrd8VtGrJOzHy6XL0t7c74oBBvTaiqZCSA5zuJ/DpXJ/FYIngrRkRcBZ2HXPY16oPCNoUg2zzIkWeM5L/jXnXxutFs/DulQRg7I5cA59qVaaaSXcSW/oeG0UUUzmCiiigAooooAKKKKACiiigAooooAKKKKACiiigAooooAKKKKACiiigAooooAKKKKACiiigAooooAKKKKACiiigAooooAUMR0JpRI4/iptFAEgncelOFyw7frUNFAFkXZHrTxee9U6KAL4u/8AaFPF171m0UAaouqcLoetZOSO5pQ7DuaANgXI9acLketYwlcd6UTN7UAbQuPel8/3rGFw3p+tOFyfegDYE/vThP71ji696cLr3oA1xN70vne9ZIuvcfnTxc0Aanne9L53vWWLmnC5FAGn51Hm1m/aB60v2getAGj5vvR5vvWf549aXz/egDQ82jzaoedS+d70AXfNo8yqXne9Hne9AF3zKTzKqebR5tAFvzKTzKq+bSeZQBb8yk31V833o8ygC1vo31V8yl8ygCzvo31W8yjzKALG+jfVfzKPMoAn30m+oPMo30ATbqN1Qb6N9AEu6k3VFvpN9AEu6jdUO+jdQBLupM1Fuo3UgJN1N3UzdSbqBjyaQmmbqTNAD803NNzSZpgOzSZpuaM0gFzSE0maaTQApNNNGaQmmIQ000pNNNACGmmlNIaAG0UUUAFFFFABRRRQAUUUUAblr4pvoxCl6qahHCAIjcFvNhx02SqQ646gBtueoNdJZeIdIvp2na5ltL0qV82VvKmYHqpnRSku7nPmxjI4L15/RSsO560dPAsSojhkspXJYRxoIZnAyT5RfyS/IANvKrAfw80f2Y4ZIk8x5rP7sbPIJrQLz+7kCieAAnAEsbRjk7j1ry+w1O+0uZpbC8ntZGUqzQyFdynqDjqPaumsfiFfQxJBqFjaXsKY2fuxG0fugAMasf72wt3zSsx3R0h05/OE8X7i4uMx+dHFHi7HGVeIEwXIzjmJtxxuKE1BPpsUVpJb3NtALFXKtA0rfZkkJx+6lYeZaSH+5MNpxluAANDT/H3hu+LrdyXOny3DgTG5ja4i2ccuykyzHIBw/wAg/u11GmnStXktv7Lv7W5mb9zbxR3YEoGOS+NrRJzxHEFB79OVcrRnPadqNxZ2jaRq9vc6xpLIJQhULfWyheJAvIlQKOJELDaBk4ASs3VtBFpbLqWm3Salo0rYivIegPXa46o3PQ13v/CJrKI4oBtWW4KwRtGqIz8bpPLxtjA4wUAc/wB+kg8P3dpdveQAs04dZJM8TopO4zKQ25MHOGE0h7MvFYVaManqexleb18BKy1g91/l2Z5VT4ZpbeZJoZHjlQhkdGwVI7gjpXda14Ea5ja80KGXzAgll091IdVPRk5PB7ISWHHXNcGysjFWBDA4II5BrzpwlB2Z+iYPG0MbT56Tuuq6r1RvXcul+L9Im0/U/KsNWaTz7e/A2wvKQA3mqB8pcAAso5IUkcEnmrmy1fTYoDcQPb67oBWZA2GEtru3K6kcOEY9QTlXHZDU1bWk+IZLIQ297At9ZRFjHFIfmi3DDeW2DgEEgqQVYEhlOa6aOKcdJnzua8NRq3q4TR/y9H6dvy9DnIrGFdcubC2jxYa9Zl7EfeIYnfGgPdhLH5JP+9WRd4uPCmmzZJktria2YY4VDtkT82aX8q7u68Jm/sZm8MStcW9tKbzTgD+/tHOC0DrycNgFHBI3LjOXJrn7yBL2z1RrZVWDUoRqkEUa8JPCSJosfwhVeZgP7oQ9674yUldHw9WjOlJwqKzXQ1fCtsx+LVkpdENxpvmbpGCjMthkZPblxWxqvivSNG0a7udJMep38FxHbiaZCLdWYOSUU8ybdmMtgZYcEVx9kzp4s8K6ky7lEFvc8jIK25KH8MQH8u3aK206Oaz0awuTttkSXVdQdeGjiYhQuT3KxqV9TMB3rOdCE5qclexhKnGTu0XtQubvXLrSodeu57lIIG1TUXc4ZEfBCKegBjWEKOAGlxgZqnZPe3El1rZjD6trEslvYRIoGC/EsgHZQG2L2yxIPyGtV9Nu9RnubSWN4pru4WbVfITLR94rKMd34JKdiF3Y8piLL2cl0+ID5XnRm1820Uy7Ihx9lswP9YcZ8yX7pJOWwxMmpZgvaWs8H2CO5CaFpZ3319GM/abhgeEz94naUQegZzgFsLPMsUsGsahaIZWRV0jSMblSMfcZx3TPIB5kYkngndtx6e06QC0s7Z4reQpbQlvMsrVzjLSOAftVweCVQMOBwVGxdGy8NXouGuozeS307MJr5iPtcjY5SPOVg6YPLTYHCAErRcdjmbKzvbHU5Lhgt94octM/nsDHp/OTLMzfL5gJzgnCH73zcCW0sRDasbS4kVbtmin1gxs012ScNFaxnDMD0LcE5wxQEqext/Cm21itUija3I86O2ijLROy5+faSDOw9ZGBXJAhI4rR/wCEYnDyS3Ehj+QGWTczytB0zldsjR7SQUXyABjKnFK4WOG/s6MQNZC0AtrdhI+mpOAit0WS+ueFU9ggII+YDyyeZ4dOuL64iuk8u6nCfuLmS1IgijBJxaWuN0gHPzsoQEncAfnrtbXw5uWBLPT5L4x/NAVjVoFPdolAEPIxnJjkBx85NS3Hhu4e2uLjUb60trfIabzCbk793HmIo25x3mM+PXtRcdji4oobf7VdQSTXE7MRdX7XKh3Y5yJbskpEDz8kRdmBKl6gh0+51aOKCysF1C2Vm+zosb22nRuByUU/vLlwMcn5uOQwrpb/AFbwLo8oee4TWLqDcsZu5hMPLI4WMRh40wSTgCPHr6c/q3xXMu9LGCds7MyE/ZxJt6FwpaTd/tLKv+BqLQvz+FbeMwXniXU4ppSuII5V8uBVJIAggTBZc9htKnrE3NSahrEWlMGWOKxljUpHPqTmKSNeTtjhiAlVTngosKn+IHmvO7rxdrE7ymG4FkJciT7IPLdweoeT77j/AHmNYROTk9adhc3Y6vUvFFrKUCxS6m0RJia9URW8RPeO2jO0HPqWB7rWDqGrX+quhvbl5FjBWKPhY4gTnCIMKg9gAKpUVVhXCiiigQUUUUAFFFFABRRRQAUUUUAFFFFABRRRQAUUUUAFFFFABRRRQAUUUUAFFFFABRRRQAUUUUAev/AiZI9Q1VZGCgxoAScdc/4V7il7Ah2G5jPvuFfI+heJL3w8ZjZpAxlxu81SemfQj1rb/wCFm69/zzsv+/Tf/FVwVfrSm/ZxTXmztpOg4LnbT9D3DxHopn1JtT0ya3eRl2yRytw1Zui6fCdVhvNXvbCJYOEhjlXr6nmvIj8T9eP/ACysv+/Tf/FVjv4ouJJGdrOzLMcnh/8A4qiDxf2or7zohLB/bm/uPq19c0sDI1C1Pt5oryb42X9teaLZ/Z7mKVRLyEbODj/9deVf8JLP/wA+NmPwf/4qq99rUt/a+Q9vBGu8OTGGzwCO5PrVqNZtcy6hVlg1Tfs5NvzRmUUUV2HlBRRRQAUUUUAFFFFABRRRQAUUUUAFFFFABRRRQAUUUUAFFFFABRRRQAUUUUAFFFFABRRRQAUUUUAFFFFABRRRQAUUUUAFFFFABRRRQAUUUUAFFFFABRRRQAUUUUAFFFFABRRRQAUUUUAGT60u5vU0lFADt7etL5jetMooAf5re1L5xqOigCbzzS/aD71BRQBY+0e9H2j3qvRQBaFx70vn+4qpRQBb8/3pfOqnRQBc86jzqp0ZPrQBdE1L51Usn1NGT6mgC95w9aPOHrVHcfWjcfWgC95o9aXzR61R3t60bzQBe833o8yqPmGl8w0AXfMo8yqXmGl8w0AW/Mo31U8360vm0AWt9G+qvme9Hme9AFrf70b6reZR5lAFjfRuqv5lG+gCfdSbqh30b6AJt1JuqLfRuoAl3Umaj3UbqAJM0maZupN1AD80mabmkzQApNITSZooAKaaXNIaAEooooAKKKKACiiigAooooAKKKKACiiigAooooA2NN8V+INICDT9ZvrdEIZY0nbYD67c4/Sun0/4yeLbLaJZLK8VTuAmtguD65j2n/HvXAUUrId2eyWfx7kERTUfDVvOTjmG4MYGPZlb+fHajW/H/gbxgyyXdlqGkam5wbxIkkj/AO2gDbiPcDP1xivG6KiVOMlZo6MPi62GmqlKVmej6jpNzpvlPJ5cttMC0F1A2+KYeqsOv06juBVGsHQfFOo+HxJDCY7iwmP7+xuRuhk98dQ3oykEetdjaRaZ4lUyeHpHS8xl9KuHBmHc+U3AlHtw3setefWwsoax1R95lfElHEWp4j3Z9+j/AMinaXlzYXSXNpPJBOhyrxtgiup07WdG1a7L6vGtheyTCdrqKPMMkuCGZ0HK71JV9vDg8gEBhyDKyOUdSrKcEEYINJWEKkoP3T2Mdl2HxsLVo69H1R6DY/CbUmubWS3uoLjToLe7t7eeOZXJt5c7dvbf++mPYZUcjNdNY/DE2sctxe3cENxM4kleFsiFUAEcce4fdjUYUnoQGKk7dnjHilWPgTR3wdq6ndjPpmK3/wADXDV6tNucVI/MMdQWFxM6C15WfUMvh/wtY2qW02t6VaWoLKyveoM7h8xJbliWHIJw4ADhsDEX2TwEFd7zxbo0paNVdEvIyh2kcFdxLpgDEbblH8IHSvmOir5fM5OfyPpt/F/wwsH2HW4WKq0Y2QSygRt0jBCkFB2U5ANUb34ueALZmWEX94CIwGhtsY2DC/fZTxXzlRT5EHOz3S8+O+jRTk2Hh68njYMGE9wkO7dwSQqtyQeua5y5+N2q7o/7P0TSrYRLthaVGmkiHX5WJGP/AK9eXUUcqFzM63UviZ4v1WNYrjWpljRtyCFVjKn2ZRu/WuavL+81Ccz3t3PcynrJNIXY/iar0VVhXCiiigQUUUUAFFFFABRRRQAUUUUAFFFFABRRRQAUUUUAFFFFABRRRQAUUUUAFFFFABRRRQAUUUUAFFFFABRRRQAUUUUAXdH019Y1e106ORY3uJAiswyAT616dZfAPWL+2WeHWtP2k4wVfI/SuC8F/wDI56T/ANfC19ceGh/xKuP77Vz1Kko1FFdjeFNSg5M8GX4Baq4JHiDSuP8Af/wpW/Z/1dSA2v6UMjIyX6flXvWpJp+n24lktgxZsKAOSTUOm3FjqTmBrVVdUyvO4Fc+tXzsPZo8Km+AGswWr3B1rTmjUbiVVzx+Veaa/o76Brdxpkk6TtDtzIgIB3KG7896+z9SjSHRLlUUBVibAH0r5E+IOP8AhONRx0/df+ikqY1G6nL0sKcEoXXc5miiitzEKKKKACiiigAooooAKKKKACiiigAooooAKKKKACiiigAooooAKKKKACiiigAooooAKKKKACiiigAooooAKKKKACiiigAooooAKKKKACiiigAooooAKKKKACiiigAooooAKKKKACiiigAooooAKKKKACiiigAooooAKKKKACiiigAooooAKKKKACiiigAooooAKKKKACiiigAooooAKKKKACiiigAooooAKKKKACjNFFABk0uTSUUALk0ZNJRQAuaM0lFAC5ozSUUALmkzRRQAUUUUAFFFFABRRRQAUUUUAFFFFABRRRQAUUUUAFFFFABRRRQAUUUUAFKrMjBlJVgcgg4INJRQB22n+OIr9EtfFMMl1gbU1KHH2mMdt+eJR/vYb/a7Vq3ejvHZ/wBoWNxFqOmE4F3bZKqewdT80bezAe2a80q/pGtajoV6LvTLuS3mxtYryrr3VlPDKfQgiuerhoz1WjPdy3P8TgrQfvQ7P9H0/I6vxLKT4CsIscLqczZ+sUY/pXC11HiHxbBr2h2toulQ2VzHcPNM9uxEUhKgZCH7nToDj0x0rl60owcIKLODMsTDE4qdaCspf5BRRRWhwhRRRQAUUUUAFFFFABRRRQAUUUUAFFFFABRRRQAUUUUAFFFFABRRRQAUUUUAFFFFABRRRQAUUUUAFFFFABRRRQAUUUUAFFFFABRRRQAUUUUAbHhQ48XaR/19xf8AoQr678NzIujguwUeYQCa+RPCf/I3aP8A9fkX/oQr658Mqj6UQ6hgJDjIrjq/x4+jOml/DZfv4LfULbaZlBQ7gwPQ1U0qytNPJmNxGzEbQV4AGal1i9ttF0ie+eEMkeMhR1ycVZxZpZC5kjjSIoHJYYAHvWg7kWrTxyaTdqkik+U3Q+1fJHxC/wCR51H/ALZf+ikr601KOD+x7mWJE5iJDKO2K+TPiJj/AITvUsZ/5Zdf+uSVEP4/y/VCqfwvmcvRRRX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x4UOPF2j5IH+mRcn/eFfVWny3o0GaLTtj3XmdCwGBXx70NemeB/ilc6TLHaavNI8IICXfJeP2YfxD36/Xty14S5lUjrY3pTjZwl1PV9T07xlLoX2QRiVnk3FCwORnOKlvB4z1K0e3kslggeMRtCGBPp1rp9I8Q2+rwRmOdMsuUdHBSQeoNO1PXrfRLZ5ru4UlFywZgFUepPapVWLjzGnJK9kjH0061a6DfwaxCI0EQELbwc8AYr5u+IhJ8d6kSc/wCq/wDRSV1vjj4u3WrSSWujuyRcg3JGDj/YHb6nn6da8sklkmkaSV2d25LMck/jV0oSc/aNW0sZ1Jx5eRDaKKK6TAKKKKACiiigAooooAKKKKACiiigAooooAKKKKACiiigAooooAKKKKACiiigAooooAKKKKACiiigAooooAKKKKACiiigAooooAKKKKACiiigAooooAKKKKACiiigAooooAKKKKACiiigAooooAKKKKACiiigAooooAKKKKACiiigAooooAKKKKACiiigAooooAKKKKACiiigAooooAKKKKACiiigAooooAKKKKACiiigAooooAKKKKACiiigAooooAKKKKACirEFjc3ABihZge+MD8zVtNCvG6+Wn1b/AArOVWEd2dtHLsXXV6dNtd7afeZlFajaDeDo0TfRj/hVeXSr2JSzQEgd1IP8qFWpvZlVMqxtNXlSl9zKdFFFaHAFFFFABRRU9taTXbMsKhioyeQKTaSuy6dOdWShTV2+iIKKv/2Nf/8APD/x9f8AGk/sa/8A+eH/AI+v+NR7Wn/MvvOv+zMb/wA+Zf8AgL/yKNFOdGjkZHGGU4I9DTa0OJpp2YUUUUCCiiigAooqe2tJbtiIgDjrlgKTaSuy6dOdWShTV2+iIKKv/wBjX3/PEf8AfY/xpRot9jmNR9XFR7an/Mjs/svHf8+Zf+Asz6KluLd7aTY5UnGflbNRVaaaujjnCVOTjNWaCiirFtZTXefKCnHqwFDairsdKlOrJQpptvoivRV/+xr/AP54j/vsf40v9i3uMmNR9XFR7an/ADI6/wCy8d/z5l/4CzPoqSeFoJTGxUkd1ORUdWnfVHFOEoScZKzQUUUUyQooooAKKKKACiiigAooooAKKKKACiiigAoqzbWFzdxs8KBgDg/MBU39jX//ADw/8fX/ABqHUgnZtHXDL8XUipwpSafVJsoUVeOj3wBJgxj/AG1/xqjTjOMvhdzOthq1C3toON+6a/MKKKKowCiiigAooooAKKKKACiiigAooooAKKKKACiiigAooooAKKKKACiitqHwvqM93bWyeV5lx5ezLcfOAVzx7imk3sJtLcl8PeMNW8NErZyJJATkwTAsmfUYIIP0NJ4j8X6t4nlDXsiRxL0ghBVAfXkkk/Un2rd1/wCEnibw3pZ1C/8AsXkB1T93MWOT04xUHhz4X+IvFEVxJp32TbA4R/NlK8kZ44qPZR/iW+ZfO/gucXRW/rng/U/D1/dWd81uJrYZk2OWH3d3Bx6GsCraa3JTTCiiikAUUUUAFFFFABRRRQAUUUUAFFFFABRRRQAUUUUAFFFFABRRRQAUUUUAFFFFABRRRQAUUUUAFFFFABRRRQAUUUUAFFFFABRRRQAUUUUAFFFFABRRRQAUUUUAFFFFABRRRQAUUUUAFFFFABRRRQAUUUUAFFFFABRRRQAUUUUAFFFFABRRRQAUUUUAFFFFABRRRQAUUUUAFFFFABRRRQAUUUUAFFFFABRRRQAUUUUASwQPcPsQoG7bmAz9M1bOi3oGSi4/3xWeDg5HWuu1NiumzkHB24rmr1JwlFR6n0GUZfhcXQq1Kqd6avo99/LyOTdSjlSVJHdTkfnTa3dKvYJyILiOLzP4W2D5vb61qT2NvPA0RjVQe6gAg+tTPE8kuWSNsLw8sZR9th6qflbVPs9f63OOoqe7tJLOcxyf8BbsRUFdSaauj52rSnSm6dRWa3CiiimZjoygkBkUsncA4NbOo6daWVp5qh2YkKuW4rErota/5BUX++v8jXPWbU4JPc97K6dOeDxMpxTcUmm1te5zwBJAAJJ6AV0Wn6PHAgluQGkxnaei1n6Hbia+3sMiIbh9e1aeuTNFYBVODI20/Ss69SUpqlE7slwVGjhZ5liI83LflXp1+/TyK93rwVilqgbH8bdPwFUP7Zv8584fTYP8KoUVtHD04q1jycRnePrz5nUa8k7L8P1Nm31+VSBPGrr6rwa3IJ47mISRMGU/pXFVo6NdNBerHn5JflI9+1YV8NHlco6M9fJuIcQq0aOJfNGWl3un+q9S4o06TUHtZbTY+4qrbjhv8KvHSLAAkwADvlz/AI1jz/8AIxD/AK7L/St+9/48bj/rk38qxq80XHlb18z1stVCtGu6tKLdOTS91bL5HLXk1tKwFtb+Uqk87iSw7fSq1FFelFWVj4GtVdWbnJJN9kkvuQUUUUzI6fRLiSezIkOTG20E+lVvEFw6iKBSQrfM2O/pS+Hf9VP/ALwqDxD/AMfUX+5/WvPjFfWbH3WIxFR8PxnfV2Xy5rGPRRRXoHwoVO1pKlolyy4jdto9aZbwtcXEcK9XOPpXWXVos1g1sowAuE9iOlc9av7OSR7mU5PLHUqtT+Vaect/69Tj6KCCDg8EUV0HhhRRRQB02hzvLYlXJJjbaCfSq/iCZ1WGEEhWyW96f4e/49Zf9/8ApVbxD/x9Rf7n9a86MV9ZPu8TWn/q9GV9Wkvlf/Ix6KKK9E+ECiiigDqtHne409S5yykrk96zvEEz+fHDk7Nm7Hqcn/Cregf8g9v+uh/kKz9fIOoKPSMD9TXn0or6wz7vMK03kMJN6vlXr/VjLooor0D4QKKKKACiiigByI0jqiAlmOAB3p9xbvaztDJjcvp0rS0G28y5adh8sYwPqf8A61T+ILbKR3KjkfK307VzuulV9me5TyeUssljet9F/dWj/H8EYNFFFdB4YqkBwWXcAeRnrW3Yrpl+5T7J5cgGdu8kEVh1f0Y/8TSL6N/I1jXjeDadmj1snr8mKhSlFSjJpNNJ76ddUbM2m6dbwPK8HyqMn5j/AI1ztzLFLLuhgEK4xt3Z/Guj1okaXIPUqP1rlqywl5RcpO56fE7p0a0cPRhGKtd2ik73fW1wooorrPlhQSpBBII6EV12nTvcWEUsnLEEE+uDj+lchXUaJ/yDE/3j/OuPGpciZ9VwlUksXKF9HH8U0Zmu3Dve+TkhIwOPUnmsqr+s/wDIUl+i/wAhVCt6KSpxt2PGzepKeOquTv7zX3OyCiiitTzgooooAKKKKACiiigAooooAKKKKACiiigAooooAKKKKACiiigAr26w+H/iTUrPTtV08QBHtoJIWaXDLiNeenrXiNfZ/gXnwJoP/XjF/wCgihVpUpXiP2aqKzPM9X8LfETVLE22pXkM1vuDbZJxjI6HpUejeE/iBocciaTLDFHKQz7JVO4jjPIru9Ydr7VbpDO628J8sKGxubAJ/AZFV7OdtLvbZ4bhvJkkVXjd93DHGRn3NdH1ifJbT7jN048/U8y8U+CPGE1jqmr6rDHKUt3lml8wZ2qpJPT0FeNV9p+MgD4G1/POdNuP/RbV8WVhKtKq9eho6ahsFFFFIQUUUUAFFFFABRRRQAUUUUAFFFFABRRRQAUUUUAFFFFABRRRQAUUUUAFFFFABRRRQAUUUUAFFFFABRRRQAUUUUAFFFFABRRRQAUUUUAFFFFABRRRQAUUUUAFFFFABRRRQAUUUUAFFFFABRRRQAUUUUAFFFFABRRRQAUUUUAFFFFABRRRQAUUUUAFFFFABRRRQAUUUUAFFFFABRRRQAUUUUAFFFFABRRRQAUUUUAFdbqv/IMn/wB3+tclXW6r/wAgyf8A3f61x4n44ev+R9Xw9/umL/wr8pHJV02jXsl3A6y8tHgbvUH/APVXM1u+Hfu3H1X+tXi4p0230OThmtOGYRhF6Svdd7Js1Ly0jvYDHJweqt3BrlLm2ktZ2ilGCOh7EeorqLa/jnuJoD8ssbEY9QD1pb6xjvodjcOPut6GuSjVlRfLLY+mzbLKWaUvb4ZrnWnrbo/Pt/kchRUk8ElvK0Uq7WFR16ad9Ufnc4ShJxkrNBXRa1/yCov99f5Gudrota/5BUX++v8AI1z1v4kPU97KP9yxf+FfqVvDz4uJk7lQfyP/ANetLVrRruyITl0O5R6+1c5ZXJtLuObsD8w9R3rr0dZEV0IKsMgjvXPiU4VVNHvcPSpYzLpYOfS6+T1v95xFFb2q6SXZri2XLHlkHf3FYPQ4NdtKrGpG6PkMwy+tgarp1V6Po0FOjdo5FkQ4ZSCD702itDhTad0WbaR5dThkc5ZplJP411N7/wAeFx/1yb+RrlLL/j/t/wDrqv8AMV1d7/x4XH/XJv5GuDFaTifbcNycsHiG93/kcbRRRXefEBRRRQBu+Hfu3H1X+tReIf8Aj6i/3P61L4d+7cfVf61F4h/4+ov9z+tcK/3p/wBdD7Kr/wAk5H1/9uZj0UUAEnA5JruPjTa0C23SSXLDhflX69/8+9bFrdR3aO0Z4Vyv5d6pzY0zRdgOH27cj+8ev9fyrO0K48q7MJPyyjj6j/JrzZwdVSqdtj9AweJjllTD4B7yV5er2/HT0sRazbeRfswHyyfOPr3/AM+9Z9dPrVt59iXA+eI7h9O/+P4VzFdeGqc9NeR8zn+C+q42Vvhlqvnv+IUUUVueKdD4e/49Zf8Af/pVbxD/AMfUX+5/WrPh7/j1l/3/AOlVvEP/AB9Rf7n9a4I/7yz7bE/8k7D5f+lGPRRRXefEhRRRQB0mgf8AIPb/AK6H+QrO13/kI/8AABWjoH/IPb/rof5Cs7Xf+Qj/AMAFcFL/AHmR9pmH/IgpfL9TMooorvPiwooooAKKKu6Xbfab9FIyi/M30FTKSinJm2HoSr1Y0obydjbg2aVpStIPm4LDuSf8/pVu4hW6tXiJGHXg/wAjWLr9zuljt1PCjc317f5960NGuPPsFUn5o/kP07f59q8ycJciq9Wz9FwmMoyxc8sS9yMUl52+L8/wZy7KUdkYYZTgj3pK1NctvJvfNA+WUZ/HvWXXpU588VI/PsbhpYXEToS+y/w6fegq/o3/ACFIvo38jVCr+jf8hSL6N/I0q38OXoaZX/v1H/FH80bOt/8AIMf/AHh/OuXrqNb/AOQY/wDvD+dcvWGD/h/M9jiv/fl/hX5sKKKK6z5kK6bQjnTvo5rma6bQv+Qd/wADP9K5cZ/DPpOFf9//AO3X+hkaz/yFJfov8hVCr+s/8hSX6L/IVQraj/Dj6Hk5p/v1b/FL82FFFFaHCFFFFABRRRQAUUUUAFFFFABRRRQAUUUUAFFFFABRRRQAUUUUAFfZ3gXnwHoQP/PjF/6CK+Ma+x/BdvK3gfRHW5dM2EOFAHHyis6nQ0pmD408J6rcasuqaOzEswaSMHGG4GR65AFQ+HvCes3evx6jrIMcUWGCn+IgggAdua7hzeJDvYuB1OSvGPxpsQu2hBWeSQYwGG0/1o5iuVXIvGX/ACI+v/8AYOuP/RbV8V19k+LobgeDNeke6JT+zrjKFB/zzNfG1OBNTcKKKKszCiiigAooooAKKKKACiiigAooooAKKKKACiiigAooooAKKKKACiiigAooooAKKKKACiiigAooooAKKKKACiiigAooooAKKKKACiiigAooooAKKKKACiiigAooooAKKKKACiiigAooooAKKKKACiiigAooooAKKKKACiiigAooooAKKKKACiiigAooooAKKKKACiiigAooooAKKKKACiiigAooooAKKKKACiiigArrdV/5Bk/+7/WuSrrdV/5Bk/8Au/1rjxPxw9f8j6vh7/dMX/hX5SOSrd8O/duPqv8AWsKt3w7924+q/wBa0xX8JnBw5/yMqfz/APSWZl3I0WpzujFWWViCPrXQ6bqK30WGwsy/eX19xXOX3/IQuP8Aro386iileGVZI2KupyDROiqkF3KwebVMvxk3vByd18915nU6jp6X0PYSr91v6H2rlpYnhkaORSrqcEGuq0+/S+hzwsi/eX+o9qZqemrex7kAEyj5T6+xrlo1nSlyT2Poc3yulmVFYzCayt/4Ev8ANf8AAOVrota/5BUX++v8jXPujRuyOCGU4IPaug1r/kFRf76/yNdNb+JA8HKU1gsWn/Kv1OdrS0zVDZt5UuWgP5r9KzaK3nBTXLI8fCYurhKqq0XZr+rM7dHWRA6MGU8giqN/pUV4C6Yjm/vdj9awbHUJrF/lO6M/eQ9D/hXT2t5DeR74mz6qeo+teZOlOhLmjsfoODzDB5zR9jWS5uqf5p/00clPby20pjlQqw/Woq7K6tIryLy5V+jDqPpXK3lnLZTGOQcfwsOjCu2hiFU0e58nnGSVMA+eHvU317eT/wAxLL/j/t/+uq/zFdhJGssTxtna6lTj0NcfZf8AH/b/APXVf5iusvGK2U7KSGEbEEduK58Z8cT2+Fmo4Ss5K6/4BS/sKz/6af8AfVH9hWf/AE0/76rA+23f/P1N/wB/DR9tu/8An6m/7+GtPYVv5zh/tfKf+gX8jf8A7Cs/+mn/AH1R/YVn/wBNP++qwPtt3/z9Tf8Afw0fbbv/AJ+pv+/ho9hW/nD+18p/6BfyOptLGGyDiLd8+M7jnpWP4h/4+ov9z+tWdBmlmE/myu+NuNzE461B4h/1sH+6aypJxxFpO7/4B6eY1aVbI/aUY8sbqy/7esYtaGjW3n3ysR8kXzH69v8APtWfXTaTALXTTKwO5xvOBzjt/n3rqxM+WGm7Pm8gwaxOMi5fDD3n8tvxKGv3G+5SAHiMZP1P/wBasqORopVkU4ZSCKmmjuZpnlaGTc5JPymmfZp/+eMn/fJqqcYwgonPj61bE4ueISer006LY7CN0ubdXAyki5wfeuQu4DbXUkJ/hPHuO1b+hvJ9laGRGUocruGOD/8AXqv4gtuI7lR/sN/T+tcdB+zquHRn1Oc0/r+VwxiXvR1f5P8AHX0MKiiivRPhDofD3/HrL/v/ANKreIf+PqL/AHP61Z8Pf8esv+//AEqt4h/4+ov9z+tcEf8AeWfbYn/knYfL/wBKMeiiiu8+JCiiigDpNA/5B7f9dD/IVna7/wAhH/gArR0D/kHt/wBdD/IVna7/AMhH/gArgpf7zI+0zD/kQUvl+pmUUUV3nxYUUUUAFdHosAt7F7mTjfzn0Uf5NYNvC1xcRwr1c4+ldFqxaHThBAjHdhMKCcKK5cS72prqfS8P0vZKrj5K6prTzb/q3zOduJmuLiSZurtn6Ve0O48m+8sn5ZRj8e3+feqP2af/AJ4yf98mlWG4R1dYpAynIO01rOMZQcDysLWr0cVHE2bad3pv3+86XV7b7RYPgZeP5x+HX9K5Su1hk86BJCpXcoJB7e1cnf232W9kix8ucr9DXNg57wZ9FxXhU+TGQ2ej/NFar+jf8hSL6N/I1Qq/o3/IUi+jfyNdVb+HL0Pm8r/36j/ij+aOkubaO6hMUmdpOeDVL+wrP/pp/wB9VJrEjxac7RuyNkcqcHrXOfbbv/n6m/7+GuGhTqSjeMrH2mdY/A4fEqGIo88rLXTbU3/7Cs/+mn/fVH9hWf8A00/76rA+23f/AD9Tf9/DR9tu/wDn6m/7+GtvYVv5zyP7Xyn/AKBfyN/+wrP/AKaf99VdtbWO0h8qLO3OeTmuT+23f/P1N/38NdDosskthukdnbeRljk1jXp1IwvKVz1smx+Br4nkw9DklZ66GNrP/IUl+i/yFUK0NaGNTk9wP5Vn13Uf4cfQ+NzRWx1b/FL8wooorQ4AooooAKKKKACiiigAooooAKKKKACiiigAooooAKKKKACiiigAr6Q+H3xP0qXR9P0pp1Wa3gjh8mX5GyqgHaejc/jXzfRUThzIqMuVn2Hr1z/a9hbiyLyBZN0sA4ZlxxweoBwfwpNAl/siC5e83QRSODDAyncMDn5eor5o0H4ha7oW2Nbj7Vbg5Ec5zt+jdRTtc+I/iHWi6/ajaQsclLckE/VuprH2c7m3PG1z3D4hfEbS7fQNS003CJNc2skSxg7nJZSBwOg96+YqUksSSSSepNJW0I8u7MZSu9AoooqyQooooAKKKKACiiigAooooAKKKKACiiigAooooAKKKKACiiigAooooAKKKKACiiigAooooAKKKKACiiigAooooAKKKKACiiigAooooAKKKKACiiigAooooAKKKKACiiigAooooAKKKKACiiigAooooAKKKKACiiigAooooAKKKKACiiigAooooAKKKKACiiigAooooAKKKKACiiigAooooAKKKKACiiigAooooAK63Vf+QZP/ALv9a5Kut1X/AJBk/wDu/wBa48T8cPX/ACPq+Hv90xf+FflI5Kt3w7924+q/1rCrd8O/duPqv9a0xX8JnBw5/wAjKn8//SWZV9/yELj/AK6N/Oq9WL7/AJCFx/10b+dV62h8KPLxX8efq/zJIJ5LeZZYmwy/rXV2N9HfQ714cfeX0NchUttcyWswlibDDt2I9DWNegqi8z08mzieX1LS1pvdfqv61Oi1TTBdp5sQAnUf99D0qLWwRpcQPXev8jV+zvI72ESRnB6Mp6qapa//AMg9f+ug/ka4qUpc8YS6M+wzChh3g6+KofbjrbZ26+vc5uil2sFDbTtJwDjikr1T81aa3CpIZ5LeUSROVYdxUdFJpPRjhOUJKUXZo6nT9UjvQEbCTd17H6VZu7WO8tzE491PofWuORmRw6khlOQR2rsbO4+1Wkc3dhyPfvXm4ij7JqcD9ByPNP7SpSw2JV5Jfev8zl4Ing1WGJxhlmUH8xXUXv8Ax4XH/XJv5GszU4Qur2Uo/jdQfqCP8a073/jwuP8Ark38jRWnzuEgyrCfVIYuh2f4ct1+BxtFFFemfngUUUUAbvh37tx9V/rTPEX+tg/3TT/Dv3bj6r/WmeIv9bB/umuBf71/XY+0n/yTa/r7ZmWdubq7jh7Mefp3rprzUILDYsgYlhwqAcCqHh+2wklyw6/Kv07/AOfaszUrn7VfSODlAdq/Qf5zVziq1XleyOfC1pZTlirx/iVXpfsv6/FGz/wkFp/zzm/75H+NH/CQWn/POb/vkf41zdFX9UpnL/rRmHdfcdKmvWjuq7ZVycZIGB+tXrqAXNrJCf4hx7HtXGV1umXP2mwjcnLL8rfUVzYiiqVpQPdyPN55jKphsVZ3WnTTZo5NlKsVYYIOCD2pK0tbtvIvjIB8ko3fj3/x/Gs2u+E1OKkj4nGYaWFrzoy+y/8AhvvR0Ph7/j1l/wB/+lVvEP8Ax9Rf7n9as+Hv+PWX/f8A6VW8Qg/aYT22f1rjj/vTPrcR/wAk7D5f+lGPRRRXefEhRRU0FtJcCUpjEaF2z6Ck2krsunTlUlywV2b2gf8AIPb/AK6H+QrO13/kI/8AABWjoH/IPb/rof5Cs/XlxqCn1jB/U1w0/wDeWfZZgv8AhApfL9TLooorvPigooqeC0knilkTG2IDOe+ewpNpasunTnUlywV3/lqaegW2XkuWHC/Kv17/AOfersuuWsUrxlZWKnBKgY/nSuRpej4H3wuB7sf8/pXL1xQpqvKU5bdD6/E42pk2GpYWhbna5pX8/wCvwOk/4SC0/wCec3/fI/xo/wCEgtP+ec3/AHyP8a5uitfqlM8//WjMO6+462z1OC+kZIw6sozhgOR+dUtftt0KXCjlDtb6Hp+v86x7G4+y3kcv8IOG+h611s0S3Fu8TfddcZ/rXNUj7CqpLY9/BYmWdZdUo1bc6/4eL+/Q4qr+jf8AIUi+jfyNUpEaKRo2GGUkGrujf8hSL6N/I13Vf4cvQ+Ny1NY6knvzR/NGzrf/ACDH/wB4fzrl66jW/wDkGP8A7w/nXL1hg/4fzPX4r/35f4V+bCiiius+ZCum0L/kHf8AAz/SuZrptC/5B3/Az/SuXGfwz6ThX/f/APt1/oZWt/8AITf/AHR/Ks6tHW/+Qm/+6P5VnVtR/hx9Dy82/wB+rf4n+YUUUVoeeFFFFABRRRQAUUUUAFFFFABRRRQAUUUUAFFFFABRRRQAUUUUAFdHaeA/FF9ax3Nto1xLDKoZHUrgg9O9c5X2D4GgRvAmjMRnNnH04/hFZzm42LjFPc+Zj8OfF4Ut/YN1gemD/WoP+ED8V/8AQAv/APvya+oNP8QWN3YRyzusM5ieYxqc/KpIJH5VWPi3Rn0GXU4ZQwjQv5TnYx5p/vOwNR7nzHceDPElpbyXFxol7HDGpd3aIgKB1JrDr6w8R3Frqnw81O/tiHik0+VgR2Ow8V8n0Rk22mKUbJMKKKKskKKKKACiiigAooooAKKKKACiiigAooooAKKKKACiiigAooooAKKKKACiiigAooooAKKKKACiiigAooooAKKKKACiiigAooooAKKKKACiiigAooooAKKKKACiiigAooooAKKKKACiiigAooooAKKKKACiiigAooooAKKKKACiiigAooooAKKKKACiiigAooooAKKKKACiiigAooooAKKKKACiiigAooooAKKKKACur1D/AJA8n+4P6Vy0aNLIqICWY4AFdbqEZk06ZEHOzgD2rjxTXPD1PrOHacnhsU0t42/CRyFbvh37tx9V/rWFXRaDbywwyvIhUORtBGMgf/rrTFNeyZw8NQlLMYSS0V7+WjMW+/5CFx/10b+dV6t6lDJFfzF0IDuWUkcEZqpWtN3irHlYyMo4iopKzu/zCiiirOYntLuWzmEkZ+q9iK19VuorvSY5Yjx5gyO4ODwawaXcQpXJweSKynSUpKfVHpYXM6tDD1MM9YSX3Puv1Ni4hz4cgYD7jbj9CT/iKxq62zjWbSYo3GVaPBrmryzlspikg+X+FuzCssPUTcove7PTzzAThSo4mK93kin5NL9SvRRRXUfNBXUaIGGmJuHBYkfTNYVjp8t7IAoIjB+Zz0H/ANeupJitLbkhIo1/ICuHGTTSgtz7HhbB1ITli6mkUrK/Xu/RWKN8BLqtjEOqkufp/kVeuhutJh6xsP0rGXV7QXLXJhlaVhtySMKPQVN/wkMH/PGT9KxlRqe6ktj1qOaYBOrKdVXm/PayS6eV/mc9RVy7lsZVZoIZY5Cc4yNtU69KLur2sfn1ekqU+VSUl3QUUUVRibvh37tx9V/rSa7G011bRoMswIA/Gl8O/duPqv8AWtO4ktbeaOadgr4IQn9a82cnHENpX/4Y/QMHho4jI4UpyUU3q325/wCrFe8Yado/lx9doRT7nqf5muXrotRuLK+thELtVYNuBIP+e9c+6hXZQwYA4DDvXRhVaLvueHxJNTrw9k06cUkrNP8AJjaKKK6j5sK1tBufLumgJ+WQcfUf5NZNOjkaKVZF+8pBFRUhzwcTswGKeExMK66P8Ov4HT6xbfaLBmA+eP5x9O9ctXawyLcQJIvKuucVy81rFb6hJDO7RxjlWC547VyYSpZOD6H0/E+CVSdPFU9paN7Lyd/T8jW0BMWTt/ekP8hT9ZspLuFHiG54yfl9Qf8A9VNt9U062gSGN32qO6nmpRrdiT/rGH/ATWLVX2vtIxZ6lKWXyy+OCrVo7JO0lvv+ZzLwyxHEkTqf9pSKZiur/tiw/wCe/wD443+FH9sWH/Pf/wAcb/CuhYip/I/6+R4UshwF/dxkfw/+SOZit5p2xFE7n2FbkdodO0a5MmPNkUhsds8AfrVr+17D/n4H/fJ/wqrfalZXUJt/OcK2CWVPQ9KiVSpUaTjZHZQwOX4GnOpCvGdRppapatW7/jcm0NCumqf7zE/0/pUWtWEtzsmhXcyjDAdcU+LVtPhiWNGYKowPlNSDWrEnBkYe5Q1l+9VR1FFnpc2XVMBHBVa0dEldSW66/ecy8UkZw8bKfQjFMrq/7YsP+e//AI43+FH9sWH/AD3/APHG/wAK6PrFT+R/18jwXkOAvpjI/h/8kc1Daz3DARRO3uBx+ddNp9gLS0Eb4Lk7mI9e1KNVsT0uF/EEUf2rY/8APwv5GsK1SrUVuWx7GV4DLsDJ1PbRlJq17q33XMvX7gtOluD8qDcfqf8A6386xq09UFtPM9zFdIxIGUwc56cVmV20ElTSPks6nKpjqk5NNN6Waemy2CiiitjygrqtHuftFggJ+aP5D/T9K5WtPRLnyb3yyfllGPx7f59658TT56foe7w9jPq2Nin8M9H+n4jtdtvKu1mUfLKOfqP8ik0GPdfs3ZEP5/5zWzqlt9psJFAy6/Mv1H+TWXaanY2SssME3zdWYjJrCFSU6HKld7HsYvBUcJnCxFWSjB+9r362+evzNLWBnSp/w/mK5SugbXrZ0KtbuVIwQcc1j3TWjBTbJKh53ByCPwrTCqUFyyRxcRVcNi6ir0Kqdla2t9+mnmV6KKK6z5cK6bQv+Qd/wM/0rma6bQh/xLv+BmuXGfwz6ThX/f8A/t1/oZWt/wDITf8A3R/Ks6tLXBjUmPqoNZta0f4cfQ8vNlbHVv8AE/zCiiitTzwooooAKKKKACiiigAooooAKKKKACiiigAooooAKKKKACiiigAr6x0meWD4P2r25ZZxpibCvXO0dK+Tq+u/CcIl+HujxnobGI4/4CDWVR8rizSn1OW0bwXBbaWL3W7l2uPLIVWkKogPO33p994D0vVNFM2mOI7pV5ETEoW9CD0ra1i0maW0uX3zwRFt0ajoT0JFLpNrO97dXVtut4ZIgi7l4LeuK0WKqc3Ncfs42sUre2a2+CupQTJtkjsrlWB7EBs18uV9g+KYTb/DrWlJG42E7MQMbiUPNfH1TGXNOTJkrJIKKKKsgKKKKACiiigAooooAKKKKACiiigAooooAKKKKACiiigAooooAKKKKACiiigAooooAKKKKACiiigAooooAKKKKACiiigAooooAKKKKACiiigAooooAKKKKACiiigAooooAKKKKACiiigAooooAKKKKACiiigAooooAKKKKACiiigAooooAKKKKACiiigAooooAKKKKACiiigAooooAKKKKACiiigAooooAKKKKAJIriaAkxSumeu04zUv9o3n/PzJ/wB9VWoqXCL1aN4YmtTXLCbS8mx8s0k775XLNjGTSeY/99vzptFOy2M3Um25N6sUszfeYn6mkoopktt6sKKKKBBRRRQB0emanbfZYoZH8t0GPm4B/GtIrFcR4ISRD9CK4qlBIOQSD7Vxzwib5oux9VhOKalKkqVampJK3bTz3Onk0Oyc5Cun+63+NLHpFjB87Jux3kbj/CuaFxMBgTSAf7xpjMzHLMT9TT+r1NnMTzvL0+eGEV/l/kdTPqllaptVw5HRI+f/AK1YN9qU182G+WMHIQf19ap0VpSw8KbvuzgzDPcVjY+zfuw7L9f6sFFFFbnihRRRQAUUU+KV4ZVkQ4ZTkHGaGONrrm2Oh0GFo7N5GBG9uM+gpuvwPJbxSKpIQnOOwP8A+qsz+2b/AP57D/vgf4Uf2zf/APPYf98D/CuL2FX2ntND655vlzy/6j79rWvZb3ve3N3KFFS3FxLdS+ZKwZsYzgD+VRV2K9tT5KaipNQd156fhd/mFFFFMkKKKKAOm0uWG2sVjku4Cc5ADjgHtSahBaaggK3MKyr0bcDx6Guaorl+re/zqWp9J/rCpYZYWdFOCVt30Jrm2NtIEMkbkjOY2yKhoorpV7anz1SUZSbgrLtuFFFFMgKKKKACiiigAooooAKKKKACiiigAooooAKltkMlwgEqRHOQ7nAGKiopNXRdOSjJSavY7L7Za/8APzD/AN9isa90yGWVpba5gUNyVLjGfasaiuanhnTd4yPocbxBHGw9nXoppbatNCsNrEZBwcZFJRRXUfOMKKKKBBXW6VC0OnRK4IY5JB9zXL29zLayeZC21iMZwDxVr+2b/wD57D/vgf4VzYinOouVbHv5Hj8JgJutV5nJq1klb77/AKFrxBAwuI5gp2FdpI9Qf/r1jVf/ALZv/wDnsP8Avgf4VSkkaaRpHOWY5JxiroxnGPLI5M1r4XE15V6Dd5PVNL803+Q2iiitjywooooAKKKKACiiigAooooAKKKKACiiigAooooAKKKKACiiigAr618M366d4C0KV45JFa0iXCDJ+4K+Sq+tfDlib74faHFhGH2WFsPnHCD0rKpa6uaU+pbl1S3IcRw3MZkHUJnrVqKeC2gtVnM0g2bg2PfvVSTw3I0a+Wtqrc7gdxBPYipB4fu3ZBLLbGNEwMBsj6U/cL1IvFWoR6j4C8QPEkiKllMPnXGfkPSvkGvrfxDaSWHw+8QQyGM7rOYqUz02HrXyRRC13Yip0CiiitDMKKKKACiiigAooooAKKKKACiiigAoqxYWNxqeo21haJ5lzcyrDEmcbmY4Az9TVrX9Cv8Aw1rVzpOpxCO6tyAwU5BBGQQe4IINAGbRRRQAUUUUAFFdQvgbUT8PH8YsyraC5EKxFTuZc7TJnpjfhfrn0rl6AsFFFFABRRRQAUV1HhrwU3iloIbTxBotveTkqlpdyypJnOAP9WVJPUAE9a3dZ+Dms+Hbc3Os61oVjbbgiSy3EmJGPZQIyT+VK6HZnnVFdT4Y+HviHxfPIukWqyWsb7HvJG2Qj6EjJ9cAE89K72H4CRxSC31Txnp1pdkZEKRbyR/wJ1P6UOSQKLZ4zRXuNz+zjdLFus/E0Mz46S2hjH5h2/lXk3ijw3feEtfuNH1ExNcQhSXhYlGDAEEEgHv6UJp7A4tbmPRRRTEFFFFABRRRQAUUUUAFFFFABRRRQAUUUUAFFFFABRRRQAUUUUAFFFFABRRWho2lrrGoLaNqNjYAqW8++kKRjHYkAnJ+lAGfRXqf/Cg/Fb28U9tfaNdRSqGR4blyCpGQQSgBB9qlj/Z78XPGGa90aMn+Fp5Mj8oyKXMiuVnk9FepXfwB8ZWyBon0y6P92G4YH/x9Vrgdc8N6z4au/s2s6dPZyEnb5i/K+Ou1hww+hNCaYmmjLooopiCiiigAooooAKKKKACiiigAooooAKKKKACiiigAooooAKKKKACiiigAoqezt0u7yKCS6htUc4M0+7YnudoJx9Aa9C0z4K67remDUdI1nQb+3JKgwXEnUdRzGMH2OKTdhpNnm1Fb/iXwsfDE7W02taVe3SSGOWCykkdoiBzuJQLx04JOfoawKYgooooAKKKKACigDJAzivSdL+C2ta5ZPd6Tr3h2+iQlW+z3cjYbGdp/d8H60m7DSbPNqK9Vh/Z+8YSk77jSYcdN9w5z/wB8oafJ+z34uSMst7o0hH8KzyZP5xgUcyHys8norqvEPw48V+GITcalpEotgMmeEiVFH+0Vzt/HFcrTFawUUUUCCiiigAooooAKKKKACiiigAooooAKKKKACiiigAooooAKKKKACiiigAooooAKKKKACiiigAooooAKKKKACiiigAooooAKKKKACiiigAooooAKKKKACiiigAooooAKKK1fDmm2Wsa9aadfX8ljHcyLEs6QebtdiAMjcvHPXPHpQBlUV6B8Rfhxa/D+GzVtde+u7ssUiFl5ahVxklvMPcjAx69K8/pJ3G1YKKKKYgooooAKKKKACiiigAooooAKKKKACiiigAooooAKKKKACiiigAooooAK9l0b4wadpmiWNiUv91vAkZ2quMhQDj5vavGqesMrpvWJ2XONwUkZqJ01PRlRk47HuB+N+n/3dRx/uL/8VTf+F22GPu6j/wB8r/8AFV4l9nn/AOeMn/fJpfs8/wDzxk/75NR9VW2pftZHrur/ABgs9S0a/sdt9/pFvJENyrjLKQM/N7147Uotp2ziCQ4BJwh4AGSfyqKrhSVPRESk5bhRRRVkhRRRQAUUUUAFFFFABRRRQAUUUUAdh8K7L7f8TtBh/u3Hnc/9M1L/APsten/tCeF/NtLDxPbxktCfst0QP4SSUY/Q5Gf9pa434DWRuviXHN/z6Wks354T/wBnr6R8Q6Lb+IvD1/pF1jyruFo92M7T/C31BwfwrOTtI1irxPiGirF/Y3Gmajc2F3H5dxbStFKnoynB/lVetDIKtabp9xq2qWmnWq7ri6mWGMHpuY4GfbmqtewfADwz/aHia51+ZD5OnR7IT2Mrgj8cLu/76FJuyGld2PUvHPh2Cw+CupaJZqfJsrFCuByREyuWPudpJr5i0zwxr2tWzXGl6Nf3sCvsaS3t2dQ2AcZA64I/OvsvX7M6l4b1SyQbjc2csQA5zuQj+tfFFhf3el30N7YzvBcwuHjkQ4II5qIbFzWps/8ACA+L/wDoWNX/APAOT/CszVNE1XRJI49V027snkG5FuIWjLD1GRzX2d4lupbHwrrF3AxWaCymljYdmVCQfzFfEsssk0jSSyNJIxyzOckn3NVGVxSikMoooqiDX8KytB4w0SZMb47+Blz6iRTX0X8UvDDeL/FHg7Rmd0tnluZbllOCI1EZOPc9AfVq+evBIDePvDgIBB1S2BB7/vVr6w1O7gt/iD4dhl2+Zc2d9HFnruBgY4/BTUS3NIbHmnxj8ZXHg+00/wAIeGx/Z0bWwkkkg+UpFkqqKeoyVJJ69OeTXz8zM7FnYsxOSSck17h+0F4VuhqFp4ogVntWiW2uMD/VMCSrH2OcfUe9eHU47Ez3Oz8B/EbV/Bepw7LiWfSiwE9m7Fk2k8lBn5Wx3H45rovj21rceMtMv7RleK70uKUOvRwXfDflivKq6A+LLq6vdOn1WztNSisLOOyhgnQhfKQ8D5SDnkjPvTtrcL6WOfor6Y8beEvBXhvwDe+ILTwxZvKkUZhSVnxudlUZAbnG7OM9q8A8OeHr7xd4jg0rTolEtw5JODshTqWPsB/QdTQpX1BxtoUdN0u/1i+jstNtJru5k+7FChZj78dvevTtJ+AXiK5gFxq9/Y6VF1ZWbzXUe4Hy/wDj1dN4s1rS/g1oMPh3wtFGdduow9xeSIGdV5AdvcnO1eg5OOefENV13Vtdn8/VdRuryQdDPKW2/QHgfhSu3sFktz1U/BjwzG6xSfEfThIf4SkYJ/DzauD9niO6thPpvi6C4Q/dP2TKn/gSyH+VeHVe0rWtT0O8W70u+uLSdTnfC5XPsR0I9jRZ9wuux2/ib4MeJvDOmXOpSy2FzZW675HhmIKr9GA59hmvOq96l+IFx40+BfiM3oQapYrDFcMi4EivIu18dAThgQO4zxnA8FojfqEkugAEkADJPavoTxH8MEsvgdDbRWyjV9PUahOyqNzuR+9Un0Cn8fLFebfCHw1/wknxAshKm60sf9Lnz0IUjaPfLFePTNfUGia9p3ia1vHsm82K3upbOYMBguhwfqCCCPY0pOxUI3R8SUV0Xjrw43hTxnqWkgHyY5N8BznMTfMnPcgHB9wa52rMwooooAKKKKACiiigAqzYadfapdC10+zuLu4IJEVvE0jkDqcAE1WqW1up7K6iurWZ4biFw8ckbYZWHQg0AbP/AAg/i3/oV9b/APBfL/8AE0f8IP4t/wChX1v/AMF8v/xNfWdrrNzcfDuHXMqLqTSVu87eN5i39PTPavnX/heXjn/n+tv/AAFT/CoUmy3FI5mLwH4vmkWNfC+sAscAvZSKPzIwKxLu1nsbyezuozFcQSNFLG3VWU4IP0Ir13w/+0FrkF9BHrtpaXVkWxLJDGUlA9RztOOuMc+orh/iZFDF8Rtba3lSWGacXCOhyCJFEn/s1Um76iaVtD6H+C13Jd/C3SxKzM0LSxBmbJKiRsfkCB9BXzR4pvbufxXqzS3M0jC8mALyE8bzX0h8DlI+F1iSCAZpiMjqN5r5o8Sf8jTq/wD1+zf+hmpjuypbIs6D4z8ReGp1k0rVrmBQ24wly0TH3Q8H8q+kPDeq6T8Yvh/LFq1rD9oUmK5iQf6mXHyyR5JI4OQfqOec/KVe9fs3BvL8Sk52ZtsfX97n+lE1pcUHrY8V1zSZ9B12+0m5Iaa0naFmXo2DjI9j1/Gs+u8+MzRN8VtZ8rbgeSG2/wB7yUzXB1S2Je4UUUqnDA4Bweh70xCUV9F/C7wx4R8a+DxqV/4XsY7qK4e3kMRcK+ACCAWOOGH4g15DfeJ7bTvFl9caX4f0eOzV2hS1ubUToUVjgkOT8x4yRj2qU7lONtTkqK+vvDWg+D/EXhrTtYTwnokYu4FlKCxhO1iORnb2ORXz38QfFcd/rmqaVp2j6TYabDO0KCCwiWVtjfe37dwJI7EcHHPORSuDjZHC0UUVRIUUUUAFFFexfCf4bWN7YSeL/FKoNJtw0kEMv3JAvLSP/sDHTvg544KbsNK5xPhf4beJ/FyrNp2nlLQnH2u4Plxfgerf8BBruh8BoLGIHXPGen2MnXaIwRj6u6/yrnfG3xc1zxFfywaVdT6Xo6fu4be3by2dOmXK+v8AdHAHHPJPnjMWYsxJYnJJ70tWPRHtNr8EPD9/IIrL4g2VxKxwqwxRuSfoJabqH7OmsRAnTtcsbnHaeNoc/lurxeu/8A/FPWfCWpQQ3V3Nd6MzhZreVi/lr/ejJ5UjrgcH9QNS6MaceqKGrfC3xnpF59mfQru6yu4SWcZmQjJHVRweOh56VQbwH4uVSzeGdXAAyT9jk/wr6f0XV7m6+JviLT/O32MVnazRIOgZgcsPqMfkK8s/aKvrn+2dGsRKwtxbPLsBIBYtjJHfhf50lJt2G4pK54lRRRVmYV9G/s6k/wDCK6sMnAvgcf8AAFr5yr6M/Z1/5FbV/wDr9H/oAqZ7Fw3Pnq+lM+oXMzdZJWY856kmo4opJ5UihjaSRyFVEGSxPQADqasQWVzqWrJZWcLTXM83lxRr1ZicAV9IaJ4d8N/Bjwo2t6u0c+rumGl6szkf6qEdh79+ScDgNuwkrnl2h/A7xhq8azXMNvpkTAEfa5PnIP8AsqCQfZsVvRfAWzDiC68cWMV33hSAMf1kB/SuL8X/ABR8SeLp5FmvHs7AkhbO2cqmP9ojlz9ePQCuLpWYXiexap+zxr1urNpurWN6B/DKrQs30+8PzIrzXX/CuueF7kQazps9ozHCOwyj/wC64yp/A1P4f8a+I/C8inSdWuIIwc+QW3xH6ocj8cZr6G8DePdG+KGjzaNrdnbDUAn7+0cZSZf76Z5GPTqOue9JtoaUXsfLVezfs63cqeKNXsgzeTLZCVlzxuV1AOPo5rmfil8OX8Dask1pvk0e7J8h2OWjYdUY/qD3H0NdL+zqB/wlWrnHP2Ic/wDA1pt3iEVaQn7Q11cJ4w06BLiVYf7PVvLDkLnzH5x68D8q8nstW1LTblbmxv7q2nXpJDKyMPxBr1L9oj/kd9N/7Bq/+jJK8hojsKW59E/CL4o3fiW7bw14ieOe6eIm2nZBmYAfMjjoTtyc45AOeevB/Fv4f/8ACP8AjG2GiWbva6sC1tawIWKyDG9FUZJHIIA/vY7VgfC8Sn4m6B5JO/7UM4/u4O79M16x+0XJGmj6CMYuPtMjIwPIAUZ/Ur+VLaWhW8dTxf8A4Qfxb/0K+t/+C+X/AOJo/wCEH8W/9Cvrf/gvl/8Aia+pvhjq93rvw50bUL+Vprp43R5G6vskZAT6nCjJ714VffG3xtBqFzFHe2wRJWVR9lTgAkDtQpNicUjj18DeLmYAeF9ayfWwlH/stZep6XfaNqElhqVtJbXcW0vFIMMuQGGfwINem6X+0B4qtZ4/7Qt7C+g3AyAxGNyvcKVOAfcg1j/GC7stV8XWmt2Em+31TTobodMqfmTa2OhGzBppu+omlbQ8/oooqiQopQMkAd662H4Y+MLlS9rpH2lBwXt7mGVQfTKuRn2ouOxyNFdl/wAKp8c/9C7c/wDfSf8AxVTSfB7x7FEJG8PyFT2W4hY/kHzSugszh6K3dT8F+J9GjaXUNB1CCJPvSmBig+rDj9awqYjR03QNZ1hJH0vSb++SMgO1rbPKFJ7HaDirv/CD+Lf+hX1v/wAF8v8A8TWh8MdZvdG+IWjG0naNbq6jtZlB4kjdgpBHfrkehANfRfxX8Tan4T8Gf2lpMiR3P2mOPc6BxtOc8H6VLbTsWopq58yf8IP4t/6FfW//AAXy/wDxNKfA3ipLW4uZfDupwwW8TSyyT2zxqqKMk5YDoK6kfHPxyGBN7akA9DapzXa+Dvi/ceMp7jwv4jt7SA6jbvbwXUGUXcUIw4Ynr2I78Y54G2CUWeBUVasLtbC9S4e0t7tUzmG4BKN9dpB/Wvo3W/C3gfTfhtL4qg8K2Zc2MdzFFLI+A0gXaDhucFh06027CUbnzRRUk8gmnklEaRB2LCOMEKuT0GewqOmSFbPh280GzvXbX9JuNRt2AAWC68kx88t0+Y+2RWNRQB9PWfwg+Hl9o1vqsVnd/ZJ7dblGa5fOxl3AkZ9DXCqPgYWALakoJ6nzsCvW/BjM/wAItKLMWP8AZQGSc8BMD9K+QKzjqaSsraH0Dd/BHwv4k0dNT8H61IiygmIyN5sLex4DKc9c5I9K8N1rRr/w/q9xpepQGG7t22uhOe2QQe4IIIPvXpXwD8Rz2HjJtDZ3a11KJyseflWVFLbsf7qsPy9K1v2jbCCLUtB1BQBPPFNC/HVUKkf+jDTTadmJpNXR4hRRVnT7G41TUrawtU33FzKsMa+rMcD+dWQe3/BXwDaan4S1fU9Utww1NHsrdmXJSLBDupPcscZ7FK8T1bTLjRtXvNMu123FrM0Lj3U4yPavsHQrnSNBu7HwPayZurTTVnA2gBkDbCx/2i2SR75rxb9oHwz9i8QWniGBP3N+nlTkDpKg4J+q4x/uGs4y1NJR0PG6vaLYf2rrun6dz/pVzHBx1+Zgv9ao11nwxszf/Evw/CoyVu1m/CMF/wD2WtGQtzZ+MXgm38H+KIpNNg8nS76PfCgJIjdcB1BJJ9G/4F7V51X1x8WvC3/CUeA7tIo917Zf6Vb4HJKg7lH1XIx64r5HqYu6HNWYUUUqqzsFUFmJwAByTVEnr/wN8D2fiC51LVtWs47mxhT7NEkqblaRhliPdVx/32D2ryuJYLDVwl/bPcQwTbZoFk8suAeV3YOPrg19heA/DS+E/Bun6SVUTpHvuCO8rctz3weB7AV8pePLT7F4/wDEEG3aov5mUeis5YfoRURd2y5KyR7D4D8CfDrx3oLalbaTe20kUphmge8ZtjYB4I6jBHOB34qlr+hfBvw1rVxpOpJqCXkG3zFRpWA3KGHI9iK1/wBnX/kVtX/6/R/6AK8v+M//ACVnW/8Ath/6IjpL4rDekbnoel/Df4Y+ObKU+GtTu4biJcsokJZM9CyOMkfTH1ry3x38P9U8CaikN4yz2c+fs93GMLJjGQR/CRkcfkTWV4W8QXPhbxLY6vbM+beUGRFbHmR5+ZD7EZFfS/xmtbbUPhTqNw21vIMNxA+Ojb1XI+qsR+NPVMLKSPlCprS3F3dxW7XENuJG2+bMSEX6kA4HvWr4VvbKz161GoaXbahaTSpHLHMGyFLYJUhhhsete3/FPwx4R8F+DTqFh4ZsWu5p0tojIzlULBiWxu54U496puzsSo3VzgovgR4vnhSaGTS5IpFDI6XWQwPIIIXkVx/irwhrPg7UlstYtxGzrvjkQ7o5B32t7dx1H4iu/wDhN8V28OSRaDrkpbSHbEM55NqSe/8AsZ/KvdfFXhXSfG+gNYXwDxuPMt7iPBaNscOp/wAgipcmnqUoprQ+LqK2/FXhbUvCGuTaXqURV15ilA+SZOzqfQ/oeDyKxKszCtTw3/yNOkf9fsP/AKGKy61PDf8AyNOkf9fsP/oYoGj1r9o7/kLaD/1wl/8AQlrxGvcf2iJBFrnh2QxpIEikYo+drYZeDjtXSfD/AMJ+C/Ffge01q98M2UM5DrPsZwmUYgkfNwCADUJ2iW1eR81UVd1e+g1HU5rm2sILCBz8lvBkqg7ckkk+p/lVKrMwooooAKKKKACiiigAooooAKKKKACiiigAooooAKKKKACiiigAooooAK1tLkc2U8e47BIjBT0GQ2f5D8qya1NJx5M+f76f+zVrQ/iIaNK0KLcKX9TVnUHiZUCMC3qKrB0/yKN6Fs9vpXe4tzUjVStBxKlxJLHbSmMsjFSDtOPlIwf04+lYlbt2VMMpXuh/lWFXJivjXoY7BRRRXMAUUUUAFFFFABRRRQAUUUUAFFFFAHtX7OdmX17W77HENqkOf99s/wDtOvSNG8YtJ8YfEPheefMQihltATwHEamRR7ndnH+ya5T9nOzKaDrd9j5ZrqOEH/cXP/tSvMPEHiS40j4z6lrsBJks9Vk4BxvRGKFc+hUEfQ1m1ds1TskdN8fvDH9neJ7fXoI8W+pJtlIHAmQAfhldv4hq8hr6/wDHmhwePPhzPHZYmeWFb2xYD7zgblx/vAlf+BV8gVUHdEzVmFfTCf8AFqPgZu/1Wqzx5weG+0yj+aL/AOi68e+E/hn/AISfx9YwyJutLQ/a7jIyCqEYHvlio+hNdT8f/E39oeJrbQIHzBpyb5gOhmcZ/Rdv4saHq7BHRXPbPh5ejUPh34fn6n7DHGT6lBsP6rXyDrVkdN17UbBhhra6khI9CrEf0r6f+CF4Lr4XafGOttLNCf8Avst/JxXz/wDFCyOn/EzX4WGC10Zv+/gD/wDs1THdjnsmfVXjH/kSNf8A+wbcf+i2r4or7X8Y/wDIka//ANg24/8ARbV8UUUwqBRRRWhmb3gf/kf/AA5/2FLb/wBGrXtHx61W60PWPB2qWLhLm1luZIyemR5PB9j0Psa8X8D/API/+HP+wpbf+jVr1v8AaS/5ln/t6/8AaNQ/iRa+FnqHhvxDovxF8JmZY4poZ08q8s5PmMbEcq39D3614N8R/g/f+FWm1PSFkvdG5ZsDMlsPRh3X/a/PHU8T4Y8Vat4Q1dNR0m4Mcg4kjblJV/usO4/UdsV9T+BfiHpHjuwzbsINQjXNxZSN8y+pX+8ue/0zjNJpx2KTUtGfH1Fe7/Fb4PLGk3iDwvbBUUGS6sY+AB1Lxj+aj8PSvCKtO5m1Y+qfiqqt8Eb0soJWG1KkjofNjHH4E1g/s9eH0tvD1/r0kY8+7m8iJiOREmM4PuxOf9wVu/E+RZfgXeSIco9taMp9QZYq0PhRG8Hwk0YQbWk8mV0B6bjI5wfxNZfZNbe8fMvjXW38ReM9W1RnLLNct5We0a/Kg/75ArBoorYxCiiigDSsNbvNO0nVNNgKfZ9SSNJ9y5OEcOuD2OR+RNZtFavhvRJvEniTT9HgyHu5ljLAZ2L1ZvwUE/hQB7H4IUfD34K6r4pfCajqYxbZ4I6pFwevJZ/cVkfs/eI/sXii70KZ/wB1qMXmRZ/56pk4/FS3/fIqf49a1Bbvo/hDT8Ja2EKyyRqeFO3bGv1Cgn6OK8l0bVJ9E1qy1S1/11pMsyAng7TnB9j0P1qErotuzPeP2hPDP2nSrHxJAmZLRvs1wR/zzY5Un2DEj/gdfPNfbF7bWHjPwfJBndZapZ5RyuSFdcq2PUZB+or4w1GwuNL1K60+6TZcW0rRSL6Mpwf5UQelgmtblaiiirICvcPhNr+ieK9afQ9Z8IeHfMEBkgni06NSduMqwIOTg5z7GvD69H+Bv/JULP8A64Tf+gGplsVHc9i8dt4G8B6TBfXfgzS7kzy+VHHFYQjnaTkkrwOP1rgYfi14BaREn+HdmkB4YpbwOQPZSoB/MV0P7RX/ACK2kf8AX6f/AEA1850oq6Kk7M+mdO8N/C34m2Ms2lWMVrcquHS1H2aaH3MY+U/XBFeO/EX4cXvgLUY/3jXWmXGfIutuMHujDswHPoR06EDnPD2v33hnXLXVtOlKTwODjPDr3VvUEcGvq3xjb2Pi74WX8xXdb3GnG9t2bAKsE8xD7ds+2RS1iw0khul/8kXsv+xeT/0nFfIFfYOkqz/BqxVVLMfD8YAAySfs4r5Oi0LWJ1LQ6VfSAHBKW7nH5CnDqE+hn0Vqr4Y193VE0PU2ZjgAWkhJP5U7X/DOqeGJbOHVrf7PPdW4uVhY/OiFmUbh2Pynj+uRV3IsfT3wY/5JNon/AG3/APR8lfL3iT/kadX/AOv2b/0M19Q/Bj/kk2if9t//AEfJXMaz+z9pupaldXtvr11A1xK0pWSFZAGZiT0K8c1mmk3c0abSsfONfTHwptIPAnwouNf1ceQLktevkYby8BY19yeo/wB8VV0P9nvSdP1SK61PVpdRgjO77N5AiVz/ALR3Eke3FcT8cfE+tXXiVvD1zbtZaZaESQRDpcZGBLnuOoA7cjrmm3zaISXLqzzTWNTn1rWb3VLo5nu5mmfHQFjnA9h0qlRRVmYUUUUAfTX7Pn/JPbn/ALCUn/ouOvnDVP8AkLXv/Xd//QjX0d+z0274fXgx93U5B/5DiP8AWvnHVP8AkLXv/Xd//QjUR3ZctkfWnwp/5JfoP/XA/wDobV8o6/Ks/iPU5Uzte7lYZ9C5NfV3wp/5JfoP/XA/+htXyXqn/IWvf+u7/wDoRojuxz2RUoooqzMKKKKAL+h6XJrevafpcRw93cJCD/d3MBn8M5r6K+Nt/F4d+GdtotgFhjuZY7VY17QoNxA/75QfjXkHwbjSX4r6IrjIBmbHuIXI/UV6H+0gxFr4cXJ2l7gkfhH/AI1D+JItfC2eBUUUVZAUUUUAe/fArWbvXfEWtXV5s8yOwtLcbBgbYwUB+pAyfcnoOKxv2iv+Rp0j/ryP/oZqz+zj/wAhbXv+uEX/AKE1Vv2iv+Rp0j/ryP8A6Gaz+0afYPGqKKK0Mwr6M/Z1/wCRW1f/AK/R/wCgCvnOvoz9nX/kVtX/AOv0f+gCpnsXDcxvgF4YjuNU1PxNcJuNs5trUkcByMu31CkD6Ma4/wCM3iibxB48urQOfsels1rCmeNwP7xvqWGPoor274L2qW/w0spVxm4nuJWwMciVk59eFFfMvippG8X600ufMN/OX3dc+Y2c0lrJjlpFGRRRRVmYVo6FrN14e12z1ayfbcWsokX0Yd1PsRkH2NZ1FAH2D440y18a/DO9FuPMWe0F5Ztt53Bd6Y9M9PoxryP9nX/kadX/AOvIf+hivW/hTdyXvwv0GWUkssBiGTnhHZB+iivKvgBCLfxtr0IORHbFAfpIBWS2aNnumUv2iP8Akd9N/wCwav8A6MkryGvrLx98KrDx5qVvqE+o3NpcQwiABFVkKhi3Q85yx7+lcWv7N9vvBbxPKUzyBZAHH131UZJImUW2c98APDkt94tm110YW2nRMqP2Mrjbj3wpbP1HrWX8a/FcfiPxqbS0m8yy0xDAhByrSZzIw/EBffZXovxJnufhl8PrTRfClk9vZXLNFPf7suhI55/vvz83YDAxxj5xoWruKWi5T61+DH/JJtE/7b/+j5K+VdU/5C17/wBd3/8AQjX1V8GP+STaJ/23/wDR8lfMd9omrXGrXvk6XeyYnfOy3c4+Y+gojuxy2RjUVqf8I3rv/QF1H/wFf/CpdX8KazoOmWV9qtlJZpevIsMc6lJDs25JU8gfMMZ61dyLGNRRRQIK9d/Z3lkHjnUYQ7CJtNd2TPBIljAP4bj+ZryKvWv2eP8Akf7/AP7Bcn/o2KplsVHc7H4/eIdY0SHQItK1O7sRcG4MptpWjZtvl4yVIP8AEa8bs/iL4ysZ1lh8TamzKcgT3DTL+KvkH8q9O/aQmVrjw5CM7kW5c+mCYwP/AEE14VRFaDm3c9/8DfHn7Xdw6d4rihg3/KuoRfKu7t5i9s/3hwPQDkdN4/8AhHo/iuykvtIhhsdX270kiAWOc9cOBxz/AHhz65r5ar6e+BXiibXPB8umXUjSXGlOsSseSYWB2A/Taw+gFTJW1Q4u+jPBPCNtPZfEnQbW5ieKeHV7eOSNxhkYTKCCPUGvfvj3/wAk3/7fYv5NXJfEXRI9O+O/hXUYVCrqN5aPJjvIkyqTj6bPxzXY/HaCa4+HWyGJ5G+2RHailjjDelDd2mNKyaPlqitJPDutyIHTR9QZSMgi1cg/pVi08H+Jb65S3ttB1J5XIAH2ZwB7kkYA9zxWlzOxi19PeMP+Tck/7Bdl/OKvm3VtNn0bV7zTLkoZ7SZ4ZDGcqWU4OD6cV9JeMP8Ak3JP+wXZfziqJdCo9T5hoooqyAooooA+vvBX/JIdL/7Bf/shr5Br7D8A+T/wqzRftH+p/s5fM6/d289OeleTwQfAqdmDXN5Dg8eZ9owfpgH9azi7XNZK6Ry/wU0mXUviXYzqjGGySS4lYdvlKr/48w/WrPxu8VweIvGS2dlL5tnpaGEMDlWlJy5H5Kv/AAH0r1/QdP8ABWq+HNU0TwDq0WnTXEY86e0LNOo7E+Z8xHJHUYzwQa+f/G3w+1rwNeKmoIs1nKxEF5Fyj98HurY7H3xnGaad2S01Gxyles/Abw6l/wCKbnXroKLXSosqz8L5rggHn0UMfY4ryavfdQH/AArf4AR2fMeq61w46ENKMtkdtsYC/XFOXYUd7nAD4gyf8Li/4S4u32f7Xtxj/l2x5eMeuz9ea+ifiH4bXxd4Gv8AT4lElx5fn2hHP71eVx9eV+jV8cV9Z/B3xGPEHw9slkfddWH+hy564UfIf++CvPqDUzVtUVB3umfJhGDg9a9J+Bdm1z8TrWYLkWtvNKT6Ars/9nql8XvDP/CN+P7wRR7bS+/0uDA4G4nco9MNu49MV1P7OtoX8U6veY4ishET/vuD/wCyVTfu3JS96x7Hpni1Lz4ha54Xk2iSyhhnhwOWVlBcH6Fl/wC+vavmj4n+F/8AhFPHV9ZxR7LOc/abUAYAjcn5R7Kdy/8AAa3Nb8XSaH8fL3XQzGO3v/ImAGS0SqInGP8AdBx7gV6X8dPDaa54Mg16zCyTacfM3JzvgfGenXB2t7DdUrRlv3kz5nr0T4L+GP8AhIfHsFxNGWs9MH2qQ44Lg/u1z67ufcKa87r6C8LgfDP4G3WvOBHquqKJIc9dzjbCPcBcyY9zVSehEVqd14U8ZDxJ448VadFIGtNMMMVuAPvMN4lb/voAfQCvBPjZafZfilqThQqzpDKMDGf3aqT+amtv9nu82eOr+B3P7+wcjPOWDof5Fql/aJtDH4w0u7xhZbDy8+pV2P8A7MKlK0im7xudX+zr/wAitq//AF+j/wBAFeX/ABn/AOSs63/2w/8AREdeofs6/wDIrav/ANfo/wDQBSeOU+E8nje+XxNJdxatiP7Qyeds/wBWu37oP8O3pRe0mNq8UfPljZz6jf29laxmS4uJFijRRklicAV9AfG/xDa6J4Ls/B9tP5lzOsQkBOSsMeMFvcsq/ka0vBQ+EVhrVu3h66tTqjEpDJcPLvyRjC+ZgAkHHHJziuC+KHwq8Q2F3e+JEvpNatnJluJHGJ4h7qOCoGOVxgDoAKd7sVmloeW6X/yFrL/run/oQr6M/aGH/FAWP/YUj/8ARUtfOel/8hay/wCu6f8AoQr6P/aD/wCSe23/AGEo/wD0XJRLdCj8LPmWvsnQNXsdH8CeGZNQuEt457S1gR34Xe0QwCe2cV8bV9D/ABL/AOSAaB/1ysv/AEVRJXsEHa56L438F6d440JtPvR5cyEvbXKrloX9fcHuO/1AI+SPEfh3UfC2tz6TqcPl3ER4YcrIvZlPcH/63UGvavg98VvtAtvC+vzHz+I7K7dv9Z6RuT37A9+nXGfRvH3gSw8daI1rMEivogWtbrbkxt6H1U9x+PUVKbi7MppSV0fHVanhv/kadI/6/Yf/AEMVHrmiah4d1e40vU4DDdQNhlPII7EHuCOQak8N/wDI06R/1+w/+hitTPqetftHf8hbQf8ArhL/AOhLXZfCD/kjP/gT/Nq439o7/kLaD/1wl/8AQlrsvhB/yRn/AMCf5tWb+FGi+Nny/RRRWhkFFFFABRRRQAUUUUAFFFFABRRRQAUUUUAFFFFABRRRQAUUUUAFFFFABWnpf+ouP99P/ZqzK1NK/wBRcf7yf+zVrQ/iIaOr8M/ZoneeaNJJt6pEH5VM5yxHfFdH4pu9P1jRVYWccV3Cgbz0wvPpj3xXE6fcy2Vwk8aoxU/dc8Gr2r6zc6qojaGKBF5xHgZrrnTk6vMmbRkuTYwLjH2WXH90/wAqxK3Lj/j2l/3T/KsOscX/ABDAKKKK5QCiiigAooooAKKKKACiiigAooooA+pPgNZta/DWOYjAuruWYe4GE/8AZK+Y765a91C5um+9NK0h+pJP9a+o/CavonwDilHDRaTPdD/gQeQdvf8A/XXypUR3ZctkfTPwG8UDVvCMmizyZutLfCAnloWJKn8DuHsNteRfF7wx/wAIz4+uxEm2zv8A/S4MDgbidy/g2ePQiqPw08U/8Il44sb+R9tnKfs91zx5TEZJ/wB04b/gNfQ/xS8BHxzpNhHblUvLW6UrITjETkCT8hhv+A470vhkP4onK/COxt/BXww1LxdqCgPcq0+CcExJkIoz0LNux67lr5+1G/uNV1O61C7ffcXMrTSN6sxyf517p8eddh0jQNK8HadiKNkWSWNT92GP5Y1+hIJ/4AK8Bqo9xS7H0h+zveCTwfqdn/FDfeZ+DooH6oa88+PFkbX4lyTH/l7tIph+AKf+yV0v7ON4FvvEFkfvSRwyr/wEuD/6GKh/aNsvL1rQ7/8A57W8kP8A3wwP/tSpXxDesD2XxPN9p+Husz7dvmaVO+3OcZiY4r4ur7QsQfEHw7tgm0HUNKUDjgF4v/r18XkYOD1pwCp0CiiirMze8D/8j/4c/wCwpbf+jVr1v9pL/mWf+3r/ANo15Z8O7SS9+I3h6KJSzLfxSkD0Rg5/RTXtvx30WDUvDE2qBS9zpZhwwc4RJHKsMdCSfL9+Kh/Ei18LPmyrOn6heaVfw31hcSW91A26OWM4Kn/Paq1FWQfVnws+Ji+ObOWzvo0h1i0QNIE+7Mmcb1HbnAI9xjrgeOfGfwbF4W8WLdWMIj07UlMsar91JAfnUDsOQR/vYHSqPwcnmg+KejeSGbzDKjqD1UxtnPsOv4V6X+0b5P8AYeh7v9f9pk2f7u0bv121ntI0veOpt/EP/k32T/rysv8A0ZFVj4G6kl98MrS3XG+xnlgf8W3j9HH5VX+If/Jvsn/XlZf+jIq8m+DnjmLwj4lktdQkCaXqIWOVz0ikH3HPtyQfrntSSvEbdpHH+KtGk8PeK9U0mRSv2a4dEz3TOUP4qQfxrHr6U+Mfwzn8Txr4g0SNX1KCLbPAo+a5QdCvq4547jA7AH5tkjeKRo5EZHUlWVhggjqCK0i7oiSsxtFFFMkK9r+AmhwQHVvGGoFY7WxiaGKRxwp27pG9sLgfRjXnfhjwsNb0fxBqc4nFvptoGjMWPnnZgsanI5B+bOOeler/ABAZfh78GNL8KQlVvtQAS4K9TjDzHI6/MVX6H2qZPoXFW1Jr34s/C7UryS7vvCz3VzJjfNPpkDu2BgZYtk8AD8Kr/wDCy/hH/wBCYn/gotv/AIqvA6KOVBzs+wfAXjbw34rtJ7Xw9bvZx2IUG2eFYgqtnBVVJGMg/wCTXjfx+8M/2b4pt9dgQCDUo9suO0yAA/TK7fxDVzXwk8Sf8I38QbCSR9treH7JP6YcjafbDBTn0zX0V8TvDP8AwlXgPULKNN91Cv2m2AGSZEBOB7kbl/4FU/DIr4onx7RRRWhkFej/AAN/5KhZ/wDXCb/0A15xXo/wN/5KhZ/9cJv/AEA0pbDjuei/tFf8itpH/X6f/QDXznX0Z+0V/wAitpH/AF+n/wBANfO8FvPdTLDbwyTSscKkalifoBShsVPcjr6i1LUR4b/Z5ha6bdLLo8dsik4O6VAoHP8AdDZx6Ka8p8KfC24iePXPGhTRdCtyJHS8OySfBzsCfeGcY9T2BzVH4ofEV/HGqRQ2aPBo9nkW8TcF26GRh244A7D6mh6sF7qPofQtQbSfhFpmorGJGtNBinCE4DFIA2M/hXkzftG6kcbPD1oORnNwx479q9Qso/O+CFvEDjf4bVc+mbavkOpik9ypNq1j3iw/aNJu0XUfDoW2LAO9vc5dR3IUrhvpkfWuN+Nmqxav48juLeQyW/8AZ9uYW6ZRgZAcHkff6GvOaKpRSd0Q5NqzPrX4Mf8AJJtE/wC2/wD6Pkr5h8STy/8ACU6v+9f/AI/Zv4j/AHzX098GP+STaJ/23/8AR8lfL3iT/kadX/6/Zv8A0M0o7sqWyPS/gz8SX0XUk8PazdMdNumxbyytkW8h7ZPRG/IHnjJNetfE7wDF448PFYVVdWtAXtJDxuPeNj6N+hwfXPyNX0v8GPiN/wAJDpw8P6tcZ1W0T9zI55uYh792Xv3I555NKStqgi76M+bJ4JbW4lt7iJ4ponKSRuMMrA4II7EGo6+gPjh8OvtMUni3SYT50a/8TCJB95R0lA9QOG9sHsc/P9WndENWYUUUUxH0v+zx/wAiBf8A/YUk/wDRUVfOeqf8ha9/67v/AOhGvoz9nj/kQL//ALCkn/oqKvnPVP8AkLXv/Xd//QjUR3ZcvhR9afCn/kl+g/8AXA/+htXyXqn/ACFr3/ru/wD6Ea+tPhT/AMkv0H/rgf8A0Nq+S9U/5C17/wBd3/8AQjRHdjnsipRRRVmYUUUUAdR8ONUXR/iLoV4zBEF0sTsxwFWTKEn2wxr3H4/6M1/4Ht9RijLPp90Gcg/djcbT/wCPbK+Zq+rvh54ssPiP4Jk07U9k17HD9n1CBuDIpGA4/wB4dx0Ofaolo7mkNVY+UaK7Dx/8PtS8DaqY5VefTZW/0a8C/Kw/ut6MPT8RXH1adyGrBRRQBk4HWgR7d+zj/wAhbXv+uEX/AKE1Vv2iv+Rp0j/ryP8A6Ga6H4W6Gng7x6mjvJKLq98Px3l3HIfuT+bygGB0Uj1781l/tHWm2+0C8AHzxzRE9/lKkf8AoRrP7Rp9g8NooorQzCvoz9nX/kVtX/6/R/6AK+c6+jPgrKNC+E2s6zLGBsnnuAW6MscS/wBQ1TPYuG5v/BG/F58OY4QQfsd3PCfxbzP/AGpXgPxP019K+JWvQv8A8tbprhT6iT95/wCzY/Cu1+AHiiPTdfu9AupAkWoqHgLHjzVz8v8AwJSf++QK6P8AaA8IyXljaeJ7SMs9ovkXYA58snKt9ASQf94elStJDesT56ooorQzCiitzwj4YvPF/iS10izVv3jbppQMiKMfec/T9SQO9AH0z8NpV0P4OaXd3gKRW9nLdPx/BueTP5GvMP2d2L+LNZY9TZg/+Piuw+NHiO28LeBYPDGnFY572NbdI1bmK2QAH88BRnqN3pXHfs6/8jTq/wD15D/0MVn0bNftJEf7Q0sieNtNCuyj+zlOAcf8tJK4Lwb401Lwd4gh1K1lkkiyFuLcudsydwff0PY13X7RH/I76b/2DV/9GSV5DVR2Il8R9qq2i+PPCPG270rUocEd8f0ZSPwI9q+TPG3hG98F+JJ9LusvH9+3nxgTRk8N9exHYg/Wur+EHxF/4RLV/wCy9SlI0a9cbmY8W8nQP9DwG/A9ufdfiJ4ItvHXhtrTKJfwZkspz/C+Puk/3WwAfwPOKle6y37yuUvgx/ySbRP+2/8A6Pkrzy+/aH1G3uri3i0C1zHIyKzTsehxyMCvSvhLZ3OnfDPS7K7haG5ge5jkjccqwuJARXydqn/IWvf+u7/+hGhJNsJNpKx7PB+0fdCUfaPDULR9xHdkH9VNY/xs8T2fim38LX1g0n2WW1mmRZFwykuEIPvmMj044ryWiq5UncjmbVmFFFFUSFetfs8f8j/f/wDYLk/9GxV5LXrX7PH/ACP9/wD9guT/ANGxVMtio7mp+0d/yFtB/wCuEv8A6EteI17v+0jGok8NSBRvYXKk+oHlY/ma8IojsE/iCvav2c5JRr+txgHymtUZjjjcG4/m1eK19E/s8aHNaaFqmtTJtW+lSKAkdVj3ZI9izY+q0T2CG5Z+LE0bfEj4cwgjzU1EOw9FM0IH/oLV2nxD8Xy+CfDH9rw2aXT+ekXlu5UfNnnIB9K8U8U+JI/En7QGjNbSB7Wx1K0s4mHRtswLH3+Ytg9wBXo3x7/5Jv8A9vsX8mqLbI0vuziv+GjdS8zP/CPWmzHT7Q2c/XH9K6Twd8d7fxBr1rpGpaQbJ7qQRQzxTeYpdjhVKkAjPTOT9K+b6KvkRnzs0/Ed19u8T6td7t3n3k0ucYzucnt9a+jPGAJ/ZyTA/wCYXZfzir5gr6h1/wD5Nwi/7Alp/wCgx0pdBx6ny9RRRVkBRRRQB9feCv8AkkOl/wDYL/8AZDXyDX194K/5JDpf/YL/APZDXyDUQ6mk9kXtH1e+0HVrbVNOnaC7t33RuP1B9QRkEdwa+t4hpvxP+HEbTx7bfU7fJHUwyg4JHqVcH6496+Oq+m/2fZ3l+HlyjHIh1GRE9hsjb+bGia6ig9bHjfgTwXNq/wATotBvYspYXDtfAfMoWJsMD7FgFz/tV7R4y+JvgG21uXR9d0htVmsWKlmsop0RiBuCl24PQHjqPajR7e18HQ+PPHFzGu6W9uFgDD7yo5UAHtvlyPwFfMt1czXt3NdXEjSTzO0kjt1Zickn8TR8THflR7v/AMLL+Ef/AEJif+Ci2/8Aiq6TwX8S/AV7rcWjaBpDaXPetgEWcUCSMASASjdeoGR396+X6nsryfTr+3vbZylxbyrLE4/hZTkH8xT5EJTZ9M/HXwydZ8EjU4Y911pT+bwMkxNgOPwwrfRTWB+zjbFNN1+7xxJNDGP+Ahj/AOz161pN/ZeLPCtte+WslpqNqC8RORhlwyH6cqfpXIfD/Qrj4f8AgrxBDcgkW17c3EbOMeZGqKFbr3CZrO+li7e9c+ZPEF5/aPiTVL7OftN3LNn/AHnJ/rX0h8HPEEHi34ePouoBZpbFDZzxsc+ZAwITPttyv/Aa+XicnJ613Hwn8Vf8Ir46tJJpNllef6Lc5OAAxG1jnptbBz6Z9a0krozi7MLH4e3MnxXHg+YMUiuj5snTNuPn3e2Uxj3IFdR8fPEi3WvWfhq0wlrpkYeVE4XzWAwMdPlTGP8AeIr27WoNH8OT6l42uIgLqHTzDI+4DeincFH+0zbRn2UV8d6lqFxqup3WoXbbri6laaQ+rMcn+dKLu7lSXKrHZfBq7Fr8U9I3NhZfNiPHrG2P1xXo37R1oz6XoF4B8sU00RPu6qR/6Aa8a8FXYsfHOg3LNtSO/gLn0XeAf0zX0L8e7Nrn4bGUAkWt7FKfYEMn/s9D+JAvhZk/s6/8itq//X6P/QBXl/xn/wCSs63/ANsP/REdenfs6SKfDesxA/Mt2rEexTj+RrzH4z/8lZ1v/th/6IjoXxMH8KODr6k+C/jafxX4amsdSkMuoaaVR5XOTLG2drH1PBBPsCeTXy3Xq/7P108PxAuIByk9hICM9CGQg/ofzpyV0TB2ZifE7wtH4Q+Ib29mPLs7nZd2yqf9WrMQVHphg2PbFevftB/8k9tv+wlH/wCi5K5H9oV4j4p0FBjzhbsW/wB0v8v6hq679oP/AJJ7bf8AYSj/APRclT2Lta58y19D/Ev/AJIBoH/XKy/9FV88V9D/ABL/AOSAaB/1ysv/AEVVS3RMdmfPAODkda+jPhD8VhrEcPhzX7g/2ko22t1If+PgdkY/3x2P8X16/OdOR3ikWSN2R1IZWU4II6EGm1clOzPrr4jfDyx8daQRhINWgQ/ZbrH47H9UJ/LqO4PzFp+l3ui+PNP07Ubd7e7gv4Vkjccg71/MHqCOCOa95+EvxUTxLbx6Hrc6rrMYxFK3AulA/wDQx3Hfr611PjPwBYeLLvTtSBFvqlhNHJHOB99FYMUb1HXB7H8Qc03HRmjSlqjyz9o7/kLaD/1wl/8AQlrsvhB/yRn/AMCf5tXG/tHf8hbQf+uEv/oS11/wdlWT4OSKM5ja5U/Xk/1FN/CgXxs+YqKKK0MgooooAKKKKACiiigAooooAKKKKACiiigAooooAKKKKACiiigAooooAK3NE1i0sYWtrm2JjkfdJKvJIxhRj0HJyOeTWHRSkrqxUZOLujuP7Nt76Lz9KuFlxzsLZI/qPxpsGi3EoL3LiGMddx5rjYZ5raQSQSvFIOjIxUj8RU11qd9fDFzdSyrkHazcZHfHSqVbEJcql8+pr7Sm9XHX8DodW1TS7aymsbJTLI67WlVsAHPr3/D1rlKKKiMbbu5nOfO72sFFFFUQFFFFABRRRQAUUUUAFFFFABRRVrTbRr/VLSzQZa4mSID1LMB/WgD6g8ab9E+As8HKtDplvakfXZGf518q19Q/Hy7a3+G/lA4FzexRH3ADP/7JXy9UQ2LnuFfWHwi8Wp4h8Aw/ap1+1aYPs9yztj5VHyOfYr3PdTXyfV/Ttb1PSYL2CwvZbeK+hMFyiHiRD2P+PXBI6E05K6FGVmaPjfxG/ivxhqOrknypZdsCn+GJeEGO3ABPuTXP0UVRJ6p8ALwW/wARJYG/5ebGSMfUMjfyU12/7Rdj5nhnR7//AJ4XjQ/99oT/AO0680+Ckcr/ABV0lo0ZkRZ2kIXIVfJcZPoMkD6kV7x8W/Dd54o8BXFpp0BnvIZUuIogQC+DggZ77Wb64rN6SNI6xOd+Bvja21Xw3H4cuZVTUbAEQqTzLDnII9SucEegFee/FD4UaloWr3WraNZvc6PO5k2QKWa2J5KlR/D1wegHB9/PHh1jwzq0TSw3mmahCRJH5iNFIvoQDg17L4W/aEMUEdt4o095XUYN5ZgZb/ejOBn3B/CnZp3QXTVmeE1LbW095cJBawSTzOcLHEhZmPsBya+jLn4h/CLWrhZ9SsLZpnbc0txpe5s/7RCkn9aWf4x/D7w3aS/8I5pollJwIrSzFsje7EgYH4E+1PmfYXKu5l/CvwA3gyKfxn4tZbDyIW8mKY4MKkYLt6MQdoXryeM4FdZ4B1GD4i+GfFNxfQH7HqOpywiI9Vi8iFF+jYAOfXmvA/G3xG1zxxOBfSLBYxtuis4eEU+p7sfc++AM0zwd8RPEHggyJpU0T2sr75LWdN0bNjGeMEHHoRnAznFJxb1GpJaFjxh8MfEXhG9mV7Oa809fmS+t4iyFe27Gdh9QfwJHNc1pui6prF0ttpun3N1MxwEhiLfnjp+NezWn7R86xAXnhmOSTu8N4UH/AHyUP86S8/aPuGhK2PhqKKXs892XUf8AAQq/zp3l2FaPc6D4W/DT/hBop/EniWaCG+ERCo0i7LWP+JmfpuPTg4Azyc8eWfEnxXcfEXxmsWkxzXFlb/uLKJEOXyRufb2LHHpwFzzWX4r+I/iXxiDFqV7ssyci0txsi65GR1bHbcTXOWOo32l3H2jT724tJ8bfNt5WjbHpkEHsKEnuwclsj6q+I2j3UnwavtLtIXmnhtbcCNBuYiN4y2MdeFNfJrKyMVdSrA4IIwRW7/wnHi3/AKGjW/8AwYS//FVj3V3c311JdXlxLcXEhy8szl3Y+pJ5NEVYUnc9M+H3xm1DwrBFperxPqGlJwhDfvoB6KTwyjspx7EAYr026/4VZ8T0E81xZrfuAN5k+zXIPoQcb8Yx0YelfMFFDj1BSezPfb/9nKB2Z9M8RyIh+6lxbBzj/eVh/KjT/wBnGFZUbUvEcjx5+eO2tghI9nZjj/vmvB4rieAgwzSRkdCjEfyqxBFqesXKQQJd3k7kIqIGkYk9Biiz7jvHsfW2iaT4YsrGDwxoT2skNtKlzcxxSiRwyMGVnIz8xdU64yAQOBx88fF/xL/wkfxBvfKfda2P+hw46HaTuPvli3PpivafBvg68+H3ww1aSNN+vz2sty4j+YiRYz5cY9cfzJ6jFfLjq6uRIGD55DdaUVqOb0G0UUVZmAODkda+y/h94hbxR4G0vVJCTcNF5c5PeRDtY/iRn8a+NK6uz+JfjHT7OK0tNcmht4VCRxoiAKB/wGplG5UZWNX4r+Brnwp4qubmG3Y6TeuZreRE+SMscmM9gQentj3rz+u2j+LvjuJXUeIJGDjBEkET/wDoSnFcU7M7s7ElmOST3NNX6iduglej/A3/AJKhZ/8AXCb/ANANecV6P8Df+SoWf/XCb/0A0S2CO56/8ZvFmteEdB0660S7FtNNdGOQmJH3LsJx8wPevFJvjL49mQqdeKKf7lrCp/MJmvUf2iv+RW0j/r9P/oBr5zqYJWKm3cvaprOp63c/aNU1C5vJgMB55S5A9BnoPpVGitfw54a1XxXqy6dpNsZ5yNz8gCNMgFmJ6AZFWRufVtpEYfhDBERgpoKqRnpi3r47r7pSygTT1sdm63WIQ7T3XGMce1eD6r+zpeC5dtI12B4CSVS7jZWXngErnPHfA+lZxkkazi3seHVo6fot3qWmapqEGwQabEks5YkEhnCADjrls844Br1S3/Z115mH2nWtNjXPJjV3IHryBW/4i+H1p4I+Fd9o1leRT6hrN1DFJd3UiW6tsJkC5ZtqgBG6k5JPqBVcyI5X1Oy+DSlfhPogPpOf/I8lfL3idWTxZrKOpVlvpwQRgg7zX1N4K1Hw54d8IaVoreJNHee3gCybL6MgyElmxzyNxNeAfFHw0dM8T6hrFvqFhe2GoXbzRvb3KM6s5LlWQHPBzz06dCcVMd2VJaI4OrOnahd6TqNvf2MzQXVu4kikXqpH+elVqK0Mz7G8B+M7Lx54aW8RY1ukHlXtt18t8eh/hPUfl1Br5++LXw9bwbrn2yxib+xb1yYT1EL9TGT+q+3rgmsHwH4xuvBPiaDUoi72zfu7uBT/AK2M9fxHUe49Ca+p2/4R/wCJHg50SRLvTbxMZXho2/8AZXU4P/1qz+FmvxI+MaAMnA6103jXwPqvgjV2tL6JntXY/ZrtV+SZf6N6r1H0wTzSsVYMpIIOQR2rQy2PqL4D6Zd6b8PZDdwSQm5vpJ41kGCV2omcduUNfOfijS7zR/Euo2d7BJFIlzIBvUjcNxwwz1BGCD6Gpl8a+K0RUTxPrSqowAL+UAD/AL6p0E2teM7+Gz1HxCH8sMyS6xqBWOMHGcM54J44HJx7VKVncpu6sfUfwtjaL4ZaArdTbbvwLEj9DXyn4ptWsfFus2rJsMV7Mm30w5xX1fo3iTwbouiWOlweKdEMVpAkCt9viG7aoGT83U4zXLeKdA+FPiy/fUL3xBpcF7JjzJ7XVIkL4AAyCSvQdcZqIuzLkro+Y6u6PplxrWs2WmWq5nu5lhTjOCxxk+w6n6V7evws+FLYZfGjMue2q2uP/QK6bw3o/wALfA7tqVlrOmyXUat/pU9+ksigjBCgHGcZHAyc4q3IlQPnHxHpSaH4l1LSo5zOlncvAJSu0ttOM4/Csur2s6g2r67qGpMMNd3Mk5HpvYt/WqNUQFaGia3qPh3VYdT0u5a3uoj8rLyCO4I6EH0NZ9FAH0h4c+N/hvxDYf2f4stY7OWRdsu+LzbWX8OSPowIGOtLf/B3wH4qDXPhzVFtmPJ+xXC3EXv8pJI/AgD0r5upQSCCDgjuKnl7F8/c9yb9nC4+0YXxNF5OfvGzO7H034/Wum8O/CHwp4HuY9Y1vVUupoDujkvCkECN2baSckdskj2zg183C/vFj8tbucR4xtEhx+VQMzMcsST6k0WfcOZLoenar8RILb44yeKbP9/p8UqwfL/y0hCCNiPryw/CvaPHHhix+J/gmFtMu4Gk4uLC652E9Cp7gEcHuCBxxivkiuy8EfErXPA83l2ri605jmSymY7Pcqf4D7jj1BpOPYFLuc/rfh/VvDl81nq9hNaTgnAkXhsd1bow9wSKza+lLf45eCdasBBrenXEW4Zkhnt1niz7EdfxUVHb+N/gzbbrmHT9PSYtnaNIO4e4+TAH0NHM+wcq7nifhXwNr/jC8SHTLKTyC2JLuRSsMY75bufYZPtXrfxQ1bTfA3w4tPAOlzCW6ljVZjnlI929nPPBds8ehb2qn4s+P5eB7LwnZGAY2i8uVGVH+xHyB7E/lXiV3d3F9dy3V3PJPcSsXklkYszE9SSadm9wulsNgnltriO4gleKaJg8ciNhlYHIII6EGvpX4f8Axb0rxbp66N4kaC31N08p/OAEN2CMHrwCRwVPBzx1wPmaim1cSk0e2eNPgJfw3Ul34TZLm2dsixlkCPHnsrMcMB7kH69a85m+HfjKCUxv4Z1QsO6W7OPzXIp+hfEbxb4cjSHT9auBboMLBNiVAPQBgcfhiulT48+NUQKz6e5H8TW3J/IgUveQ/dZV0L4KeMtYnQXNkmmWxPzTXbgEDvhBlifqAPcV6i+oeD/ghoEtnaSLf65MMum4ebK2ON+P9WgzwPyycmvH9V+LXjbV08uXXJreP+7aKsJ/76UBv1ri3dpHZ3YszHJYnJJos3uF0tjT8Q6/f+J9cudW1KXfcTtnA4VF7Ko7ADj/AOvXqn7OcTHxFrMoxtW0RT9S+R/I14vX0D8ErfTPCen6le6xruiwT3/leVF9vhZ0RQxycNxnd0/2eaJbCjuc5+0R/wAjvpv/AGDl/wDRkleQ1798a9GtfFMVlrWj6zpc72cLrND9tjBaP7wZctg9+PcYrwGiOwT3Cvof4I/Eb+0LaPwpq03+lQJ/oMrH/WRgf6s+6jp7D25+eK0dBtNVvtctINEjlfUvMD24hOGDL82Qe2MZz7U2roIuzPuCvhnVP+Qte/8AXd//AEI19t6Z9t/smz/tLy/t/kJ9p8v7vmbRux7ZzXkHjH4CjWNdudU0TU4bRbqQySW08ZKox5Yqw7E84xx644rODS3NJpvY+eK0NH0a61u5ngtNgaC2lunLkgBI0LN0B54wPcivUov2dvEJP77WNLQf7HmN/NRXUH4daf8ADH4feKdTkvmvb+40+S1Exj8tY1kAUKoyeSxHJPYdOc25LoZqD6nzrRRRVEhXuP7P/h3VbTxBf6vd6fc29o9j5UUs0TIJCzq3yk/eHyHke1eHVaXUr5FCre3KqBgASsAB+dJq6sNOzufUXxc8A3vjjRbM6ZJGL6xdmSORtqyKwG4Z7H5RjPHWvED8F/H4OP7BB9/tkH/xdchFrWqwMWh1O9jJGCUnYfyNX18beK0UKvifWgoGABfy4A/76pJNFNp6npHh34EXcbDUPGF/bafp8XzSxJMC5Hoz/dUe4J/CtPx/8W9K0zRD4Y8EbAix+Q13CNscKdCsXqT/AHuncZJyPE7/AFbUdVl8zUdQuryT+9cTNIfzYmqdHLfcXNbY6LwDGZfiF4dUAnGpQNx7SA/0r3/49/8AJN/+32L+TV5V8FvCeo6t4zsdaFsf7LsJWaWckY8wJ8qj1OWU/Svonxf4YtfGHhq60W7kaJZsFJUAJjdTkEA9enI9CelTJ+8XFe6z4qor2a7/AGdNbSVhZ63p8seflaZHjJHuAGx+dTWX7OepvIPt+v2kMeOfIhaQ59OSv5/pVcyI5GeUHw7qP9jWGppCZIr6aWGCOMFnJj27jjHT5wB7g/j9P+ItDv8A/hSEmixW7PfQaTDEYU+Ylo1XcB6n5T0615h8YhH4MXwpoGgXNxaHTraaRZIpSsh3svzEjHJZGPFecf8ACceLf+ho1v8A8GEv/wAVS1lqO6joYbo8blJFZHU4KsMEU2rF7fXepXb3d9dT3VzJjfNPIXdsDAyx5PAA/Cq9WQFFFaOiajbaXqSXd1pdtqUaDi3uSwQnsTtIz9DwfSgD6+8I2IX4d6JZMpj3aXCjgDkExDd175Jr5G1zwxrfhu6a31fTbm1YMQHdDsf3VujD6GvTl/aJ1xFCroemhQMAAvgD86sW/wC0bqS4+0+HrSTnny7hkyPxBrNKSNG4s8o0Pw1rPiS9S00jT57qRjyUX5UHqzdFHua+nNIs7f4X+CNO0OOWO51m9m8uBFBxPcueTjrsUYy3Hyr6kCvN7/8AaH1q6VotK0G1tpHGFMsjTsOOoAC5Peul+FXhvxDrGtt448XzTy3PlmOwjuBhlDfecLwEXBIAA53E46Ekr9QjboZHx41pNM0fR/B9pKxAQXFwWPzMq/Km49yTuY+4Brwiux+Kk97dfErXJL2KSNluDHGHUgeWoCoR7FQD+NcdVxVkTJ3YUUUUyT6J/Z68RNdaJf8Ah+ZiWsnE8Gf+eb/eH4MM/wDA69L8Yava6L4burm/0y91CydTFcRWcauwjYEEkFh8vY49fTJr5J0Pxn4h8NW0lto+pyWcUj73EaL8xxjkkZrWj+LXjuKQOviKckf3o42H5FcVm4XdzRTsrHNayNJGqTf2I16dP48r7cqCUcchtpI696oVoa1reo+IdUl1LVbk3F3LgPJsVc4GBwoAH4Cs+tDM9H8VfFS58S/DzS/DrxyrdRkfbpyeJgnCd+c8M2e6jFecUUUkrDbuPikaGZJUOGRgwPuK+uviXCus/CjWWhyyPZrcr/uqVkz+S18hV9heHseIPhHYxKPMN1owgYE/ebytjDr6571M+jLh1Rxv7O9sU8HanckACW/KDjk7Y1P5fN/OuF+NfhTW08d6hraadcS6bcrEy3ESF1XbGqENj7vK98Uuj/HG80DTY9P0rw1pVraR52xoZOp6kknJPua0Yv2jNYDHztCsXXHRJHU5/HNFne4Xi1Y8dtrO5vZ1gtLeaeZjtWOJCzE+gAr6J+E3glvAOkX/AIp8SutlNJbkGN+sEIIY7sfxEhflHoO5wMGf9o+7aEC38NQRy45aS7Lrn6BR/OvOPFnxE8R+MnK6nebbTOVs4BsiHpx1Y+7E03d6CVlqaHiDVb34mfExbiytZpIpZ47e2jA5SENgFuy55Y9hk17X8ddNvNR+HgNnA8xtryOeRUBJCBWUnA9Cwr5m07V9T0iRpNM1G7spG4ZradoyfqVI9TWl/wAJx4t/6GjW/wDwYS//ABVDjsClo7mCRg4PWvof4mAr8AdBBBBEdkCD/wBcq8Ftbq3k1X7VrCXV5G7s84jnCSyMcnO9lbknknBzz9a9U134y6N4g8LN4du/ClwliURF8rUAHQIRtIJjPIwOuaHe6FFqzPHqKVtu9tmdueM9cUlUSSQTy21xHcQSvFNEweORGwysDkEEdCDX1B8KfihH4wsxpeqyRx65Cv0F0oH31H94dwPqOMgfLdTWl3cWF5Dd2kzw3ELiSORDgqwOQRSkrlRlY9p/aLRpNZ8PoilmaGUBQMkncteh/BzSJtN+GVjFe25je5aSZo5F5KsxAyD6qAfoRXgnjj4gz+M4dCu5Ea21SwjdJpIjtDNlSrrjkdOnY1ijxt4sUADxRrQA4AF/Lx/49U8rtYrmSlcy7+wu9MvZbO+t5Le4iYq8ci4IIOKrVd1HWNT1iVJdT1G7vpEG1GuZ2lKj0BYnAqlVmYUUUUAFFFFABRRRQAUUUUAFFFFABRRRQAUUUUAFFFFABRRRQAUUUUAFdhY+C4bzSLG+N66tc2L3RXYMKReLb7evo279K4+vVtDlij8O6IssqRh9GZRuOMn+1lJ/QE/hUTbS0Lgk3qb6/APT9pLa3fAgkEC1U/1qT/hn/Tdqk69ejd2+yr/8V7V7QdO3Mx84jPQDtzTl08hdvnNjOQPQ1POXyI+X9T+G0Fh4i1DTU1CZ4rRolEjRAM2+2ln5GeMeWB+NeeV9A+I12/EDxBGOcTQ/pplxXz9VQbe5M0lsFFFFWZhRRRQAUUUUAFFFFABRRRQAV6N8JvCyX/iSx17Ub6zs9MsLjzA01yitJKmGVQpOepU5IxgV5zRSY1ofT/xcsrLxn4ThtdK1vTGu7a5WdYnvY1Eg2lSMk4z82Rn39a+YWUo7KcZBwcHI/OkooSsOTuFFFFMkKKKKALVhqV/pVz9p069ubOfBXzbeVo2weoypBrU/4Tjxb/0NGt/+DCX/AOKrBooC5YvtQvdTumur+7nu7hgA01xIZHOBgZJOelV6KKACiiigAooooAKKKKACiiigAooooAKKKKACtHS/EGsaGJRpWqXliJceYLaZo9+M4zg84yfzrOooA6L/AIT7xf8A9DPq/wD4GSf41jX+oXmqXj3l/dTXVzJjfNM5d2wMDJPPQAVWooHcKKKKBBRRRQAUUUUAFeofAS1Nx8SPNAP+j2Ush59Sq/8As1eX16n4D+I3hfwHY7rXQb+51O4jC3dxLOgHH8KYHC559emScUpbFR3O9/aJhZvBumTjG1NQCn1yY3x/6Ca+b69v8Q/Gzw74o0eXS9V8K3M1tIQeLoBlYdGU7eCP88V4xfNaPfTNYRTRWhY+Uk0gd1X3YAAn8KUbpWY52buivRRRVEBRRRQAUUUUAFFFFABRRRQAVr+H/E+teF7w3WjahLaSNw4XBVx/tKcg/iKyKKAPUP8Ahe3iS409rLU9M0XUonGHF1bMQ/8AvKGCn8q4PXtYi1u/F1FpNhpg2BTDYoyIxyfmwScHnHGOlZdFJJIbbYUUUUxBRRRQAUUUUAFFFFABRRRQAUUUUAFFFFABRRRQAUUUUAFFFFABRRRQAUUUUAFFFFABRRRQAUUUUAFFFFAEttdXFlcx3NrPJBPE26OWJyrIfUEcg16Ppfx28aaemy4lstQUDANzBgj8UK5/HNeZ0UmkxptbHVeJPGkfiS2ZH8M6FYzswY3NjbtFJ1yc/Ng575BrlaKKYXCiiigQUUUUAFFFFABRRRQAUUUUAFFFFABRRRQAUUUUAFFFFABRRRQBZsNQvNLvI7ywuprW5jzsmhco65BBwRz0JH41s/8ACfeL/wDoZ9X/APAyT/GudooHc0tU8QazraxLquq3l8IiTGLmdpNueuMnjoKzaKKBBRRRQAUUUUAFFFFABRRRQAV9Y/BW8F38LdLXcS9u0sLZPpIxH6MK+Tq9K8KfGTUfCPh+DR7HRdOaKIljIxcNIxOSzfN1qZK6Kg7PU4bxBYnS/Eep2DAg213LFg/7Lkf0rOrrPGHjWHxe5uJfDum2V8zhpLu23h39iM4OfUgniuTqkJhRRRQIKKKKACiiigAooooAKKKKACiiigAooooAKKKKACiiigAooooAKKKKACiiigAooooAKKKKACiiigAooooAKKKKACuiN5dXkOg2lqjt5Fm1uQo4y1xM4J/76H5VztejeBvD90fEXguZ5ilnqvnkbRyDC0mf5ioqbGlPc9Ya5u0nszLcm5vZLcKVHyoqjuT7Ve0vUJJb6KyuGlilmG6Jo5jtb1q94i8P33219QtQsqupjaNFwVTg8flVLR9CvZ720le1e3gtgdiv1ycZP6V4k8LywfNdvut762/ToelLESlLR/LpY+f/ABdqmoxfEjVVF/JJKNQeNmUnIVcx4J7/ACEj6VyVeoX3hDHxV8URXjYVbW41GLH8ZL4Ufmf0ry+vYofAjzqu4UUUVs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2/C+116fT9DuorSK6sbPzmhy6iSPc7BwmfXFeJV3Pgn4j3fhdY7G5Qz6arEqEwJIiTklT36ng/mKyq83L7ppTaT1PrGzmlntEkmt2t3bOYnIJXnvjikvzcrYzGzC/aNvybhkZrl/Dvjiw1m0Sa3uo7uAgZeP76H0deoNO8ReNrDR7N557pLWAAjzJPvOfRV6k1z+2j8+3U35WeO614T8ZxeJbzV9YuFkj8plFwMDMaktt2jnB968er0Xxh8Vb3XFms9LR7SzkyHlc5mlH1/hHsPzrzqt6Sna8tDCo03oFFFFb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rGlfDXw9eWkctzd38bNAJPlmTlsDj/V1lVrQpW53ub0MNUr39mr2PL7K/vNNulubG6mtp16SROVP5inX2pX+qTCW/vbi6kUYDzyFyB6ZNerJ8LvDhs5ZDd6iJVYBU8+Pkf9+6Wb4WeHEtYHS71JpXB3p50fy/8AkOsPrtDe50f2bidrHj1Fera18NtBsLK5mtbrUJDFbNKC8qY3BC2DhOmRXlNb0q0Kqbh0Oath6lFpTW4UUUVq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QekRSy6VZiONn/AHKH5VPoK+fK+ufDi+V4Z0w+UVX7JEScgfwivMzP4Ynp5ZX9jKTt0OTdHjO2RCh/2xj+dN78YyfTvXaXN9aTqyKsdzjglvuj8e/4VmKLLTIftUjJCCfvFTnPoB/h+deXChJuyPX/ALSio3a1OS1tCuh6gWRl/wBFlwSuB9w14BX0jr/iC2vvD2q20P2xz9jm+dgQn3D1y1fN1ezgqMqSkpKzPFzDErESUkFFFFdx54UUUUAFFFFABRRRQAUUUUAFFFFABRRRQAUUUUAFFFFABRRRQAUUUUAFFFFABRRRQAUUUUAFFFFABRRRQAUUUUAFFFFABRRW74N8NyeLfFlhoiSiEXDnfIRnaiqWYj3wDj3xQBhUV6T4n8Uab4W1650Lw14c0lLbT5Wt5Lm+tFuZ53X5XLM+cLkHgY/DoMrxhr/hzxBoOlXVholpput75Fv1s0McW1QNpC/d+bJ9xtOe2Vcdji6KKKYgooooAKKKKACiiuoj8CamfAUvjCSa2j05WCRIXJklPmbDgAYGDk8kdKAscvRRRQAUUUUAFFFFAGppPhzWddiuJdL064u47fHnNEuQmc4z+R/KsuvaPgbI8Xhrx1IjYZLSJlPodk9eZ+D9V0zRPFVjqGsacNQsIWYy25UNuypAOG4OCQcH0pX3KtojDorX8U6lp+r+Jr+/0qwFhYzSbobYAAIMAdBwMkE4HAzisimSFFFFABRRRQAVo6PoGra/NJDpNhPeSRrudIV3FR0zWdXsP7O0hHjHVI8cNp5bP0kT/Gk3ZDSu7Hj7KUdlbqpwec0lPkYNMzgcFicGux+IHifw34kOlnw94fXSfs8LLcYRF3k4wPl+8FwfmPJz0pgcXRRRQI07/wAO6xpWn21/f6dPb2t0AYJZFwsgIyCvrxzWZXs/xddR8NfAKZ+Y2akD2EMf+IrxikndDaswooopiCiiui8D6zpGgeKbbUNc0wajYorBoSivgkYDBW4Yj0P16igDnaK0NdvbPUdev7zT7NbKznnZ4bdekak8D0H0HA7Vn0AFFFbXhXwtqPjDXE0nTPJE7KXLTPtVVHUnqe46AmgDFqR7eaOGOaSGRYpc+W7KQHxwcHvirOr6dJo+tX+mSuryWdxJbu6dGKMVJHtxXbeGviBYv4ZXwf4usTd6HyILmAAT2hJJDL/ewT9cEj5h8tIaR55RWjrenQaXqklvaahb6ha8NDcwHh0PTKnlW9VPIP51nUxBRRRQAUUUUAFFFFABRRRQAUUUUAFFFFABRXT6l4F1XSfBNj4pvHt1tL6ZYoIlcmQhlZgx4wBhT3z7VzFABRRRQAUUUUAFFFFABRRRQAUUUUAFFFFABVmwsLvVL6Kysbd7i5lOI4oxlmOM8flVauy+FH/JUNB/67n/ANAahjW5zGpaZe6PfyWOo20ltdRY3xSDDLkAjI+hB/Gqldx8YJhP8VdccAjDxJz/ALMSL/SuHpLYHuFaGkaHqmv3T2uk2M15OkZlaOFckKCBnH1YfnWfXqHwDJHxIIBIzYyg+/K0N2QJXZ5rdWs9jeT2lzG0VxBI0UsbdVZTgg/Qioa1fE7M/izWXdizNfTkknJJ3msqmIKKKKACiiigAooooAKKKKACiiigAooooAKKK6W88EapYeB7TxXcvAtldzCGGMMTI2Q3zEYwB8h75oA5qit7wj4R1PxprR0vSvJEqxGZ3mfaqICASepPLDgAnmsrUbM6dqd3YtIshtpnhLqMBtrEZH5UBYrUUUUAFFFFABRRRQAUUUUAFFFFABRRRQAUUUUAFFFFABRRRQAUUUUAFFFFABRRRQAUUUUAFFFFABRRRQAUUUUAFFFFABRRRQAV9RaOq/2Dp2Yof+PaLBZS38A9SR+lfLtfT9hJeWHh3T5k04PG1pERKuDj5BySORXFjKcpuMY7nTh5KN2zTnZLaBry6ciEdCRhnPoq9h71w+o3c+p3ZlkAVRxGg6IOwrW+1SX0he4lBxwqYyq/TmrGn6P9uv1lxi2iO6RiuBx2966cNTjhLyqbkVZOtZR2MvWLEaf4Wu4iMSPZyvIfcocD+X518919L+LQZfD+qykdbaUj6bTivmipozc7yYVVy2QUUUVsYhRRRQAUUUUAFFFFABRRRQAUUUUAFFFFABRRRQAUUUUAFFFFABRRRQAUUUUAFFFFABRRRQAUUUUAFFFFABRRRQAUUUUAFdR8PPEsPhLxvYatdKzWqFo5ggyQjKVJH0yD+FcvRQC0PffHPwlj8ZXUnirwdqNrcC9HmyQM/wAkj45KMOhPcN3zyOg8R1jRNT0C/ay1axms7kDOyVcZGcZB6EcHkcVNofiXWvDV19o0fUri0fILCNvlfH95Tw34g17L411e28e/AqHxLewwQ6naXCp8i9H3hGVSecFSGxnsPSp1RejOL8F+BtLk8KXvjXxU840a1JWG1h+V7pshfvdhuIXjvnkY5raRrXgrVtZi07VPCMGn2Fw4hS6tLyYy2+7gMSzFXwSM5HTPB6V6DqN3pVh+zroD3eltqlo7qpjW5aDZITIS2VBzhgRj39RXlUeveFkkV/8AhDQ20g4Opy4P5Chag9A8ceDpvBPixtJnl863YLLBORt8yMnGSOxBBB+leneNfAfw+8F6za6jqsdymlPFti021kZ5bmXcSxLMw2oqlBwQTnr6+dfETx5/wn2q2d8dMFibeDySvn+bu+YnOdq469K679ol2PjTTEJ+UaeCB7mR8/yFLXQNNbHF3LeD9U8dXU6/adM8N7fMjihTMp2xj5FySAzMDySQM+lbei+IPh7favb6dfeBxa2E7rF9qGozPLETxvboCMnJAxj3xisHwP4GvvG+ozw288draWqCS6u5QSsSnpx3JwcDI6HmrKyeBNI1GNbe31bXmjkA8yaVbSCQg9doVnK/ipp+Ql3E+Ing6LwN4yOmrJJPYyItxAzEbzGSQQSOMgqwz9D3r0qXUfDcfwAil/sa9OlSXxQWv20eZu8wnPmbOnHTb/jWD+0Qw/4TnTl7jTUP/kWSk1BHg/Zm0kkbhPqbEY/hAeUc/iv6ilukVs2cDax+G9R8WIsz3elaCwLPlhPKgWPJUHAyWYYBxxuHpXR6d4k+Hv8AaEVpdeBiunMQj3LajK047byAQPcqMVheCfBeo+OdcOnWDxxLGnmzzy/djTIGcDqcngfyGTVy6TwJot60MY1XxA0L4aUSpaW8mPQAO5Hvlf61TJRP8UfA8XgbxOtpaSyS2NzEJoDJyyjJBUnvgjr6EVxFex/tCM/9vaGjqI9tgT5anhCWOQPyA/CvHKI7BJWZs+FfDd54s8R2mj2XDzt88hGREg5Zj9B+ZwO9dv4nbwF4Lv38P23hxtdvLcBLu+ub2SL5/wCJVVOBj17dOetaH7Owj/4TTUyf9b/Z52/TzEz/AErzDxA0z+JdVa4/15vJTJ/vbzn9aW7DZXPbfhtDpEfg3xtq+jebFZXFiA9nNIHlt5EjlLLuwNykMCrcZ5BHFeV/DfSdN13x/pemavD5tjcGRXQMy5PlsV5Ug/eC123wfV/+EE+IbHPlnTwB9fKnz/SuR+FH/JUNB/67n/0BqXcfYz/HmnWGkeOdX07TITDZ20/lxxli23AGeSSTzmudrqfiR/yUjxD/ANfsn865aqWxL3O88FeFdNuPC+teL9dt57rTdL2xx2cLlPtEpxwzjlVG5c455z2wYbjW/Bep+GNRjbwwmmazGqGyltbmVkkywDBgxOCFycnrjt3u/Db4i2nhK3vtI1rTjf6LfndLGoDFDjBO1uGBGARkdB9K6m++HngfxloF/q3gO/liu7SMyPYuWYcAnaVb5gTg4OSM/onvqUlpocN8PPAj+NNSuGubg2ekWKebeXXHyjkhRnjJwTnoACfQFbvxJ4PgvGh03wTbTWCnb5l5eT+fKB/ESrgIT1wAQK7/AOHGR8AfGJtgv2jN1v6Z2+Qmfwxu/XFeGULVieiR6L4l8EaZd+DIfG3hPz101m2XlhM297Rs4OG6soOOvOCD3ONn9nf/AJHfUv8AsGt/6MjrU+F3/JEPGguMfZttzt3dN32cZ/H7v6Vl/s7/API76l/2DW/9GR0nsyktUzyGvT/jD4X0Dw0dC/sLTjZi8hkmlzO8mfubR8xOMZPTrmvMCMHB617H8ev+ZV/68W/9kqnuiVszC8BeA9Nv9Av/ABd4plnh0GwPEUQw1yw6gHPAyVXjqTjIxVGfXfAmqTG0PhKXR7dhsjvba+kmkhPOGZG4cZxkcHHQ13GvFk/Zi0YW/wDq2mTzdp4x5jk5/wCBY/GvD6S1B6HtXxvtG0/wj4Gsnkjka3tXiLxnKsVjhGQe44rgNGn8IaTo8V7qllca3qcxYfYfOa3ht1BwGZl+ZieoAwMde1dv8YEkj8A/D1JQRKthhwRgg+VDmuah+H1npfhG18TeK9Vksbe8wbOytYRJPOpGc5JCrxg554Izg4BS2G9zo9B8O+Evib4f1OLR9GOh+IbGMSRrFcvJFOMccNnAyMHHIyDk8ivNvClnbaj4w0WxvIvNtrm/ghlj3FdyM4UjI5HB7V7P8DLvw/J4g1O30bS7yBhahnuby7EruN4woVUVVHfueleP+B/+R/8ADn/YUtv/AEatNdQfQ9O8S+Fvh14D8UyNrtteT28qobPTbVy52BQGlkZmB5fcAAf4Twe3J+CNH8PeKPizJpz2bvot1Lcm2h3shVAGaPkHPAA7n3p3xtkd/ipqaschI4FX2HlKf5k034Kf8lW0n/cn/wDRL0ulw+1Y5vxZp0Fj431fTNOtykEN9JBBCpZiAHKqBkkk12+veGfDnw10Wwj1rT/7a8R30fmtbyTvHBar7hCCxzkdcHB6YGctdh+P584kL/wkx9/+Xk4/XFdf8adW0S28bLBqfhh7y5W1jKXJ1B4w8ZJwAgGBht3fmnfZBbRsw/DXh3w78TLG/stO0xdD8RWsJuIhBM729wvAwVckpyVHB4znnpVr4Fz6fbeNkspbC5GrMkymfzgEVAoO0x7c5yp5zWN4V+Imh+EdXOpaf4OAnMZj3HUpCQDjPVSO3pWv8H7qPWPjNeamsHkLOt1cpCG3eXvb7ucDOA2M4FJ7MFa6OV8c3+gXesaqLLS7231I6hK0txLeCVJPmbd8uwYycHqakt77wToNlaqdHk8RahLBHLPJPcPBDbuRkxqq8vjOCScZHArl9SVn1m7VQWY3DgADknca7fWPAOkeCbOyfxdqty2o3SeYNM02NSyL/tSscDuOFPIOM4zVC1NTVPC3hjxV8Nrrxd4YsJdJu9PfZeWJmMqMBgkgtz0YEHgcEYzzXlFe7eFLrSbn4JeMRpGmzWUUauH8+5855G2D5iQqgcdgK8JpRCQV2Fhe+DNE0i1e40mXX9Vnj3zLNcNBBanJwoC8u2OSSccjHeuPr0LUPh/pnhDSLG98YandRXd6peLTLCEGULgcu7kBcZAIwfbPOGxI2JPDHhbxv8PNT8ReHNNfRtV0kM91ZidpY5FA3Egt6qDjGOQQQeDXkte7/Dq90Sb4d+O49I0u4s44bBjLLc3XnSTZilxnCqFAweAO5rwikhy6BXpmr6NoPw90bRRqWhf2zrGpQC7lNzO8cMCnoiqhGW55J6Y9+PM69p0v4jeC/FfhzT9E8e6ZIs9nGIor6MMw4AG7KnepOBkYIJGfamwjY878X3nhe+fTp/DWmSacXty15btM8ipLuI2gt14AORx8w4BBrpNP8GaR4b8DQeLvF0E909422w0qOTyhKCuVd2HzAYyeO2PXFM+JPw6sPC2n2Gu6DqLX2i3zbEZyGKMQWHzDAYEBuwIx3rrP2gPKGj+EBaf8eflzeX0+7ti2/pSvskO27Zw+la34M1XUEsNY8KQadazt5a3thdTeZb56MQ7MrYPXI6duMVn+PPBF54I8RnTZXM8EqiS1nC481ScdOxB4I/HoRXK17h8cmYeFPBTTlheCFiSeCDsi3frijZi3Rg+JtK8NfDS50/SL3w+uu6nJbrcXlxcXMkaDcSNkargfwn5jn+g5TxHd+EpvENjc6JptzBpZhie7tPPYsHzl0V2yemBnn19q9KT4g+A/iBYWtr46097PU402C+iU7QfUMvzAE87WBUZri/iZ8PrfwVcWF1pl+b3SdRRnt5GIZhgKeWX5WBDAgjrz6ZIvMb8jvvF+reHz8G/Cj3ekXsunSSDyLZL4I8ZVXUFn2HdxnsOtefeBfA1v478T3wieXT9BtMzTSuwZ44yflTd03EA8kY+UnHat74gxrF8HvAKoMAxu34lQT+prf+DcllbfCvxfczQfamQStPbCQxmSMQZC7hyufnGR0pbIe7OBv/Efgq21RoNN8FW9zpaNt825vJxPMB/ECHwmfTBqX4g+BbLQtO0zxHoM8s+gaqoMQmxvgcruCMR14z9NpB9TktrnhTcdvg0hc8A6pKTj8q1fEfxFtdb8B2XhS08PrYW9pMJY5PtjS4xv4wwz/GepP06YepOhqXHhnw74E8EaTrGv6c+s6vrMZkt7Vp2ihgTaGyduGZgGXIzjnAxjJ0/A1t4V8e2upWUfg3T4Netrfz4QLmdbeYBgCCA+U6qOp657Ypurj/hZfws0W6t5UtdQ8P4tJvtriGGfcqjKSsQpbCKSCRjJ9sxeAbnTPhhban4g1jUbC41Sa3NtZ6dZXaXDtyGJdoywQEhec9AepwKXTzK6+RxugR6T4g+I+l28ukxWmnXV1FDJZRyyFRnCnDE7uTz14zXX+NND8DeAfFdxDc6XPqvmLG9vp0d28SQJsALSScsXZwxCjgDHqAOJ8CyNL8R/D8jnLvqcDMT3JkFbPxoYn4sa0D2EAH/fiOn1J6XOpvfCfgvxt8P9R8Q+ErOXStQ0tGkuLSSUsGCruIIJPUBtpGMkYI9PPfBHg+88beI4tLtW8qIDzLicjIijHU47nkAD1NegfBaQR+D/AB+z58tbFGPH/TOfNXv2dgPL8UGHZ9s8uDyt2M/8tf0zjP4Ur2uOydji9e1LwZ4f1SXSdH8Mw6olq5ilv7+6lLTsD8xVUZVUZyAR1xmr03g3RfF/gq68TeEbaayvNP4vtJaUyqABndGx+bpk4PXBA6c+Znrz1r3D9nMMbvxGG/49/Jh8zP3c5fGfw3frTeiuJaux4fSqpZgqgkk4AHelk2+Y2z7uTj6Vs+DVifxxoCThTE2pW4cN0I8xc59qok9AvfCfhj4b+GrG88VafJrOvagu+PTxO0McAGCdxXnIyAc5BPAHBNO+HDeG9f8AH+lT6Xph0TUbWRpjB9paaG5TaQwXd8yuMg4yQQG6YAqP9oQynx/ZhwAg02PZg9R5kmfxz/SuY+FCTP8AFDQRB98TsTx/CEYt+majdXL2lYs/EewudU+MOq2FnGZLm5u0iiQd2KqBWv4r0nwl8Nvs2jtpieINfKCa5nupnSGHPRQiMM564J6YPfA2bMRH9qV/OIC/aZCuem77Ocfris34qaz4fi+ImqQ33hRri8jMayznUZF8392u07QML8uBj2ovsgtuyrYeFNC8f+D9S1Lw9YHSdc0pd89kkzyw3CEEgqXJZT8rcZIyMd8hfgH/AMlI/wC3KX+a1F4R+J+j+DZ7qXTvB4DXKBJM6nIcgHOMMpH6Z96l+Ahz8SScY/0KXj8Vod7MFa6OD8Sf8jTq/wD1+zf+hmsutTxJ/wAjTq//AF+zf+hmsurIPXPAngDQ/Evwr1XVbqNItRguXQXryvtgjVY2ZioIB2qXPTnP0rn7fxF4BsrlLX/hC5b6xU7JLu4v5FuJRn74VcKp/wBkfn3rqvBplX9nHxaYc7vtjg4JHy7IN3T2zXjNStblvSx6H8R/ANl4fstO8Q+H55bjQNTUNH5nLQsRuCk9wRnHcbSD6nW8FeAtD8R/CnUtXu1W3vre7KG9aV9sUKmJncqDgkIXwMc/XBrZ1Fk/4ZZ0/wC0n96ZAIee/wBobHX/AGM9P5Vm6CxT9mXxKVOD/aKj8C9uKV3Ydlc5bxZd+A7jQ7Sx8I6bfx38dx+9uLzl5k2kcYYjrjjaP51s6t4V0D4c6FYS+I7FtY8QahH5i2JnaKG1XjlihDM3brgkN6ZPGeCfK/4Tzw952PL/ALSt92emPMXr7V3H7QPnf8LDt/M+5/Z8fldPu75P67qfWxPS5R8ML4P8b6kmhXuiJod/dfLa31hPIyb8cI8cjEYPqDnOBxnNcxfeDtT0/wAbL4UnCLfPdJbo5PyNvICvn+6QQfX8ar+EvN/4TPQ/Iz539oW+zH97zFx+teofGvU/7F+LOh6pbBTcWlrBOyg/eKzOQD9QMfSjZ2DdXMjxda+Efh5qC6Db6CutapCiPdXmoTyBAWAO1Y0KjGDnJPGe+K1JbTwlf/DZvGOkeCrPNpcmC/tZ7yc7OVwUKsM/fU8jjJ9Oa3xK8ON4r1W08XaRcW0UGrwI5t9RuI7SVGUBcgSFQy4C8gnv2xUWoa1pPg/4RT+D7XUrbUtY1OYT3Rs5PMitwdnG8fKxwgGAepPoMorqzA+HXgSPxtqt5Nd3DWOjWCeddTLjIByQgJ4BwGOcHGOlF14l8Fxao0Nn4Hgl0lXxvmvZxcSKON24PhSeuMEV6F8JprW1+C3iu4ltPtoSS4NxbCUxmSIQLldw6cbuRzXlp1zwrk48HEDtnU5f8Ke7Fsja8ceCdL8MzaJr1g9xeeGdUCTKjMFlQHDGPd0yVPBxxznOMnuPEeqeGz8C/DUtxpF2+nvd7YLRb4LIhXzhuL7DuHXjA+8PSuC8UfEW21/wNp3he10EafBYzrLHILxpeArjGCuf4+uT/hu+MwB8BvBQAA/fOeP+B0u1w01sX/gleaC/jq4j0/Tb2C4eGYpLJdhlWLK4QqFGT75/CuA8WX2gahe3Q0vR7621F71meSW7EquCWyAoQYJYjHJrrP2fYRL8Q7hySPK06Rx7/PGv/s1cX4SZH+I2iNcEFDqsBct0P70dc0+odEddq3hXQPhzoVhL4jsW1jxBqEfmLYmdoobVeOWKEMzduuCQ3pk1vDC+D/G+pJoV7oiaHf3Xy2t9YTyMm/HCPHIxGD6g5zgcZzV79oHzv+Fh2/mfc/s+Pyun3d8n9d1cF4S83/hM9D8jPnf2hb7Mf3vMXH60LVXB6OwzxHoF74X1+70e/UCe3fG5fuup5Vh7EEGsqvWv2hfK/wCE+stm3f8A2am/H/XSTGffH9K8lpp3RLVnYKKKKYgooooAKKKKACiiigAooooAKKKKACiiigAooooAKKKKACiiigAooooAKKKKACiiigAooooAKKKKACiiigAr6r0G8RPD2nDcEItYgcBh/APwP5V8qVpR+ItbiRUj1jUEVQAAt04AA7da5sRQdVKztY2pVORu59O505pS0unQyt/eA25/CrJvBLAIkjWGIHiNR1+tfLf/AAkuvD/mN6l/4FP/AI0o8T6+Bga5qeP+vuT/ABrB4So95XNFXitkfRPieSI+F9TQkj/RJmPHU+WwA/XNfMNacviPXJ43jl1nUZEcFWV7pyGB6gjPNZldNClKmmm7mNSanawUUUVuZhRRRQAUUUUAFFFFABRRRQAUUUUAFFFFABRRRQAUUUUAFFFFABRRRQAUUUUAFFFFABRRRQAUUUUAFFFFABRRRQAUUUUAFdT4B1Hw7p3iCQ+KLaWfTbi2ktz5a7vLL4G8jrwM9OQcEdK5aigaO7vfCHg5L0SWnxAs/wCzmOQZLKYzKPQoq8/Xj6CmeL/GFhd+HtP8J+HIp4tDsGLtLPgSXcpz87AdBy2B79sADh6KVguej+CvH+nW3hm68HeLIJ7jQrk5jmhOZLUk54B7bvm46HPBzis+48L+C4rjzYvH0Ullk4C6bN5/02kAfiSB/KuIoosFzV1qbRptVUaNa3EGnRqqA3L7pZcdXbHAJ9BwMV2Xxm8UaN4r8UWN7ol6Lq3jshE7eU6YYO5xhgOzCvOKKLBc9K+EXjfSPCt1qun68jDTtUjRHmVS2wruGGA5wQ55HIwPWs250vwRoOofbY/EcmvRROHhsYLR4TL3AkkbhRng7QSfRc8cPRRYL6HpXxZ8SeH/ABpdadrul6i4uxarbzWEluwaPDM2d/3T98jj0qzoXiTQNb+EcngvWNTGmXttOZbOeWJmibLluSgJHLODn1B56Dyyii2g+bW56f8ADHxdpXw+8V3lvfXsN7p17Ekb3lpG5WNgcg4dVYjkg4H0zWXqGjeAdK1GW9i8Sy6vZq3mQ6db2skUkgOSEaVuFA4BYZPXgGuEoosK56h8UvFXh7x1Z6ZrNlfyQ6lDB5U2nSQNkEkHIfG3Ay31wOBXl9FFCVgbub/g3xTdeDvE9rrFsvmCMlZod2BLGfvLn9R6EA11Xiy18EeKdak17S/FEWmfbW867s720mLROfvFSisGycnGepPPp5tRRbqF+h7T4S8ceDdC8JeIvDa3UsdtJbFYbieB997O6OsjYUERrxGFBOcck5JxwPw21XTND+IGlalrE/kWNu0jSSbGbafLYLwoJPzFe1cpRRYfMdF481Gw1bx1q+oaZMZrK4nMkchVl3ZAzwwBHOeornaKKZJ1vhzTfB+p+HLuLWNbfStaE4a3leB5Imj2/dO3PU557YHXkVsaPrWjfD7SdXfTdYXV9b1G3NohtopEgtkJ+ZyzhSzdMYGBjrzXnVFKw7nafDrx4fBeo3Md3bteaPfx+VeWwxkjkBlzxnBIx0IP0IbeeG/Cc9802meNLWHT2O4R3trOJ4gf4SFQhyOmQea42iiwXPR/EnjfSrHwVH4J8Im4aw3lr3UJk2NdtnJ2r1VSQOuDgAeuZPgv4q0Pwn4g1G71y8FrHLa+VG/kvJk7wSPlBI6fpXmlFFtLBzO9x8xDTyFTkFiQfXmvTfjF4n8P+JDoP9han9tFpA8Mv7iSPb9zafnAznB6dMV5fRRYLnpXgfxxpK+E77wT4tMw0e5ybe6jUubVid33RzjcAwwDznIIPGTHo3g/Rrz7Ze+JY9Ztom3RWVlayo9x6B2cBY1zjOCxxnHrXF0UWC56l8V/G+l+MdB8Lm0u0m1C3hdr6OOF0WKRljyBuAyMhhwT0rS1DxJ4Q8e/DnR9L1XV/wCxNY0lFjVpbd5UcKm042Do2FPqCMYI6+N0UuUfMev/AA78XeC/h/rs0Iuru/W5iCzaqIGjROQQixcsV65Y88DCjnPCaQ+laH8QdKnTVBc6ZZ6hDM14IHUFFkDE7CN3Qelc3RTsK52XxS1rTPEPj++1TSLr7TZzpFtk8tk5WNVIwwB7elHws1rS/D3j6y1TV7o21pCkuZPLZ+WQqBhQT39K42ii2lgvrc3fFepQ3vjfV9U064LwzX0lxbzIGU4LllIyAQa73VPFvhT4l6NaL4ou5dD1+zj8tb9LczRTjuGVRkc5OOAMnBOcV5LRRYLnaw6X4I0OX7VqGvPr5jb5NPsLeSFZfTfK4G1fXaCfeovhl4qtfB/ja21O+VzaMjwzFBllVh94DvggfhmuPoosFzsvE9pomn+IJ9b0DxFYXsJuvtNva+TMsq5fdtIZNuB7tyB05rs/Hmr+B/iPHp2tf8JH/Y+owwiGe2uLSSU7d2cAoOoJbpnOR0rxqiiw7nr/AIa8W+CtO8I694P+1XlrDeRsF1WaAsJpCpGTEuSijCgDnPJJFeSXCRx3EiQy+dGrELJtK7x2ODyKjooSsJu4qsVYMOoORXs/jTX/AAX8TdJ03UbjXhoer2kZSWGa1klDAkZAKjkA5II5OeQO3i9FDVwTsev+DvFngnQdF17ws13dpBqds8T6zJbn52ZGT/UrkqoDZHJJJOccAeS3UcUV1JHBOJ4lYhZQpXePXB5FRUUJWBu4V3mp+H/A17Fa3OjeLorL9yguba+tZ9yuAAzKVVs5OTt7c4OOBwdFMLnceMPFVhceGNH8H6HLNcaXpZaR7uZNhuZWLEsF6qo3tgHnn2507Dxpo3ibwJB4R8XTT2klkwaw1SOIyiMAEKsij5iADt46jHQjJ80opWC53GkaJ4O0vUUvtc8U2+oWkDeYLLT7aZpLjB4Ul0VVB75PTuM5qp498b3HjvxIL6dWt7KIeXbQZ3eUnc9ssep/Adq5KiiwX6Hfa34e8CXeo/a9B8YQWenyEM1teWtw0kGeqghDvx9fxPWqnjvxbaa5baNoulCc6To1v5EEtwMSTtgBnI7D5RgdvxwOMoosFz1WfXvDni/4V6ToV7q0Wk6zpDYja5hkaOVACPvIrYyNvbORjHNYngbxu3w88RXSK8Wq6TcAR3Kw7lWQDo6b1ByMkYIGckehHC0UWC56Bq3h7wBfXDXmi+MlsbeQ7zZXtjMXgB7BlB3fT9T1rnvEA8NW1vBZaDJd3sqOzXGo3CeUJemFSPJ2qOTknJJ+lYFKCAwJGRnketFgue36XB4Yv/hFoen+OZLvQ4beR5bOWNwGulZmO9UAZiMMOSvoQcGs3T/h38OfE179g8PeN7n7Y+TFHc2xBb2G5U3H6flTfi9p1x4mudM8V6BC99oklikIe2TcLZlZiUYD7n3h175Fcx4C8MapJ4m07VrmB7DStPuo7m5v7oGKKNUYMRubgscAADuR2qVtcp72sJY6YPAPxWsbXX5kji068jllmQMylBhlYAAnkYOMVF8T9Z03xD8QtS1XSbj7RZziLZJsZMlYkU8MAeqntUHxD8SQ+LPHGo6tbKwtXZY4d3UoihQfbOM47Zrl6pLqS30PSvhv4p0XQfCPjGw1O9+z3Oo2nlWqeU7eY3lyjGVBA5ZeuOtc14G8Y3fgjxJFqlsnmxFfLuICcCWM9RnsQQCD6j0yK5qiiwXO713S/B+u6rLqei+JrfTYbpzLJY6hbSq9uSckKY0ZWHoAeBxWlJ4y0Xwd4Ku/DfhK5mvr/UQPt2qtEYkwRgpGrfNwCRkgdSR1GPMqKLBcKcjtHIsiMVdSCrA4II702imI9Z13xN4a+Jnh/TzrOpDRPEligiM8sDPDdA4zkoCV5GeemSOc5FbwRrPhTwH4jtLgasuo3Mx2XF8ttIsNpF1YICN7uxAGdoABPWvL6KXL0K5up1/jDxKk3xOvvEWg3ZKi5Se2nCFeVVecMAeo6EV1XiHXPBPxMSDUtS1CTw3r6RiKYtbtPBOBnHK8j6nGBxzgGvJqKLCudfLYeDdFsrh5NYl17UHidIIbSB4YInIIDu74ZsZ3bVHJAycZrQ+EHiDR/DPjSTUdbvvslstnIiv5TybnLLhcKCRxk5x2rgKKLBc0vEM9tc+JtVuLOUzWst5M8MhUrvQuSpweRkY4NZtFFMR7d8PtTXSPgD4lvJLZLmIag0csDkgSRusCOMjodrHB7GuCtfD3g66vBM/jNbTTi2THPYym5Vc/dwqlCccZBx7dq7TwpErfs2+Kd3IN6z/iBBj+VeNVK6lvod/8RPH1t4jtdO0HQ4JbXw/piBIUl+/KwG0Mw7YGQO/JJ64FrSfE+iW3wL1vw5NfBdWurwTRW4ic5UPCfvbdo+43evNqKdibsVHaN1dGKspyCDgg16frPivQPiPoVgniC+bSPEVhH5YvWgaSC6X0YICynv0wOfXjy+ihoE7Ho3hVvCHgnU013Udbj1u+tfmtbHT4JAm/Bw7vIqjA9BznB5xg8nr2u6l4v8TzandIZru7lASGNSQB0WNR16YHqfqaxa6n4capp+jfELRr/VNos4pjvZuiEqVVj9GIP4UWtqF76HrPjm2+Heu6ha3vi7Vb/RNa+ypHLYQOJTDjJAYIjgdcgZHBGQDmubt/hN4b8Uafcy+CvFovrqBdxtrmLYW/MKVB9dpGf05f4ieFdasPGeqXUlncXFre3UlzbXcaF45kdiwwwGM4IyP6YrovhlDP4BbUPGHiCOSxtBZPDaW8x8uW9kJUhUUjJXgZOMDIPQGp2WjL3eqOd+HvjqXwJqt3DeWhu9MvF8m8tDjPGRuGeMgFhg8EH6EWNU8OeAru4a70bxqtpauwY2t7YzGSEHqAyqd+P8k9a4a5nkurqW4lYtJK5dye5JyaiqrEX6G94h/4RuCG1stAN3dPEXa41C5Xy/PJxtCR5O1Rg9Tklj6Cu2TXvDnin4R6f4Zv9Wj0nVtLmLwvcRO0co+f+JA2OG9M5Ucc15XRRYLnf/DnxNp/gH4gG4ubyO806SA20t1ao5UBtrbgrqrEBlAPA7kZ4zkeKtM0Wx1K4vtC8R2d5bvOXt4Y45kmRSSRnKBRj/ez7Vy9FFtbhfSx6hrPivQPiPoVgniC+bSPEVhH5YvWgaSC6X0YICynv0wOfXir4Vbwh4J1NNd1HW49bvrX5rWx0+CQJvwcO7yKowPQc5wecYPnNFFh83U1vEviG98U+ILrWNQYGe4bIVfuxqOFUewGB+vWsmiimSFFFFABRRRQAUUUUAFFFFABRRRQAUUUUAFFFFABRRRQAUUUUAFFFFABRRRQAUUUUAFFFFABRRRQAUUUUAFFFFAD4Y/NmjjBxvYLn0ya7eb4aXEMhT+0ojg4z5f/ANeuMsv+P+3/AOuq/wAxXvtzBNcXL+UuRuPeqppOdpbWG/hujzD/AIVzc5/5CEX/AH7P+NB+HN4BkX0J/wCAGvTYdMuZsZVU/wB9gKJbC7iJXy93upyK6VCj3I9/sea2vw1vLiRlN/CoUEk7Ca46+tTZX9zaM25oJWjJxjO0kf0r32ygnivG8xCgKHrXh3iPH/CT6tg5H2yb/wBDNcU5WruC2SNbL2al1MyiiiqICiiigAooooAKKKKACiiigAooooAKKKKACiiu/wDgxDbXPxLsbe7gjnilimHlyIGUkITyD9KTdhpXZwFFdL43SD/hY2twkJb266jJH+7ThEDkcL7AdKtfEHRPC+h6nZw+FtYbUreS3DzM0iybGzx8ygDkduo/HALhY5CiiimIKKKKACiiigAooooAKKKKACivYfhVZWc/w48cXNxawSSwWztFJJGGaMiFzlSeR0B49K4DwPpehax4ptrPxFqJsNOdWLTBwmWA4BZgQoJ7n6d80rjsc7RWjr1tp9lr19baVdNd2EUzLBO3V0B4Pv8AXv1rOpiCiiigAor2L4221nDoPgye0s4LY3NvLJJ5UaqWO2EjJA56n868dpJ3Q2rOwUUUUxBRRRQAUUqhS6hm2qTycZwK7L4haF4U0O709PC2tNqSTQb58yLJsPGOVAwTzlTyMe9A7HGUUUUCCiiigAooooAKKKKACiiigAooooAKKKKACiiigAoor2P4nWtjbfCbwPJDaQRXNxbwvJKkSqz4gXO4jk8tSbGkeOUV2egaF4SvfAWs6lqmtva65bM32S0DqBINoK/KRltzZBweMZPvxlMLBRRRQIKKKKACiivYviDFbJ8FPBs0VnbRTTeT5sscQV32wsBlup9T70mxpXPHaKKKYgors/EuheErDwVoeoaPrb3esXKr9stS6nyzty3AAKYb5RnOQciuMoTG1YKKKKBBRRRQAUUUUAFFFFABRXZ/D3QvCmuXeoJ4p1ptNSGDfBiRY955zywOSOMKOTn2rjWCh2CtuUHg4xkUDsJRRRQIKKKKACiiigAooooAKKKKACiivYPFlpZx/s9+GbxbWBbuW6RGnWJQ7ALLwW6kYUfkKTdhpXPH6K7LwloXhPU/Deu3eu629lqFrFus4FdV8w7SRwRl8tgYBB/mONphYKKKKBFuw1TUdKlMunX91ZyHq9vM0ZP4qRUuo67q+sBBqeq316E+79puHl2/TcTio7LStQ1GO4lsrK4uI7aNpZ3jjLLEgGSzEcAYHeqdABRRXTeA9J0DWvFEVn4k1I6fp7Rs3m+YsYLjopduFHXk+mO9AHM0Ve1q3sbTXL+30y5a5sYp3S3mbrJGGIUnp29qo0AFFFFABRRRQAUUVseFbHSdS8T2Fnrl8bHTZXInuAQNgwSOTwMnAyemc0AY9Fbfi+w0fTPFV9Z6DfG90yJgIZywbd8oLcgAHDZGR1xWJQAUUUUAFFFd98LfAmn+PNR1C0vr24tjbQrKnkgHdk4Ocj6fnSbsNK5xkWq6jBYvYw391HaSZ3wJMwjbOM5UHBzgfkKqV2v2f4aCby2vPFS4bBY29vge/D5q94q+GUem+FovFXh3V11fRHxvYx7JIgTgEjvg8HoQe3oXCzPPKKKKYgor1f4BWdpf+MtRhvLaG4iGns4SaMOMiRBnB78n868wv3WTUbl04RpXK8dsmlfWw7aXK9FFFMRpaf4i1vSYvK07WNQs4z/BbXTxj8lIqre395qVybi/u57qc9ZZ5C7H8Sc1XooAKKtWGnXuq3aWmn2k91cP92KCMux/AVXdGjkaN1KupIYHsRQA2iu08UaF4R07wfod/ouuPeatcqv2y1Lq3lnbljgDKYbjBzkcjpmuLoQ2rBRRRQIKKKKACiiigAooooAKKKKACiiigAooooAKKKKACiiigAooooAKKKKACiiigAooooAKKKKACiiigAooooAKKKKACiiigAooooAnsv8Aj/t/+uq/zFe63hZZ32EghtwwfWvCrLi+t/8Arqv8694nHzlvcitcOk6ln2CXwGlDKZUjeNAQVwTjGDTLuYiB1ZdrcYIzzWZDPPaufKd0B7A06Z3uG3NIXI9TWyw6U7h7V8th+nyMbx1ZmI8onk14j4i/5GbVf+vyb/0M17fp6brtzwP3Zz+deI+I8f8ACUatjp9tm/8AQzXFV/3mXojT/lyvUzKKKKozCiiigAooooAKKKKACiiigAooooAKKK6b4d6dDqvxC0OzuUV4WulZ0YZDBfmwR3BxigEbkPw0ttK0C21jxlr6aIl2N1taJbmeeQYzyoI29vXGRnB4rofhd4ZtbT4jaTqeiaxFrGnL50czpC0Uluxhbb5kbcgHoGBIJBGc1j/HW/mu/iXcW0jfu7O3iijHoCu8/q5pnwMvJrb4nWkMTER3UE0Uo7FQhcfqoqNbXL05rHNeNts3xG8QKxKqdVnUkDJH71hmr3xD8Cf8IDqtpYHU1vmuITNuEPl7RuKjjcfSs3xsxX4g+ImHUarckf8Af1q7/wDaI/5HfTf+wav/AKMkp9hW0Z5DUttbT3t1Da20TyzzOI440GWdicAAepNRV6v+z/p9vd+Pbi5mRXe0snkiz1ViyruH4Fh+NNuyEld2MPUvAek+Flii8V+I/s+pOA7adp9sLmSNSMjexZVU+3PrzVPU/CGlL4Uk8Q6J4lhvoIJFiuLW4tzbzxsx+UBcsGzgnOcYB64NZHiu+n1Lxbq95clzLLdykhxgr8xAH4AAfhWPk4xng0ahodJ4e8Kw6rYTarqms22kaRBKIXuJEaV2kIyFSNeWOOT0wK6bT/hlpPijTbuXwh4pXUNQtU3vY3Nobd3HqpLH6emSMkZrlNB8H694ltprjT7X/QbYkzXU8qxQR9M5diBnGMgc4xXpXwb0aw0fx8p/4Sawu71reSMWtiskgYYyd0hULgYzwTmk2NI8ZETeeInBRt20gjkHOOlep6h8E5tM15bS78RWVtpiQLNcaldKIUQs7KqKC3zMQpPUD36Z4bxOYj481k24AhOpz+WAMYXzWx+lek/tFXtw/ifSbAyH7NHZmZU7b2dgT+SLQ29ASVmeear4WK+OJPDegTnVmMix28qbQJSVBJ4JAAyec4wMnFdHq3w88OeGpEsfEHjaO31YqGktrWwedYc8jcwI/LAPIOMV0H7O2nwT+JNWv5FVpra2VIs4O3exyR74XGfQn1ryTVb+fVNXvNQumLT3MzyyHGPmYknjt1o62DRK57f4G0OXRPhn49UXEV3Z3GnySWt5Bny508iTkZ5BB4KnkEc15N4J8L/8Jl4ng0UXos2mR2WUx7+VUtjGR1xXpPwrvJ5PhF49s3LGCG0mkjB6AvA4bH/fIrlfgp/yVbSf9yf/ANEvS7j3scj4g0oaF4i1HSVnNwLO4eDzSmzftOM4ycdPWumtvh4tl4cg17xVq6aLZ3QBtIVgM9xcd8hARgY5yT3GcZFST2cOq/Ha4s7pUaCbxC8ciNwGXzyCPxHH41rfHy9luPiElqxIitbONEXHHzZYkfmB+FO/QVupk6b4C0vxVHMnhPxAbnUYl3/2dqFsLaSRR1KMHZSfbj3Irh54JbW4lt7iJ4ponKSRuMMrA4II7EGug+H93NZfEPw9LA5RjqEMZI/uu4Rh+KsR+NdX8etOgsPiMJYFCm8s47iQAY+fc6Z/JBTvrYLaXL3xrkc6P4IjJ+RdN3AehKx5/kK4nwh4G1LxhLcSW8kFpp9oN93fXLbY4V6n6nAJx+ZFdr8akYaT4Jcqdp0zAPYkLHn+Y/OtLWgNF/Zn0uK0Cr/aM6G4ZMHfuZn5P/AFH4YqU9BtXbOEi8P+B7i9FjH4zu0dm2rdTaVsgJPTP7zco9yOKyvFnhDVfBuprZapGhEi+ZBPC26OZPVT/Q4PT1FYNe3+JUGsfs2aFqN2A1zZuiRSFfmCh2ixn02hc+u0U3oJanC6D8P/ALb4bbxNrurRaNoe8xxzPE0skzZxhEGMjIIznseMA1seHPh54V8XR3I0bxRfm7toWlezl00ea6jjKgSYOcjjOeRmtTXGbxR8AtCOkoJZNHmAv7aDlogA6iRl9/vZ/wBo+hql8DdMuI/Fk3iCcfZ9K0+1lM91KNseSMbc9M4JP0H0pXdrjsr2PPtatNJtL6OPSdRnvLcxgyST23ksj7iCu3cc8AHOe/tXQ/EXwAPAF/ZWh1QX73MbScQeXsAOB/Ec55/Kuc1+7t7/AMR6neWiCO2uLuWWJB/CjOSB+RFeqftFf8jTpH/Xkf8A0M076oVtGcB4f8KQalpcms6vrNtpGkJObfz3RpZJJQobakS8nAK5JwBmuks/hhpniXSLu68HeJ11O8tF3SWNxaGCQjB+6STkkjA7c8kVyuheDde8RWUt3ZWwXTrcnzbu5lWGCM8ZyzEDPTOMnpXqHwV0ew0jxvNt8SWN7evZun2WxSR127lJLSMoXggcLnPr6jY0rnh5BBIIwR2orS8RIsfibVUQBVW8mAA7Deazaog6rwd4Ev8Axd9quVnhsdLslLXV/cHCRjGcAdzjn27kcZv6f4S8Ja1qS6VpnjCYX0h2W73mnGKCdz0UMHJXJ45FeipZadZ/s46fa3erR6TFqEm+W4W3abzWLs4UhOckIBk/3cGvLIdH8Lwzxyr40ZGRgwddMlypB6jnrU3uXaxja9oWoeGtZuNK1SHyrqAjcAcggjIIPcEVm16Z8Z/E3h/xXrmm3+hXv2opbGGc+S8e3DEr94DP3j0rzOmtiWrM3vCnhDVvGOpNZaXEn7td808zbY4V9WP9Bk9eODWpcaB4Is7v7HL4xu55A217i20vdAh78mQMw9wOa9A0OEaH+zLq2pWZCXV+zCWRcbtpmEJUn0254/2ie9eG0lqN6HQ+LvDCeF9Rt4YNVtdTtbuAXNvcW+RujJKjcOxyp4ya1IPBuiafZ2s3ifxRHp9xcxRzx2VpbNcyCJxkM5BCoSCDjk4INcWWJABJIAwPaurT4fa4mnw6lqz2ejWc4zFLqc4jLgeiDLnt/DTEXvFXw4bRfDtt4l0bVota0KYgG5jiMbRknHzKScDPHXIPBArM8B+Dz438QtpC3ws38hplkMXmA7SOCMjHBPPt+Nel2VtY2P7OXiOCy1SPVUW6G+RInREctD8q7wCQMg5wOTXO/AP/AJKR/wBuUv8ANaV3ZlWV0V4vhZb22lX97rPiSzsZY4JprOxfaLi4RAxVijMCobbkDng1geC/Amp+NryZbR4raytgGuryc4SJTk/icA8fmRWb4q1KfV/Fmq39w7NJNdSN8xzgbiAPoAAPwr1mQjQv2YYmtBsl1OXE8idTulOcn/cQL+lF2hJJnEXHhDwpPcGx0XxvHd6h92NbixeCKd+flWQkhSTgDdxz1rsPi7BLbfDLwFbzxvFNFaIkkbrhlYQxggg9CDXi1eyfGC9uL34feAJ7hmaW4s/NlZzks3lRfNn3yT+ND3Q1szkfD/w+/t34f6v4q/tUQDTWkU2vkbi+1FYHduGM7sdOMd65TS9MvNZ1O203T4Gnu7hxHFGvcn37DuSeAK9P8F/8kG8a/wDXZf8A2StD9nTToJ9c1rUXCma2gjijz1HmFiSP++MZ9/ei9rha9jjtT8GeHfDU4sdf8Uyf2ooHn22nWXnrAT2Z2dQSOMgDNV9Z8Ava+HR4k0LUotZ0QHbLMkZilgbgYkjJJHJHOT1B6EVyt9eTahf3N7cOXnuJWlkYnJLMck/ma9i/Z8l+1XniHRrhBLZXNqrSRPyp5KkY9wxB+lDulcSs3Y8k0bR7/X9Wg0zTLdp7udsIgOPckk8AAZJNdVqnhDw14buTYa34qkk1JPlng02x85IG9C7OoJHcAZHSu7+CNnFpVl4x1ZY1lu7KPyomI5AUOxH4lV/IV4fLK80ryyuXkdizMxySTySaL3YWsjqPEvhKw0jRLHWtJ8Q22q2F5IYlHlNDMjgZYMhJxjI7/wAQ4wc16b4l0K5174NeCoYpIbeCFFkubq4bbFAmwjcx+pAA6kkAV4RuO3bk4znFe0eP7mWP4C+DbdGIjmMRcD+LbG2B9MnP4Ch9BrqZejfCjw/4ntZIvD/ju1vNSjUnyJLRog30DHdgf3gD24rzPULC50rUbnT72IxXNtI0UqHnawOD9frXS/C+4ltviZoDxOVZroRnHdWBUj8iaufGSNY/ivriooAJhbA9TDGT+poW9hO1rkfif4ff8I34K0TxF/aouRqqxsIBBt8vdHvILbjnB46fl0qPwX8P5vGWj65fQXphfS4xIIFgMjT5VyFGCMHKAd+vtz1HxG/5JD4A/wCuLf8AoC1d+CF7Np3hfx5ewNiW2s45o/ZlScj+Qou7Dsr2OX1v4cW3h3wlc6hqPiOxOtwmPdpEDq7x7mAIc7sggE9Bjjqc1Q1HwIbD4a6Z4x/tEOL6fyRaeTjZzIM793P+r9O/tzyMkjyyNJIzO7EszMckk9STXrniX/k2rwp/2Ej/ADuKNUJWZ5hoem/2zr+m6X5vk/bbqK383bu2b3C5xkZxnOMitTxx4UPgvxI+jNei8dIkd5BFsALDOAMntjmovA//ACP/AIc/7Clt/wCjVrqfjl/yVC8/64Q/+gCnfULaXJn+Dd4bDQ72HV7f7NqVr9rnuJ4/Kis49iNl33HJy+AO+M8c4wvEXgmGy8V6foPhvVY/EEl5CjrLbBdu8swK8MwwAuSc8A89K7j4p6hcQ/CXwDYRuywXNlFJIoP3ikMe3P8A32a4f4W6xZ6F8R9Ivr90jtw7xtK5wI96MgYnsMsMn0zSTdrjaV7Ghqfgjwv4Yv003xD4tkOoghbiLT7Eypb55BZ2YZGOwGfarHiT4eeHvD2jWmqf8JPd3Vrfws9nPDpuYnYDIRm8zKk+hGRzxwayfiXouoWHxD1fzreQre3T3Fs6qSsqOSylT36447g12XjZB4e+BXhrw3qYCaw85uRbN9+NC0jZI7YDhcHuT6GjsGmpx/w68ADx/f3toNUFg9tGsnMHmbwTg/xDGOPzrj44mmnWGL5mdgq9sknAr2H9nX/kadX/AOvIf+hivHYY5Zp44oEd5nYKiICWZieAAOpzTT1E1ojuX8F+F9JuBY+IPGsdvqSsUnhsrF7hLdvRpMgEjoQoOCCKp+Ofh/eeC2s7gXkOoaXfLutb2AYVxgHkZOCQQRgkEdD1wk/w81TTY45PEF/pmieYodY724zKynv5cYZvzA5rv/HcdnD+z74bjtL7+0IEvlSO68ox78CbOFPIAwQM9gKVx20PEa0dA0v+3PEOnaV53kfbLmODzdu7ZuYDOMjOM9Mis6t7wP8A8j/4c/7Clt/6NWqZKOp1z4Vw+GdVdNb8RRWWlIFC3j2rF55Cu4pFEpJYDgFiQBkUQ/DGx8Q6LcX3gzxGur3NsN01hNbGCYD1GWOfbt754qz8er+a6+IptXb91aWsaRr2+bLE/Xn9BVP4IXc1v8UtOijdlS5imilAPDKI2fB/FFP4VOtrlaXscDbWlxeXkNnbxNJcTSCKONRyzE4AHvmu51bwBpHhOK3j8U+I2t9TmTe2n2FqLh4gehdi6gfTv2z1rvPDWgWqftK60sYiMdokl6q9g7qmce4Mp+mK43x3YeHdR8c6zdXXjI+e904eM6bMTFtO3yyT12gBcjjii92FrIx9e8BPYeHIvEujalHrGhu2x7hIzFJA+cbZIyTt5wM57j1GaPg3wVqvjfVWs9NVEjiUPcXEpwkK+p9SewHX6Akd74X1/wAIeHfh/wCKNDl8Sm9k1CCTyIWsJUUSGMqMHBGSdvJxjA/DS8Pp/YX7NGsalaFVub5mEjry21pVhwfT5c/TOe9F2FkcReeD/B6XTafZePYZr5TsDS2Dx27vnG3zQSAP9rlfeuy8fWNzpv7P3hiyvIHguYb9UkjcYKnbPXiVex+PdRub74EeDGncktKA2erbEdFOfp/Oh9AT0Zx/hHwD/wAJV4b13WBqYtRpMRlaHyN5kARm67hj7uOnf2xXL6XptzrGqW2nWaK9zcyCONWYKCT6k9K9T+E3/JOPiP8A9g0/+iZq8psbS7v72K0sYJZ7qVtsccSksx9ABTXUTWiO1t/CHgtblLC/8fRJet8jvb2DyW8b5xjzCRuH+0AB71k+OPA+o+BdXSzvXSeCZS9vcxghZVB569GHGRzjI9asXPw/utHlEfiLWNJ0aTgtBNOZpgD32Qhz+eK7n41rEvg7wIIJzcRLaMI5mUqZF8uHDEHkZ64pX1C2hqfDuysLb4Q+KreLXrR/tEDG4lEUm213xYIb5csRz93NeTR+GbS58VaVotjrttex38scRuoInAiLPtwVcKSR1/Gu18ER7Pgd44mVmDO8aHnsNv8A8Ua4nwD/AMlC8O/9hKD/ANGChdRvodl/wpkWev3VrrHiWx03TYGSNLy5Cxm4kKK7LGrMM7dwBOe/TqBzXhnwVD4n8dXXhy31TyUjaYQ3LQ7/ADAhOMgNxkDPU4962fjle3Fz8TryCWQtFawwxwr2VSgc/qxpPgb/AMlQs/8ArhN/6AaNbXCyvY4jXdMGi+INR0oT+f8AYrmS383Zt37GK5xk46dMmumsPh6Y/DsXiDxNq0eiabcDNqDEZp7j02xgjjHOSfQ9Dmlu7CDVPjhc2Fyu63uPETxSr/eU3BBH5V0P7QF5JJ44s7HO23tbFPLjHQFmYkgduAo/4CKL9BW6mHpPgzwz4maa20Xxa0OoIhaO31Sy8lZQBliHV2AwATjGfbgmuY0DQLnxFqRs7aa2gWONppp7mTZHFGv3mY9cD2GaywSDkEg+1aGiaJqviHUBp+j2c11cuOUj6BcjlieAM45JA6UxHaaT4F8G61fx6VZePd2oykLCX0x0ikcj7oLMOc8c4z2Brj/Enh3UPCuu3OkakircQEfMhyrqeQynuCP/AK/NdHYeDYtH16zGteJ9K0+4iuELQQO9zOjBhx+7UqDn1YYrof2hVUfECyIABbTIycDqfNlpX1HbQ8mrZ8J6D/wk/iix0X7T9m+1uUE3l79pCk9MjPT1rGrqfhscfEjw/wD9fqfzpvYS3KfjHw5/wiXiu90P7WLs2uzMwTYGLIrHjJxjdjr2rrbj4Q3MfhfR9eh1m3a0voo5riSZPLjs0ZAxLNuOcE7QAMk9u1Y/xX/5Khr3/Xcf+gLXZ/EC+kh+B3gqyRiEuFR3weuxDgH8Wz+FK70HZalDR/hPoHie0lTw747tb3UY1J8iS0aEMfox3bf9oKa8xv7G50zULiwvIjFc28jRSof4WBwRXTfC65ltfiZoLxNgtciM+6sCp/QmrnxjiSL4r64sahQWhbA9TChJ/Mmhb2B2tc4WvZf2df8AkadX/wCvIf8AoYrxqvZf2df+Rp1f/ryH/oYolsEdzx6f/j4k/wB8/wA6920mB/D/AOzndQakNlxqrMLS3lIVmMjKqYB+m/6c1wD/ABIFvePNa+DvCsNwGJEosWJVs9VBfAP4Vga34k8QeMtVhl1K7nvrokRwRouMEngIijGScdBk8UNNgmkdA/gvwtpNyLHxB41jt9RVik8NlYvcJbt6NICASOhCg4IIql45+H954KktJvtcOoaXervtb2EYVxjOCMnBwQRgkEdD1wk/w81PTI438QX+maJ5ih0jvbgmVlPfy4wzfmBXoHxAjtYvgB4YS0vft8Ed8saXRiaPeAswOA3IGRgZ7AUXHbQy/wBnj/kf7/8A7Bcn/o2KvKpVLXTqoJJcgAd+a9V/Z4/5H+//AOwXJ/6NirnfhbYQ6l8V9IguFVo1nkmwe5RGdf1UUbNi3SJ734dWXhjTLW68Y64dPu7kb49NtLcXE+z1Y7lVf1/QgVb7wAs3haXxJ4a1Uaxp1uSLtGg8me292Tc2Rg5yD79AcdT8WLPQNS+IN9Ne+LjDMipEbU2Er+RtUfKG6HJy3H941P8ADTXPBfg/+14b7xUbi21CFY3iOnTKOMjORu7Mwxj8aV3a47K9jgPCng6XxJFf39xfRabo+nIHvL6VSwTPRVUcux9P6kA6Fx4T8M3HhjUdX0bxW9xNp6o0tndWJhdwzBQVO45GSPXHfHFdJ8Lda8NXfhXW/BXiK7Sxh1GUSxXLEJk4HBc8AgopGeOTVPxV8FNZ0HTJtW0y+t9X06JDIzxDZIEAyW25IIHsT9Kd9QtpodF+z9YWsOtXN6mrW8tzNYuHsFR/MiAlUBmJG3sOhz8wryzxDpWn2DCey8Q2mqtLK28QRyKU75O9RnOe2a9B/Z3/AOR31L/sGt/6MjryGhbsT2R2vir4fjwz4Q0PXv7VFz/a0cci2/kbDGGjDnncc4yB0o8D/D2XxtpmtXcF8YZNNRXEC25labcrkAYYYOUx0PX256n4mTNP8JPh+7AAi2Cceixoo/QVY+CF3Jp/hjx5ewsVlt7OOVCOzKk5H8qLuw7Lmsc9pfw88Ovdpp2ueOrGw1VhhrWOEyJE391pchNw6EZ68ZrG8eeAtQ8B6pFb3UqXNrcKXtrqNSBIAeQR2YZBIyeo5NcoSWJJJJPJJr2b4nS/bfg34GvJRmcRpHvJJJHlYP57QaNUxaNHnnh7wrDqthNquqazbaRpEEohe4kRpXaQjIVI15Y45PTArpbD4Z6V4o026l8IeKF1HULVN72NzaG3dx6qSx+npkjJFcroPg/XvEttNcafa/6DbEma6nlWKCPpnLsQM4xkDnGK9K+DWjWGkePVP/CS2F3evbyItrYrJIGGATukKBcDGeCcnFDYJHi7KyMVYFWBwQRyDSVseLGibxlrjQJshOoTlFx0XzGwPyrHqiQooooAKKKKACiiigAooooAKKKKACiiigAooooAKKKKACiiigAooooAKKKKACiiigAooooAKKKKACiiigAooooAns/+P63/AOui/wA69ykmMcxSVSuTkGvBwSpBBII5BFeieGvH0cwSw8Q4ZT8qXeOnpv8A8fz9an2kqclNK66lxUZJxbsdz5z5J3FlNMeVieHOPQmmvazwhZLdxPbvypXnINTObWztmvNRkSKGMZO44H4n+ldX12io89/l1JVGo3YsacmVml6fu8Z/GvCfEBDeJNUIYMDdykEdD85rrfEvxHmu43stFT7NbHKmfHzsP9n+6Pfr9K4GuKPNOo6sla/Q0m0oqC6BRRRWpkFFFFABRRRQAUUUUAFFFFABRRRQAVo6Dq0ug+INP1aFA72c6TBCcBsHJXPuOPxrOooA9n+JXhyTx9La+MvB6nU4J4Viu7eE7pYXXplOvTAI9s9Dmp/g/wCHB4X8aQHX9sGsXkTxWdhuDSxrs3tLIAfkGF2gHk7jxgZrxNJHibdG7I2MZU4NNJJJJOSe9TbSxXNrc6PxlGX+I+vxlSS2rXA2jvmVq779omMjxlpcnGG08KPwkf8Axrx6inYVwrr/AIa+MB4K8YQ6hMpazmQ290AMkRsQdw9wQD74I71yFFN6gnY9U8afDXUNX1i68ReD1i1jRr+Vp1NpIpaJ25ZCvB6k4A6Dg4rk9S8EXmg6NPea9dW+n3mF+y6czh7iclhklVJ2KFLHLYzjGOa5lJJIm3RuyHplTim0kmDaPddP01vGn7P1ro3huVH1OynD3NmrhWkO9iQ2SOCGDg9Plx1FZ/wp8Pjwd43gufFN3a6ZeTQtHaWc0qmViwzubBxGMAgbsEk4ArxxJHibdG7I3qpwaaTk5PWlyj5up03jPR77RPHeoW9/D5byXjyx8gh0ZyVYexruP2iP+R303/sGr/6MkryGinYVz0D4Q+M7bwf4uLag+zT72PyJpP8Anmc5Vz7A8H2YntUnin4V6/B4imbQ9PfUtJu5DLZ3VqVdDG3IBYcDA4ycA9q87p4lkWMxh2CN1UHg/hRbW4X0sz6A8F2NjpHwl8aaXDPFc38NhNJfTQsGjWR4HxErD72wKMkcZYgE4rz74JRl/ippjDGEjnY/TymH9a89opW3HzbHW+K72fRfixq+oWwC3FrrElxHuHG4Slhkeldv4+sE+KMNj4q8KBbq8S2EN/piODcQ4JIbb1YZYjI68Y748bpQSpBBII7inYVz07wF4Hu9G1218S+LozoukabIJ918DG8si8oqKfmJyAenOMDrXL/EDxWfGfi+71ZUaO3OIreNjysa9M+55JHYmuakkeVt0js7erHJptFtbhfSx7V8dYTB4e8DxZ3eXayoWx1wkH+FU/Cmt6f4x+F8/gLULy3stTt2EmmzXD7UlO8sFJ6A8lfowwDg15DRS5dLD5tbnX2/wv8AGdxqgsW0C7gbdhppk2woO7GT7uB7E10/xI8T6TZ+ENH8B6BdRXkFiFe8u4TlHkAOQp6HLMzHqOgz1rywzSmMRmRzGOi7jj8vwFMp27iv2Pafhposus/Di/h8J6nBp3ik3QF1PIxWTyOyqygsqk4OQOSpBqLXfhX8UtQtzBfawNWhQhlibUXZScdQJMDPOMms74jrPoXgzwjpmkFrfRruwW5laHKi5nYKWLn+I4IIB6Z9hjg/C91q1r4k086JNNHfvOixCInLEkcEdwe4PGKlX3KbWxT1DS77SdSl06/tZLe8iba8UgwQe3/669d/aLjYeJNGlI+RrRlB9w/P8xWJ8d9TtNR+Inl2rK7WdolvMy/89AzMR+AYD65HavMqa1sxPS6PeE0x/HHwC0zSvDDRyX1hMr3NmsgVmILhgckDktvGeuPWs/4SaF/wh/jiOXxLd2+nXt1bvFaWUkqmRicEs+MhBhSAGwSTx0rxlJHibdG7IcYypxTaOXoHN1NrxZot9oPia+stQh8qXzXdfmBDKWOGGOxxWLRRVEnsPg7W9I8X/DSbwBq19Bp9/C2/TrickJI24uAT0BBJX3DDAJFcnc/CXxta3rW0miPhc/vxKnlYHcuTgD64NcVTjLIYxGXYoDkKTwD9KVrbFXvuaWv6VbaNqC2VvqdvqDpGDPLbZMayZOUVv4gOPmHBrLoopknrXw28T6RqPg7VPAHiG6SzgvAz2d1K2EVzg7SegwwDDPB5HpnnL74R+NbK++zjRnuEJOy4gkVomH97dkbR/vYriKf5snl+X5jeXnO3PH5Urdh37nTnS9P8K+K9EXUNQtb8RXEU2oxWp8xIQJBuj3DhjtBzjucV6Z8X/Bmu+LtesNd8PR/2pps1okavDMhVDuY5GSPlOc56dc14TTxLIIzGJG8snJXPBP0ot1Hfoe56Ho8bfBXxF4U0/UbTUNcEouJ7W3kB8s7oyVDdHwEOSvGcjPGTznwGikj+JkiMp3R2cwfHOMMo/nXllFKwc2xe1mJodd1CJ8bkuZFOPUMRXq/gfVLPxl8Lb74fXN3BaapGd+nGZtomO/zAoPruyD3w3AODXjVFNq4k7HYRfDTxFBduNZtDpFhA3+k312QIo1HUqc/vDxwFyScV3/xsaym8C+C59PiaOzaHNsr/AHliMcZUH3xivE3lkkCh3ZgowNxzimUW1HfSx7J4Fsmm+APjOQNw0z8AZPyJGx/nXL/CfxrD4L8WebfEjTrxPIuGAz5fOVfHfB6+xPU1wdFFg5tjvfE/w11iHV5rnw9ZyaxotzIz2lzYfv12E8K23OCOhJ9K63wxNH8HvCeqX+rSQDxPqKKtrpu8NJEozhpAPugk7iD1CgZznHjCSyRZ8uRkyMHacZplFugXtqj0f4Q+OLPwrrl5Z6uQNL1RFjnlOT5bDO1jjsdzA/UHtUOvfCPxFaXjzaHbDWdIlYta3dnIsgdCeMgHOR3PT3rz6npLJGGCOyhhhgDjIotrcV9LM6DXvCUnhrTlOqX1qmrvMF/s2KQSyRR4OWkKkhTnbhc5OT0xXo/xHtZYvgZ4JZgNoEOSD03wsy/pmvFaKLBc6z4ZRNN8S/D6rjIu1bn0GSf5VofGf/krOt/9sP8A0RHXB0UW1uF9LHsnxLsmi+DXgOUtkLCnQcfPEGH8qj+DyH/hBfiGw5LaeBj/ALZT/wCNeP0UraWHza3Cvb9DtYPiN8E7bwvp95Cmu6TMZltpWCmUBnxj2KyYz/eHOAc14hSglSCCQR3FNq4k7Hp/hnwDf+EvFukah4sRbJUu4ja2sU0cs9zNvAQKqscKG5JPYY6kVW+OX/JULz/rhD/6AK86d2kcu7FmPJJOSabRbW476WPYfi3Gy/Dn4d5GQunhSR0z5MP+Bry7QlsH8QaauqkrpxuoxdEZ4i3Dd056ZrPr0X4J6Xp+qfEFFv445Wt7aSe2il+68ylcZ4PQFm/4Dmlsg3Z6V4m8EePdR1J7rwn4otrXQjEgsbW1upIFSPaMBQilSO+c85/CvKfF3w28a6LFPrGswPeR53T3aT+cfq2fm/EiuW1vUtU1TV7m51ieeW+MjCXzicq2eVx/Djpjt0r1X4W65d2Pw68ZTarM8miw23lwLOWKGZ1ceWn1ygIHqDxmlqh6Nj/2dI2PiTWZQPkW0VSfcvx/I1xHwu1Cw0j4laRdaq6RWySOjSSfdRmRlUn0+Yjnt17Vx1FVYV9j1z4k/DnxPqHjrUdVtYBdabdsJ0vZLiNI0TaMhmZgFC9BnqAMVr+J9Nt9S+A2l6f4evrfVRpF2JLt4Dt2gCUMdrYONz8HHI5rw9pZGRUaRii9FJ4FMpWC6Ct7wP8A8j/4c/7Clt/6NWsGt/wOCfH/AIcwM/8AE0tv/Rq1TEtz0r4xaA3iXxzOdDXz9Ts4oobuyyBI4K70kjBPzjDbSByCBxg5qH4deHG+H9zL4y8ZD+zIYIXSytpTieaRhg7U6/dJGD/ezwBmsH44IqfFK/ZRgtDCT9dgH9BXnju8jbnZmb1Y5NSldFN2Z2ugfEKfT/ig3i67iLJczubiJDnET8YHrtGMZ67RXReN/h5deJNYuvE/gt4tZ0y/czyLbyjzIZG5YFTg8nJx1HQjivJqcjvG25GZW9VODTt2Ffozp77wNfaJpE99r89vpkoQG2sZHDXE7E4+4DlVAySWx0HBzXbfDXW9P17wHrHw+1O8is57rL2E0z7VZyQQn4OoOOp3HHSvICSSSTknvRQ1cSdjsW+F/iq3v5INQ0/7BbQt++vrpwlvGucbt+cEewyfavRPigNMk+CHhmTStzWcV3HDBIy7S6iOVSxHbcV3fjXhrSyOqqzsyr90E5A+lMosO9j2P4RwF/hv8QiD/rLFkAx/0xl/xrF+B2p6bpnxDVtSkjiM9q8NvJIQAspKkcnoSAwH1x3rzaii24c2x6T4u+GPiiPxZql1dJGunyXEk51O6uEWMRsxwzHOc8/dAz6A10fxStY9a+HPhO90K4TUdO0yBoJ7hMIVwiKCyk5UnYeK8VeSSQKHdmC8AE5xTaVguewfC6JNe+Gni/wxayp/as4E0EDMFMgCjAGfdcH03D1rkPCuh6ronxG8Mx6rpt3YvJqMJQXMLR7gJFyRkciuPVmRgysVI6EHFLJI8rl5HZ2PVmOSadgud98a/wDkq2rf7kH/AKJSrPwLRn+J1qyjIS3mZvYbcfzIrzaii2lhX1udR4pvLjSvilrN9bkLcW2szTxE84ZZiw/pXo3jTToPi/Y6f4i8LSwyaxBbeVe6W8yrKqg5G0HGcFm57gjHIxXiNKCQQQcEdxRYdzsrb4a63C/n+IfK0HTUYiW6vnC8DqEQHdI2OgA59a7T4EXVg8fiTRvti2mqX8Crayk4cgBwdvupYHH+FeNO7yNudmZvVjk00Eggg4I70NXQJ2Z3MXw61rQdWjufEoi0jTradTLdzSqwcA5xGqktIT6KOO+K6j4+Wst9r2ma/aeXPpUlgkKXUUisjOJJCQMH0Yf5FeQO7yNudmZvVjmm0W1uF9LBXXfC6A3HxN0BASMXIfgZ+6C39K5GimxI7b4uwtB8VNdRiCTJG/Ho0SMP512PxJs2i+CfgaRlyVSP5xnADw7gPrx+hrxiilbYd9zrfhhF53xM0BQcYug3/fIJ/pV/4z/8lZ1v/th/6Ijrg6KLa3FfSwV7R+znEx8RazKMbVtEU/UvkfyNeL0UNXVgTs7li/jEWo3Ua52pK6jPsTXU/CvUdO0r4k6Rd6pJHFbK7r5sn3UZkZVJ9BuI57de1cdRTBPU9b+JHw38UX3jnUtUtoBc6ddt56XstxGkcabRkMzMNoXoM9QBjNbHiqwg1T4D6VYaBfwat/ZF0r3ckB27AFlDHDYONzDBI5HNeHtLIyKjSMUXopPAplTYdz179ndc+N9SbHTTmGcdP3kf+FcBoutSeEvHEOq26mQ2V0x2FsF0yVZc9sqSPxrAop21FfQ9m8eeEP8AhYmonxd4Inh1NbmNBeWgkVJonVduSrEY4AGOueRkGuHf4fappthPfeIpIdFgSJ3iS6cedcOAdqJEDu5bAycADJ7VySsyMGRirDoQcEUMzOxZmLMepJyTQk0NtM6vw/8AD7V/FHhq81bSPLuZrWcRNZK4ErLtyXAJ9wMd+cdMV23giXVvh14a1+78Sh7KyurVorPTbk4kuJzxuWM8hQDhjgcEdcV48rMjblYqfUHFK7tI5d2LMepY5JoauJOx6t8ANUtLHxtdWtzMkTXloY4d5xvcOpCj3Iz+VcJr/g/X/DMsw1TS7qCGOXyhctEfKc842v0OQCawqfJLJLjzJHfAwNzE4FFtbhfSx7J8VLcp8I/ALqqqq2sQYAY+ZoEP9DTPgvAZ/Bvj9AcebYqgwM/8s5/8a8bopculh82twr2T4nxNB8IPAKIWMRt0ds9NzQqf6tivG6KbQkz3aw05vGv7P1povhyZH1KxmD3NkrhWc72JByRwQwcHoduOorP+FOgDwd43huPFF3a6ZeTwPHaWc0imViwzubBIjGAQN2CScCvG0keJt0bsjeqnBppOTk9aXKPm6nReOtHvtE8Z6pb38PlvJcySx8gh0ZyVYexrnaKKokKKKKACiiigAooooAKKKKACiiigAooooAKKKKACiiigAooooAKKKKACiiigAooooAKKKKACiiigAooooAKKKKACiiuo0j4eeJdc0ZNWsbOFrFyQJZLqKMZBI/iYdwaTaW40m9iDQPGeseHY2htJI5YD0hnUsqn1GCCPzqjrOv6jr1wJb6fcq/ciQYRPoP69auah4M1zS7oW93bIkhUMu2ZXVge4ZSQRVX/hHdS4/dLz0+cU1R151EHN25WzKorWHhzUmlEQiTeSAFMgGayiCrEHqDg03FrdCTT2EooopAFFFFABRRRQAUUUUAFFFFABRRRQAUUUUAFFFFABRRRQAUUUUAFFFFABRRRQAUUUUAFFFFABRRRQAUUUUAFFFFABRRRQAUUUUAdJpXjjVtM0j+x5EtNR0kMXWyv4BLGjHqVPDL36EdT3qyvj+9s4nGi6TpGizOCrXNhbt52CMEK8jMV/4DiuSopWQ7sc7tI7O7FnYkszHJJ9TTaKKYgooooAKKKKACiiigAooooAKKKKACiiigAooooAKKKKACiiigAooooAKKKKACiiigAooooAKKKKACitPUdAv9K0zTr69jWFNQVpLeJj+8MYxhyvZWycHvg9sEi6Bfnw7JrzxiPT1mWBJJDgyucnCD+LAGT6UAZlFdpoHwr8VeJtFg1bTLWF7SYsEZ5ghO0lTwfcH8q5TULKXTdSurCcoZraVoZCjbl3KSDg9xkdaLjsytRW54W8J6t4x1Gaw0eKOSeKEzsJHCDaGC9T3ywqbxV4K1jwbJaxaykEctyGZI45Q5wMcnHQc8fQ0rhbqc7VixvrrTb6G9sp5ILmFg8csZwymq9FMR19x8QJ9Rn+06t4e0DUrw/fuZ7RkeQ+reW6An6iszXPFmq6/DDbXMkUFhB/qbG0jEMEfuEXgnk8nJ561h0UrId2FFFeq/B/4c6T42ttWudYF15ds8ccJhk2Akhi2eDn+H86G7Ald2PKqK7jxf4U0y0+KC+FdElaKAzQW3mzyb8O+3JJ44G7GPatn4n/AAqtPAujWOo2epy3KyyiCWOZVB37S25cdvl6c445NF0HKzy6rmk6nPo2sWep2yo09pMk8YkBKllORkAjjiqdFMRteKfE994u1k6rqMcCXTRrGxgUqG28A4JPOP5Vi0UUAFFFFABRRXTeFPAeu+NI7t9GhikFoUEgklCfe3Yxnr90/mKA3OZorX8SeG9Q8Kar/Zmp+Ut2I1kdI337M5wCRxnHP0IqppOl3OtavaaZZqrXN1KsUYY4GSe57CgCnRXX+Jfhp4j8JaT/AGlrENvDbmRYl2zhyzHJAAHsCfwrkKL3G1YKKKKBBRRRQAUUUUAFFFWJrG7traC5ntZooLjJhkeMqsmOu0nrjI6UAV6KKKACiiigAoqa1tbi9uUt7SCWedzhIokLMx9gOTWrr/hLWvDEFlJrNp9ka9Vniid1MmBjllByvXvjv6UAYlFKqs7qiKWZjgADJJrrIvhh42mtftC+G74JjOHUK/8A3wSG/Si47HJUVYvrC70y8ks7+1mtrmM4eKZCrL9Qajt7ea7uI7e2hkmmkYKkcalmYnoAByTQIjorrj8LvG4tftB8OXuzAOAAX/75zu/SuVuLea0uJLe5hkhmjYq8cilWUjqCDyDRcdiOirFjYXmp3kdpYWs11cyfcihQuzdzgCuln+GHja2tvtEnhy9KeiAO3r91ST+lFwsclRSsrI7I6lWU4IIwQaSgQUUVtaN4R8Q+IIzJpOj3l3EDtMscZ2Z9Nx4/WgDForf1fwT4n0G3a41PRL23t1xumMeUXPTLDIFYFABRWvonhfXfEjuuj6Xc3gTh3jT5VPoWPAP41NrvgvxH4ZiWXWNIubWFm2iVgGTd6blJGeD3ouOxhUUVu6H4N8R+JY2l0fR7q6hU7TKq7UzxxuOBnkcZoEYVFbGueFde8NMg1nSrmzD8I8i/Ix9Aw4J9s1j0AFFdJpXw/wDFmt2yXOn6DeSwOpZJWUIrj1BbAP4Vnax4d1nw/Iiavpl1ZF/uGaMqG+h6H8KLjszMoorrdb+G3ibw94bg13UbJY7SXbuUPl4d33d6/wAOf0PBwaLhY5KiussPhv4l1LwlN4mt7NTp8StINzgPIi53Mq9wMH69s1ydAWCiiigQUUUUAFFFFABRRRQAUUUUAFFFFABRRRQAUUUUAFFFFABRRRQAUUUUAFFFFABRRRQAUUUUAFFFFABRRRQAV9DeAWx8HbFGtUuY3adRG3QyeYdufQda+ea+o/gvBHP8MbAP0WSU59/MesquyNaXxBrWj2XiLRo9PtkWHUoFZrKMDjYANyE9MHnGe9cXoNp5IYy4hk80xyyOBmIjHY16VfLfRa0b6Pd50QaKJFGUKcnee3ANc54vtjJBL4m0OJxEzbLyKSPAcY/1gHce9b4etLl9i2KrCKfOjnNct0W6jdXWZY7pFjnAAD/P0x6AcV4fN/rpP94/zr1NtTuL/ULQTEbRMuEUYGc815ZN/r5P94/zrWvCULKRjGSldoZRRRWBQUUUUAFFFFABRRRQAUUUUAFFFFABRRRQAUUUUAFFFFABRRRQAUUUUAFFFFABRRRQAUUUUAFFFFABRRRQAUUUUAFFFFABRRRQAUUUUAFFFFABRRRQAUUUUAFFFFABRRRQAUUUUAFFFFABRRRQAUUUUAFFFFABRRRQAUUUUAFFFFABRRRQAV7R8L/hXbSWC+LvFqiPTYo/tEFtJ910A3eZJ/sY5A79Tx18XrttS+KfiPU/BkPheZ7dLOONIWljQiWVFxtVjnHYZwBnHPfKd+hUbLc7LRPC958ZfGt74m1PzLbw/HJ5USg4Z0X7sa+nHLH1Jx145n4ueIrbUvEceh6VHHDo+iKbW3jiGFL/AMbD8Rj/AIDnvVPQPin4k8N+FZvD+nvbrbuX8uZkYywbuuwg4HOTyDgk1ymmWMmq6tZ6fFzLdTpCv1ZgB/OklqDemh9XeFCvhH4NWV06j/RNLa8ZSerMplK/m2K+SHdpJGkdizsSWJ7k19geP/EOleDvBwl1DTFvrKR0tFsyBtfIJAO4EYAU/lXiJ+JHgXPHwyscf9fC/wDxupj3KmlsdH+zlpoL67qjKcgRW8bfXLMP0SuM+NurnVPiXeRBw8VjFHaoR7Dcw+oZ2H4V9C+AbnSrrwXaajpWkQ6PaXW+Y26BRjDFdzEAZJCg59MelfPXgLR4viF8WZp75d9q00uo3EZHDrvyFPsWZQfbNCerYNaJGPoXw28U+IdNOpWWnBLDBIubiVYkYDuNxBI9+nvUPiP4f+JvClsl1qumslq5wLiJ1kjz2yVJxntnGe1e6/GPw94t8S2en6R4c05pdOQGS52XEcSswwEXDMMgYJ9OR6Ve8M+GL6w+ClxoPiSJY5RbXIaN3WTylJZlOQSOOGGDxx6cPm6hydD5g0/Tr3Vr1LPT7Sa6uZM7YoULscdeBXcRfBPx3JD5h0qJDjIR7qPJ/Jq5jwvD4jl1Jz4YhvXvfKKs9mhLojcE7h930zxXsvwl8MeOtE8Wtca208FhNbu0sNxeK7SnIwdgYnIJ6kDqeeacnYmKueGarpN/oepTafqdrJbXcJw8Tjkdx7Ee4r6X+Blgum/DJLyQhReXEtyWPZRhP/aefxrzn9oeSFvGunIuPNTT13kehkfA/n+deo62p8HfAqaDZ5ctvpK27DpiSQBCfrucmpk7pFRVmz51jsdZ+IHjPUJdItTPfXU0t35YkVNqls9WIHGR3qfxvYeM9MlsoPGE927lCbdLi8WfCjAJGGbHbr1x7V6B+znppk1rW9UPAht0tx7723H/ANFj86xfitO/ir4zR6RCwYRvb6dGRxyxBP5NIw/CqvrYVtLnMXfw18W2Ghf21daT5en+Wsvmm4iJ2tjb8obdk5HGM81o2fwb8dXlqLhdF8pWXcqTTxo5/wCAlsg/XFe9/FTxYfBngoz2aRC9nkSC0DIGWNh82/aePlC5HbO2uN+A2u+Idevtdm1XVLq9to1iwLiQvtkYt93P3RgHIHHSp5na4+VXseA3lncafez2d3C0NzA5jljbqrA4Irq9P+Fni2/00ak2nJZWJG7z76dIAF9SGOQPfFdjqH9k6p+02EuljNn9sSNgw4eZIQACPeQAe9bP7Rmp3SQ6HpaF1tZTLPJjo7LtC/lk/wDfVVd6IXKtWeeP8H/HH7ow6OtzFMA0csF1EyMCMg53dPc1yer6TfaFqs+malCIby3IWWMOr7SQD1UkHgjvX0rpWlx6f+zu1lrg2KNLmlcSnBQsWeMc/wAQJXA9cCvl4kscsSSe5oi7ikkhK+mP2fdO+zeBbq9ZMPd3rEN6oqqo/XfXzPX1z4RMfg34OWF1cKWS0003jpnBJYGUr9ctilPYcNz5p8fav/bnj3W9Q370e6dI29UT5F/8dUV0nwO0w3/xNtJtoKWUEtw2f93YP1cVoz/EvwLJMzj4Z2J3HOfNRP0CYFepfCbVNA1+wvtS0bwrb6KY5BA7x7WMnAYjcADgfKce9DdkNJN7nE/tGauTc6LoqMQFR7uRexydiH8MP+deV+GvBHiHxc0n9i6c88cZxJMzBI1PpuYgZ9hzXXfEnf4v+NzaTFMQhng09HIz5fQMcezM5r2fxvoGq2nw2/4R3wTp43uEttkcqRFIeS7ZYgEtjB7neT70Xskgtdtnz5qvwt8XaTpkmoyactxZxZMktpOk23BwchTnjHJxx3rj0R5ZFjjRndiFVVGSSegAr6Y+Cng/xF4Sttai16zNqlw0LQRmZJASA+4/Kxx1Xr6V4brFlc2HxN1G18PW8huLXVZfsUVvHvKlJCVCrznGB+VNO7sS42VzT0/4OeOdQt1nXRjAjDIFzMkbfipO4fiBXPeI/CWueErqO31qwe1aQExtkMjgdcMpIPUcdRkV6N4S8K/E5fGGmazete20Zuk8+a+vAN6ZBZShbc2RkYx+Vdh+0TNAvg7TIWx9oe/DJ67RG+79StLmd7D5Va54l4c8CeJfFttNc6Hpv2qKF/Lkbzo48NjOPnYZ49Ku6b8L/FuqQ3k8OmBILR5I5Zpp0RNyEhtrE4YAgjcMjjrXufwTtY9G+FS39y4SK4mmvHY/wqvyZP4R5rzLxB8cdT1Gx1LR9P0qwtdIuYZLaMFG81Y2BXOQ23OD0x/jRdt6BypK7Nf4J/D+7bU/7e1rSIJdLmsybN5/LkBcuuGC5JBAVuSB1qP496Lrtzrg1p7NY9EtII7aKYzJ87EknCbt2ctjp0Wup/Z601oPB+oai5bdd3exQemyNRgj8Wb8q8Zu9StfEvxSNzqEx/s291cGTc3CwGUDr7J3oXxDfw2HaJ8MvFmv6fHqFppmyzkOI5riVIg+emAxBIPYgYNUfEvgnxD4QMP9t6ebdJiRG4kV1YjqMqTz7Gve/i58M9U8YLZ3ui3Me+yhMS6e52IwyTlD0DdBg4GAORivAvEOs65c2mnaDrSyo2jK8MccwYSKGIOGz6AAD2App3FJWMGruj3FlaaxaXGpWf2yySVTPb7ivmJ3AIIIOOnNUqKog+pPhN4l0vxDLqy6J4btdG0+zESKYwPMmLbuWIA6BR1z1615J8ctX/tP4kXFurAxWEMdsuOmcb2/HLkfhXqvwF0wWHw7a+kAU311JKHP9xcIP1Vvzr5x13Um1nxBqOptwbu5knx6bmJx+tRFe8zST91Hsv7Pnha0uEv/ABLdQpLLDL9ltd6g+WwUM7D0OGUA+mfWuV+L/jHUdT+IFzaWt5PFaaXIIYEicqBIv3nwD97dkZ9AKtfBr4i2PhG5u9L1h2i0+8YSJOFLCKQcfMB/CRjkdMD6jeXwP4Z1j4prrA8XaVe2V9e/aY7GCTzJ5JCS5RlXO1c5yT24460bSuw3jZHRfHDw9FqPw9h1yeJF1LTjFvkxhijkKycf7TA+2Djqag+APheztvDUviKWFXvbqVo4pGUExxrwQp7ZO7PrgVqfHrVBZfDlrMMN9/dRxbe5VT5hP5ov51w/wY+Jml+H9Pl8Pa5N9mhaYy21ywJQFvvK3pyMg9OTnHFSr8o3bmOa17xfq+v/ABgiurK8mHk6ktvYIjHaqhwgwP8Aa6kd8kV3n7Q3h21/szTvEUUapdCcWkzAcyKVZlJ/3dpH/Avaqvgj4feHbT4kRXq+KtM1REleewtLSXzZDgEhpSvC7eD7kD6Vo/tF6osXh/R9JGN8901weeQEUr+pk/SnfVWFb3Xc3Pg14csPD3gCHWpURbu+ja4nuGHKxAnaoP8AdwA31P0ryPwp4r1rxH8aNM1N7qbzLi82+XuJVIDnMYH90Ln+fWuw+F3xI0JvBjeEfEN2LBkjkhiuH4R43ycFuisNx64GMd6s/CfwHo2jeM5bweJdM1i9t4Xa2j09/MCISEMjsOA2GI289ScnFG17j3tYxv2hfD1tZazput20YSS+V47gKMBmTbtb6kNj/gIrxevd/j5KdX8TeGfDlqAbptxHPeV1RB+aH86zf+Gddd/6DWnf98v/AIU4uy1Jkm3oeNg4IOM+xr0Hxv8AEuTxNoWjaXpsLaXaW1vi5tbc7Y2kBwAMHlAACAem49cZrlfFOgSeF/Ed3os1zFcy2pUPJDnaSVDYGfTOPqKj8O+H7/xPrltpOmx77idsZP3UXuzHsAOarTcnXY+jvgZeXmqfDiRNSka5jju5IIvO+bMW1DtOeoyzD9K8Qu/CCaj8WrrwtpRCQtqMkKEZPlRgkt167VB+u2va/EPi/RPhF4PtvDumMl1qsUG2KEdmPJll54ySWx36DA5HCfAOKTVPH+q6teM89wlq7tK/JMkjjLE+pG78zULqzR62R2fxVvbXwB8MrfQdBUWZvHFuvlnD+WBmRs9yflBP+3WZ8CbP+2/A2u6ZqifadKkuBGsUnKglctj0P3T7HnrXNftCasbrxjYaYr5jsrTcV/uvIxJ/8dVK9O+CmmDSvhhaTSfI15JJdvu4wCdoP/fKKaW0QWsjwfwp4Fk134lN4alZxBaXEgu3AwRHGxDfQkgL7FhXqPx01qPw74W0vwrpCraw3OTJHD8u2FMALj0Zj/46fWm/AdV1PXvFuvuCZZ51CsTk4dndv/Zfyrgvjfqx1P4l3cIYNHYwx2yEfTe3/jzsPwqt5C2iekfDDRP+Er+CV1pGpESxSzTpatKCfJ4G1l+j7jx714p4BsrLUPH2iWmoqrWst2iujjIc9lPsTgfjX0t4Oi/4RD4O2U0gG6101711bjlg0pB/76xXhfwx+GV940mbU2vX0/T7WUAXEY/eNIMHCemODu7ZGM9knuDWx337Q2uXlnp+kaNbSSRW10ZJZ9hwJAu0KvuPmJI+lbXhXTzr37PyW+vMZle0ndJJiSyBWcxtk8/LgEewArG8beMvBMviDTvCmvabc64NOkWGbUZZ9jROcBidmN54G7oMj1FR/G/U/FOh6ZDptmbS28MXKi3U2sZWThf9U5JwFwDjbjIBB9KXRIfVs8/+EfhWHX/FJ1HUvLTR9IX7VdPKQEyMlFJPGMgk54wp9a6vxL4ru/i/4zsvCWi74tCWcPLLtw0qr96U56ADO1T1JGeSAPKT4hvh4ZXw/EUhsTMZ5hGCGnfjBc55CgDA4HfrzRpfiG+0bTtRtLApC2oIsU1woPm+UMkxqc8KxxnudoGcZzbXUhPSx638Uviba2enHwX4UZFtIYha3NxGcgIBt8pD6Y4J/CvD6KKaVhN3CiiimIKKKKACiiigAooooAKKKKACiiigAooooAKKKKACiiigAooooAKKKKACiiigAooooAKKKKACiiigAooooAK+p/gkUHwysgxHLy8H/ro1fLFfRvwuUD4a6ZKUL4+0DAUn/lo3pWVXZeppS3PVb6BprOVLcp5h6c4B9a5ixP8AZMJ+3RBYbpvJ8pn3gnPU56CtfSZYEmw0MiSvuO5gQuCScc/Sm6zYrfQSlRGYtg3b2wABzuGKwnzW9zc6I2vaWx5H4q8Kv4b8S2zQjdY3E6tA393n7p+leHTf6+T/AHj/ADr6rinXVU1DRdTWNra2ybebneXDcGvlSb/Xyf7x/nXWsR7ZK+6OWVH2T9RlFFFMkKKKKACiiigAooooAKKKKACiiigAooooAKKKKACiiigAooooAKKKKACiiigAooooAKKKKACiiigAooooAKKKKACiiigAooooAKKKKACiiigAooooAKKKKACiiigAooooAKKKKACiiigAooooAKKKKACiiigAooooAKKKKACiiigAooooAKKKKACvQPgxo39r/EvT2ZN0Nir3cnttGFP/AH2y15/W14c8Wa34SuJrjRLwWs06BJH8mOQlQc4+dTjn0pPYa3PYv2jtRxBoOmK/DNLcSL9Aqqf1evBURpHVEUszEAAdSa1vEXirWvFl5Fd63em6mij8tG8tEwuScYUAdSeazrO7msL63vLZwk9vIssbFQwDKcg4OQeR0PFCVlYcnd3PrfX1Xwh8H7u3DANZaT9mVl4/ebBGD/30Qa8J+CGvW2ifEKOO7cRx6hA1ort0DllZc/Urt+rCsTWfid4w8QaTPpeqax59lPt8yP7NEm7DBhyqA9QO9clUqOmo3LW6PbPj7oGrf8JHaa3bQ3Mtg9qsLvHlhE6sxwcfdBDDGepzXltx4e1610D+2ru1uLfT2mECSTkp5jkE4UHkjAPPStjS/ir410e0S1tddlMKKFVZ40l2gdAC4J/WsjxD4w8QeKpEfWtUmuwnKRnCop6ZCKAoPvjNNJrQTaep9J+CdPGh/BaKfQYkk1GXTHulaKMFpbgoWAI/iIYhefTFcp8CPD+qx6jrPiLWYrpJ51EEb3QIeUlt0jHdz1CjPrn0ryjw58SvFXhXT/sGl6lstASVhljWQITydu4cc846UJ8S/F6eIW10azKb9ohCzGNNhjHIXZjbjPPTqSeppcr1K5lodV4mt28X/tDf2e8bND9uigZP+mUagv8Aorn8a9B/aC1IWvga0sVbD3l4uV9URST/AOPbK8Ql+IniibxLH4ibUU/tSKIxJOLaL5VIII27cdCecZqt4k8aeIfFwthruofaxbbvJHkxx7d2M/cUZ+6OtHK7oXMrM+gvgLpJsPh59tdQH1C5kmB77FwgH5qx/GvL/hrC3i342vqrx7o1nuNRcZ+7knb+TOlc7Y/FHxjpujxaTZ6wIbGKLyUiW1h4XGMZ2Z/HOayvDnizWvCd1Nc6JeC1mmTy3fyY5CVznHzqcc+lHK9Q5loen/tF6m0viDR9LBGy3tWuDj1dtvP4R/rXcfBDS00T4af2jcYT7bLJdOxHKxr8oz7YUn/gVfOOveINU8Tam2o6xdm5uygQyFFT5R0GFAA/KttPif4xi0MaLHrG3Txb/ZRCtrCMR7du3dsz075z70OLtYFJXuS+ENIf4hfEoR3V21qbyeW7mkjIDjkuQnvn8uvavZPG8njay1CGy03wdpuv6TZxp9mu9Qi+1Tlto3MfnBDZ745xnNcP4D8O2Phv4f3PxKvopbq8tmJsLdJWRFIcRhm2kE/MSCDxtzwc8UYPj74yinMki6bMhYny3tyAB6Ahgf1od29BqyWpkeP/ABT461RksfFSXNlCT5kdobcwo2O/TL49ycVwtfSHxb1Wz1z4L6fq1zbeRcXjW89tGxBKOwywBxyNu7njPBr5vpxehMlZmjoOlya54g0/S4vvXdwkOfQMwBP4Dmvpn42XqaZ8Lbu2iGwXMsNsgXgKNwbH0whFfMmjazf+H9Wg1TTJxBeQZ8uQxq+3IKnhgR0J7VreIviB4o8V2EdjreqfaraOUTKnkRphwCAcqoPRj+dDV2CaSZzVfWPwX0g6V8M9PZkKy3rvdOCP7xwp/FFU18nV2cPxX8a2+lx6bFrWyzjhFuka2sPyxhdoAOzPT8aJJsItJlTTvEyQ/E6HxNc7hEdUN3LtGSEaTLYH0Jr2745aRfa94Q03U9GD3cNtKZXFtly0Trw4x1AwPwOelfNNdLoHxA8U+GLb7NpOsTQW4JIhZVkQZ64DggfhQ11QKWlmV7Dw34h1GyvL2GzuVs7OFpp7iUmONVUZI3NgFuwUcmvcP2etLsl8Mahq+xHv5btoGkIBZEVVIXPUZLEn149K8a1/4i+LPE1obPVdZlltT96GNFiRuh+YIBu5APOaq+GfGeveEJ5ZdFv2gE2BLGVDo+OmVIIz79aGm0CaTPVPCmj+IvEHx1utV1y1uVh06eZ8zIQiDBWJEzx3DDHUAn3qt+0VfSzeJNG0wAlIbRp1AHVpHK/+0xXB6n8TPF+rajZ39zrMomspDJbiJFjWNjwTgDDcZHzZ4JHQmo9c+IvijxG1mdU1COb7HMJ4f9GiG1x0JwvP0PHtRZ3uPmVrH0D4yQ+DvgVcWKFVlh0+KyOD95n2o5H13Ma+Va6jX/iJ4q8UaaNP1nVftNqJBJ5f2eJPmGcHKqD3NcvRFWFJ32Pqrwi39jfAOO5smzJDpNxcqV/56EO/6McfhXzV4d8P33ifWY9K05Ua6kSR1DnAOxC2M+pxge5HStjw58SvFPhXTzp+maiBZ5LLDNEsioT125GRn06ck1Rt/Guv2niR/EFperb6i67WeGFEUrxxsC7ccDtyeetCTVxtp2PS/hX8TvEVv4isvCmrxTX0Ekn2dTIp8+2I9T1KjHIPIA68YrL/AGgJLF/H0C2xQ3C2SC5KkHDbm2g+h24/AisOf4v+M5vNZdQghmlTZLcQ2kSSuPdtufy6VxNxcTXdxLcXErzTysXkkkYszsTkkk8kk0KOtxOWliOiinwyvBNHNHgOjBlyoIyOeh4NUSfWl3CPBfwVmgOYpbPSChK9pmTGf++2r5IrrtZ+J3jDxBpM+l6prHn2U+3zI/s0SbsMGHKoD1A71yNTFW3Kk77EstvPDHDJLDIiTKXiZlIDrkjIPcZBH1Br234G+C5LKeXxnrCLbWkMLraNOdnUfPLk9FC5GT1yfSvNNG8f+IdC06HTrS4t3s4HMkUVxaxSiNickqWUkc89etM8Q+PvE/iqEQaxq0s9uMHyVVY0JHQlVABPuc0NN6AmlqbXxa8cJ4z8UgWbE6ZYBobY/wDPQk/NJjtuwMewFcNPa3Fq6JcQSRM6LIqyIVLKwyrDPYggg981FXW6V8SvE+j2VpaW13btHZqUtjNZxSPCD/dYru7nvTtbYV7vU9Y+DPhVfCOiXvjDxC6WIuIdsJnO3y4c5LHP94hcDrge9eSfEPxg/jbxbPqYVktUUQ2sbdVjBOM+5JJP1x2ql4i8ZeIfFboda1Sa6VDlI8BI1PqFUAZ98ZrCpJa3Y29LImntLi2umtZ4JYrhG2tE6FWB9CDzmvo/4aaJa/DHwJea/wCJHW0urzEjo5G9UAJSMA/xnLHHXkA9K8es/ir4usY4BFfW7SW8SwwzSWULSIgGAN5XJ445zWDr3ifWvE92LnWdRmu5FyED4CpnrtUYA/AUNNgmlqT+KPFF54l8W3evuzQTSyBogjYMKrgIAR3AA59cmq3/AAkmu/8AQa1H/wACn/xrLoqrCub/AIc8M65441s2unxyXE7HdPcSsdsYP8Tsf/1ntmvf7f4b634S8Of2b4Jn02LULlcXurXrusx/2Y1CMFH48fXmvBvDvj/xP4UsZLLRNSFrbySmV1+zxPliAM5ZSegHHStf/hc/xA/6D/8A5Jwf/EVLTZUWkXfFXwf8SeHtFv8AxDq+qabOsRDylJpXkkZmC9WQZJLdzV74Ba3Bpvja40+4k2DUbfy4iTwZFO4D8Ru/HA71yOvfEfxZ4m0xtO1fVjcWjOHMYgiTJHTlVBrl1ZkYMpKsDkEHBBos2rMV0ndHonxM0+/1z41ajp0EJN1czwwxLg4x5aAH6Y5J+tewfEzX7HwL8Nf7DtJU+1z2q2FrEWG8R7djOR1wFB5/vEV4bbfFbxna4dNWV5xH5QuJbWJ5gnXG9lLEfUmuZ1TVtQ1u/e+1O8mu7pwA0krZOB0HsPajl2uPmSvY9i/Z21q2g1DV9FlkCz3KpPACQN2zIYD1OGBx6AntXGXmgXPir42ajpIjk/f6xMJTjlIRISzfgo/lXEW1zPZ3MVzazSQzxMHjljYqyMOhBHQ12EXxZ8aQrL5erIs0oCyTi0h81wBgAvsyce/NFtboV1azPX/jr4tt9J8LDw3ayJ9sv9okjU8xQKc5wOmSAB6jdVn4CapZ3XgE6fEY1urO4fzkB+Zgx3K5H4lf+A181X19d6ney3l9cS3FzK26SWVizMfcmptJ1nUtCvlvdKvp7O4AxvhcqSOuD6jgcHily6WHz63Nzwzol/4o+I9tYTxSNPLfGS8z1RQ+6Qn9fxwK9p/aD1Wzh8H2eluyNeXF0ssad1RQ2X/UD8T6V5Mnxg8axSSzR6jbJcS48ydbCAO+BgZOzmuR1PVb/Wb573Urya7uX6yzOWOPTnoPanZt3C6SsinRRRVEBRRRQAUUUUAFFFFABRRRQAUUUUAFFFFABRRRQAUUUUAFFFFABRRRQAUUUUAFFFFABRRRQAUUUUAFFFFABRRRQAUUUUAFfQvwj1fR38GWWmTTwPdJ5okh3/OAZGb7uc4xg5r56pVZkYMpKsDkEHBBqKkOZWuVGXK7n2vb2NjcKjRtG4XO0YPGfxqx9gs7WORY4Y0jkUrJuYjIIxXypovxT8TaOERroXiKSf8AScs//fWcnn1zWhqfxl8SX9tHHCIbaUIBJMBvZmxyQDwAfTB+tY8tRaWNeeJ7Lfvovhv7Tqd7f5XDMA7BVLYPr94+w718ru292bGMkmp73ULzUrg3F9dTXMx6vK5Y/rVatKVPkvfqRUnzu4UUUVqZhRRRQAUUUUAFFFFABRRRQAUUUUAFFFFABRRRQAUUUUAFFFFABRRRQAUUUUAFFFFABRRRQAUUUUAFFFFABRRRQAUUUUAFFFFABRRRQAUUUUAFFFFABRRRQAUUUUAFFFFABRRRQAUUUUAFFFFABRRRQAUUUUAFFFFABRRRQAUUUUAFFFFABRRRQAUUUUAFFFFABRRRQAUUUUAFFFFABRRRQAUUUUAFFFFAHeeDPiU/hvRLvw/qelRavod1kvbO+xkJxnDYPHGcevIIpU1j4a2tx9ri8MaxdPncLS4vlWEe2VG4j65rgqKVh3Z0njDxtqvjS+imv/KitrddltaQLtjhXjgD14GT7dhgVzd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o6Lot1rl+La3GAMGSQqSEBIA4AJJJIAA5JIA61SggluriO3t4nlmlYJHGi5ZmJwAAOpJr0qG6tPAOgLDIyzajKM7YGVwzvGrMd3K7QkiIGGTzOFxv3Km7bFJX3IItF0/RxEtrpi3sjbtt5eSwxRMfaSYmE/7qh8dpDn5Ug/tBJEZtD0NEJBYi+gXIxnrMzRn8VI9qpwnxdr9w9xHOdMSdN7GLzFd4+u5ggaaRP8AbbcOnNRW3hzVzeEWniNftORt8p52diPQIpfPbkD8uaj1K9DK8UWwWS2uYdFm0+F4yGlblJ33MdysvyYwVHyYHBOBnFc/XoUUvi7R2dtU0uTUbSfmWfarNIMjO6TBDkEfdlDgHqoNVPEPg1jpaa3plpPHDIpkaAxMo2jJZkBJIxgkrluPmVmAYJSZLXU4iiiiqJCiiigAooooAKKKKACiiigAooooAKKKKACiiigAooooAKKKKACiiigAooooAKKKKACiiigAooooAKKKKACiiigAooooAKKKKACiiigAoqSCCa6uI7e3ieWaVgkcaKWZmJwAAOpr0tvhpoPhe1hl8d+JRY3Uyq6afYp5swU/3jggdx0xkcE0m7DSueYUV7DpHgn4WeKnjstG8T6rb6lLxFFeKvJ+mwBj7Bq8u17S/wCxPEOo6UJ/P+xXMlv5u3bv2MVzjJx06ZNCdwasZ9FaXh+wh1TxFp2n3AnMV1cJC32fG/5jjjPGee9d18TPhXF4D0mxvra/mvEnnaGRpIwoQ7cqBj1w/wCVF+gWdrnmdFFejfDT4daZ4/gvVfU7uzurMoXCwKyMrZxg56/Kcg/hnnA3YErnnNFemXHgz4cw3ctk3xBmiuY5DEwk0yTarA4IJwB+OareM/hNf+GNGXXbHUbfV9GYK32mEbSqtjaxGSCpJAyCaLoOVnnlFFdh8OfB9t448Qy6TPcXNsRAZllhjDhcEA7gSMA5HPr9abdgSucfRXV/EPwb/wAIN4n/ALKW4e4iaBJo5XQKWByDwD6qRUngLwXb+MLnUPturx6VZWMAllupVBUEsAASWUDvzntSvpcLO9jkKK9c0f4T+FPEGoGw0r4gR3d0FL+XHYHoOpyXx3pl/wDC3wfpWrvpV/8AESC2vYyFeOSyxtJAIyd+BwR3o5kPlZ5NRXWfEDwdD4K1q0sbfUxqMNzZpdpOsYQEMzAYwxyMLnOe9WPBvw11fxdbvqBlh03R4smW/ujhMDrtH8WPqBx1ourXFZ3scXRXsunfDr4Y3jmyHjxpb7IAYPHFGx9BuGD+DViePPg5qvg6zbUrS5Gpaan+tkWPZJD7suT8vuD9QKOZD5Wea0UUUyQoq7pOnHVtVt7Bbq2tTO+wTXT7I1P+0cHH5V2HxB+HH/CAadpLXGoi7vb5pd6xptjjCBeBnluW68fSlcdupwVFFdJ4L8G3PjbWDp1rqFlaShd2LlyGcc52KAdxAGe1MRzdFdJ468MReD/FU+iRXbXZt44y8zJsyzKG4GTgcjua5ugAoorV8PeG9V8U6omnaRaPcTtyxHCxr/eZugH/AOrrQBlUV67F8KPCmlXKWXibx7ZQagTte3tyoETejMx4+rBasa18BJ/7K/tHwvrcOqxlS6xMAvmD/YcEqx+uOnWp5kVys8aoqzDY3Eupx6eY2juXmEBR1IKuTtwR2Oa9T1H4Q+GdIuTbX/xK0+CdSQ0T2q7lPuPNyPxptpCSbPI6K9n1T4G6RotlFean48t7S2lYLHJLYgBiQSAP3voCaxdf+FemaZ4LvvEmleMLbWIrQxgx29uBku6pgsJG2n5s4I7UcyHys8yor13UPg5oOjFItY+IdhY3RUFreS2XcpIz083OPfFWbz4HaRYaRDqt349t4dPmCmO4exwjBhlcHze4pcyDlZ4zRXp+rfCnSLXwlqOv6V41tNWSxQO8UFuM8sBgkSHb+I7V5zYafd6pfRWVhbSXFzM22OKNcsxpp3E00VqK9Xt/g7ZaXFE3jDxhpujXEqhltA6u+D6ksOh9AR71o3XwFjvdMa98MeKLXU8Z2qVGxyB0EisRn6jv1FLmQ+Vni9FWtR0680jUZ9Pv7d7e7gcpJE45U/1+vQ12ngH4aDx9Z3UlprK209oVE8UtsSBu3bSGDc52nsMfrTbsJK+hwNFejJ8OPDr3r2n/AAsTR0mRyjCSJkAIOMZYgfrWf4x+F2veDrJNQnNve6a+P9KtGLKmfu7sgYzkYPI5HPNF0FmcTRWr4c0mDXdetNKmvDaNdyLDFJ5XmDzGYBQRkYHPXmvSNS+CFto7xpqnjnR7F5ASi3WIiw9RucZobSBJs8ior1mX4Eanc6a17oOv6Vq6AfKIXwHPorDK56dSK8qngltriS3njaOaJijowwVYHBBHrmhNMGmtyOivVNF+DcOueGIvEMHiq1g051ZjJc25j8sKxVt2WwMEHvio/wDhVOhf9FL8N/8Af9P/AIujmQ+Vnl9FeheKPhhD4e8KNr9t4msNUtxMsKi0XcGY/wC0GI4HNee0J3E1YKKsafZTalqVrYWwBnuZkhjB7sxAH6mvTrv4T+HdGmhstd+IWn2eoyHa0Edv5gjP+0d4wPdgtDdgSbPKaK7Txx8NtT8FxW961xBf6VckCG9t/ukkZAI7ZAyCCQR3rkLa2nvLqK1tonmnmcRxxoMs7E4AA7kmne4NWIqK9Hm+GOmaLLFZ+KvGdhpOpzorR2scD3GzPTzHGAn16d84rl/F/hDU/Bmsf2fqIjcOgkhniJMcqnupPp0I/wDrGldBZowKK1vDfhvU/FetRaVpUHmTycszcJGvdmPYD/6wySBXaQ/C3S7vUG0Oz8b6bN4iUlTZi3kERYdVE3QkYPAGeKLoEmzzWirWo6dd6TqNxp9/A0F1buUkjbqpH+eveui8LeAr/wAS2F1q0t1b6botocT390TtB44UDljyOOOo5zTuFjk6K9JtvhhpviCyum8IeLrfWL21Qu9nJaPbOyjuu4nPbtjkZIrzd0aN2R1KspwQRgg0k7g1YSiiimIKKKKACiivQ9A+D+u6np66nq1xaaFprYImv32sQe4Xt/wIrSbsNJs88or2d/gA95Y/aNC8W2Go+hMW1Cf95Wf+VeV6/wCHtU8Mao+navaPbXKjIB5Dr2ZSOCPcUJpg00ZlFdF4P8IzeM9VOmWmoWdtdlS0cdzvHmADJwVUjgDviuvn+CGqWtwbe48TeHIZxj91Jdsrc9OCuaLoEmzy6ivRPEfwX8VeHNLl1I/Y761hUvKbORmZFHVirKMge2fXpXn8EaS3EcckyQozANK4JCD1IAJwPYE0J3Bpojor1L/hRurjToNQfxDoMdnOqvFNLPIisGGVwSg6jmoP+FN3ZOB4u8Lf+Bx/+Jo5kPlZ5pRXX+N/h3qXgSKwk1C8srhb7f5RtXZvu7ck5Uf3h0rkKd7iasFFa3hvw9feKtettH07y/tM+7aZW2qoALEk4PYGvQP+FMQfa/7NHjfQzrBwBZbuSe4znOfbbmk2kCTZ5TRW74r8I6t4N1c6dq0IVyN0UsZ3RyrnG5T/AEOCO4rEjjaWVI0GXchVHqTTENort9X+F2veH/CUviDWGt7WNWRI7cSCSRyxH935QMZPUnjp3riKL3G1YKKKfDDJcTRwwxtJLIwREQZLE8AAdzQIZRXoZ+E1zZPDa654k0TSdRuVBgsp5yz5PTeQMID2POa5PxL4a1PwnrUularCI7hAGDKcpIp6Mp7j+oIPINK6HZoyKK09B0DUvE2rRaZpNs09zJzgcBVHVmPQAetdkvwiu7i4l02y8S6Dd63CGMmnRXB3cdVDEYLDByOMdzRdAk2edUVJcW81pcy29xE8U0TlJI3GGVgcEEdjUdMQUUUUAFFFFABRRRQAUUUUAFFFFABRRRQAUUUUAFFFFABRRRQAUUUUAFFFFABRRRQAUUUUAFFFFABRRRQAVq+HdOTU9ahglQvEMu8YbaZMDIQHsWOFB7FhWVXWfDyRU8SAbxHIxgMchOAhW5hct9AqsfoDSew1uXdJs9N0qTWtbg3TWFvJLBZmV+ZIxhScjBy2+JOBwsjsMFARs6pb2kq2/iPVJN6xRDI8sEb2JkU4PBYxyQhFORjLH5U2mPSvClz4g+HljHbPFb5uxBMG3PI0qtM33Avyja/PJB8sdMVueIvCLy+ErbTXuLaAwQW0oZJ3kDyKkiFtuzq4STnONsS4PXMPctbHGW1nrvjeTc7m006acskUeT5r5AJ+Y5kYFgPMkbuF3DIFbum6L4e8OXAiW8S41J03QyyNGpJ6ggeYNiHplSZG6oVBUv0dh4Zu5n0K4t0hMU1gklnYtcfMZGhkMbMfLAOxEJwOjszZBY5bEuoPq2kaYY/tcWrEEW+4xjbsWXD/ALsKAEPWJYyCOc4II2xpLc4qbW9T0jWxFr8NqYJi2y8jtskEEgsW4d8HIZZDvXnG1gCHyazeeGPElu9xKX065OWnRV89Acbv3qgGTGQw3ZV1ZCV+bA6k6E3jRL7RDatbtFb2N1BdTMq+W0qKI1IjiAICvtPAP7sZYhRivf8Aw8uLzw7pmmzalaiYSQCG4cyAtHJI8QPllepJgQ88BFyO9GnUNehzPi/wfFFbtqenKgwC0sMWCpCkq7ADoQytkAbWUF0woZU4GvbLrSLvRdLsbuQxTKPJgwiswuGa3RoPlKjaN0LKxySfNcdyD5BrFpFYa1e2tu7PBFO6xOwwWTPyk/UYNVF9CZLqUqKKKogKKKKACiiigAooooAKKKKACiiigAooooAKKKKACiiigAooooAKKKKACiiigAooooAKKKKACiiigAooooAKKKKACiiigAooooA7v4OSWcXxR0g3hjCkyLEZCABIUYL17k8D3Iro/iv8O/Ft1401HWrXT59Ss7plaN7Yb3QBQNpQfNxjsMdOc15LHHKweWJHIiAdmUH5BkAEntyQPqRXfaD8aPGWhxLC15FqMKjAW+Quw/4GCGP4k1LTvdFJq1mcQUvtH1GNpIprW7t3DqJEKMjA5BwfcUmpX82q6reajc7fPu53nk2jA3OxY4Hpk19IeD/HWjfFyO60DW9BjW4jtzMQSJEK5CllJAKMCwx396+edf0n+yvFOpaPAXlFreSW0ZIyzhXKjp3OBQnfcGrbHbfCm0g0lNX8dahHutNEgIt1bpJcuNqr+Rx7F1Ndpa3M/wAQv2e9TN3I0+pafLLK0rnLFkbzc/8AfDlRVXxAfBnhPwfpXgPxHJq32iJFvrsaYI+Zmzw7N1xnj2Cn0rb+EOqeBxfajofhw6wWu4hNJHqYj2sF+Uhdvch+Qew9ql9ykuh84V7/APs4QFbLxFPjh5IE/wC+Q5/9mrxTxLpDaB4m1PSXz/oly8Skj7yg/KfxGD+Ne5/BOb+y/hR4g1RMCWK4nkBPTCQoR+uaqWwobniS6Drut6nMbPSL64lmlZsR27nkknnjj8a9g8Q3MPgb4FReE9WuIpNcukOLNXDGINLvycdAB36FumRXEw/G/wAdxSBn1OCUD+B7SMA/kAf1r0PTdO0H4x+A7/U59HtrDxBAzo9xaptLShQwb1ZTkDDZI5wehpO/UFbofPFeq6VNJ8PvhFJq8Uhg1zxJMIrVgcPFbJ1YccZ56f30PauE8JeHpvFPirT9GhyPtMoEjD+CMcu34KDXqnjnVfhhretJa6hf6/GNKj+wxRWCx+QqoSPl3Ak+mc8gCm+worqTfG+3j17wf4Z8X28aqJY1STByQsiB1B+hDD6tXjUOr3FvoV3pMYVYLueKaZhncxjDhV9MfOT9cV9C2UGgeLfgjquh+G5r25gsI3EP21V87zFPnKOMDBPyg+ma+a6I7WHLe565+zzAH8dX8xUER6c4BI6EyR/lwD+tcZ8Sbg3PxI8QSE5xeyR9P7p2/wBK9J/ZwtQ194guz1jigiHH94uT/wCgivIfE119u8V6xd/8976aXpj7zk/1oXxMH8KOj8I6dc/EXxZoGi3nFrY2vkySITu+zo7ycknrl9gx0444rY+MfitrvXT4V04Lb6LpBESwRDarSAckj/Z+6B7E96u/s8FR461AHG46a+P+/kea434lWU9h8SNfinQqz3jzL7q53qfyYUfaD7JytfRfwR8Ut4m8O6h4W1lmujbRYQysTvt2G0oT146fRgO1fOle0fs8WZTWdc1eR1jtra0WJ2Y4A3Nuzn2EZ/OiWwobnk+u6cNH8Q6npgkMgs7uW3DkY3bHK5/Ss+tLxFqS6x4l1TU0GEu7uWdQewZyQPyNZtUSWtNtzd6rZ2yjJmnSMD6sBXsP7Rl1v13RLTPEVtJLjPTcwHT/AIBXmngSH7R8QPD0e3cDqMBIIzkCQE/oK7b9oG5E3xCt4l/5YafGh57l3b+TCpfxFL4WeU16F8EofN+KmmP/AM8o53/8hMv/ALNXntesfs+QLL4/u5W/5ZadIy89y8Y/kTTlsEdzmvizdfbPijr0vHyzLFwMfcRU/wDZa4yt7xtOLnx54gmVtytqNwVPqPMbH6Vg0LYT3FVWdwigszHAA6k17r4rkPwi+G1hoOlbYtb1hS17dqfnXAG/BHTltqnsNxHPNeQeFDAvjHRGusfZxqEBlz02eYuf0zXrX7RtlKNQ0K+2sYmikhLZ4DAg4+uCfy9qT3SGtmzw4kkkk5J716b8GPGl1oHi620ead20vUpBCYSchJW4R1HYk4U+x5zgV5lXQ+A9Pl1Tx7oVrDu3NexuSvUKrbmP4BSab2Etzu/i9bJ4R+LNjr1lCjNKIr/y3+75yMR29Sqk+5NeVM8+oX5eWRpbi4ly7scszMeSfck16h+0BqcN547t7OFgzWVmqS+zsS2P++Sp/GvP/ClqL7xholoek1/BGcjPBkUGlHYctz2v9ouYQ6P4fs0AVGmlcKAABtVQP/Qq8V0TxFcaLa39qkSzW18IfOidiAfLlWQHjv8AKR9GNer/ALR11v1TQLT/AJ5QTS9P7zKP/ZK8QojsOb94t6pqNzq+q3Wo3j77i6laWQ+5OePavefjEBYfBvw5YbsOJbaPGeoWBs/rivn+3iM9zFCOsjhR+JxXvn7R9wV07w/bZOJJZ5MZ/uhB0/4FQ90C2Z4dpur3GmQahDDgpfWxtpQf7pZWyPfKivZPD8Efws+EZ8WG3R9f1gLHbNIMiJXyyD6bVLn1OAeleGV9DfGmzE3wn8P3NoCbe3lg4UcBGiIB+mdo/GiXYI9WfP8Ad3dzf3ct3dzyT3ErFpJZGLMxPck103w+8a3ngvxJb3STyf2fK6pewDlZI+5x/eHUHr26E1ydSQQSXNxFBCpeWVwiKOpJOAKqxKZ7b+0RosCXWka9CP3k6tbSlRw235kOfXBYfQD0rQ/Zyg8vS/EF23CvNCm49PlVj/7NVb9oK9jttJ8O6GHV5k3TPgchVUIp/ElvyrR+C87aR8Ide1VEHmxT3E6kr12QoR9RkGs/smn2zwCOC71bUWS1t5rm5nkJWOKMszEnsBXu3ieb/hE/2fbXw3rsq/2zcxhI7YybnA87zBnB6IoA9MgCuVt/2gfF8LHzbbSp1OOGgcEfTDj+tdVc+H/Dvxb8DX/iqxsH03XYjJ5pWQurSoobac8EFSOQAQT3xgt+ZK8jyT4eW5ufiL4eQAki/ifgZ+6wb+ld1+0RMW8a6bD2TTlf85HH/stc58GoFn+KujBlyqec/wCIifH64r0zV9W8Pn4+XGl+ItMsruCe3gtoJbmIOIZNu4AhuMNvx067feh7gl7pj/s822oQXes6lKzxaMIAju52xtKCDnnj5V3ZPbcPWvKvGOpW+r+M9Z1C1x9nuLyV4iP4lLHB/Ec/jXovxou/FWial/YzXpi8NXAL2cNrEsMe0dY22gZ2kjgkjoa8fpruKXY+hfmsP2V/Qtb+/SS5/wDsq8G0vS7zWtTg06whM11OcImQOgySSeAAASSegFfSGseI5/A/wP8AD15Z21rcSvbWkXl3al0JaPceARnocc159YfHLUJTc2uo6Vpdta3FtLE0un27JKrFGCEZcjG7GfakrlSS0ueZ2+sXVvol7pCbDa3csUsgYHIaPdjHPH3zn8KoUUVZmXtG1WfQ9YtNUtkiee1kEsYlUldw6EjI6Hn8KrXNzPe3U11cyvLPM5kkkc5Z2JyST6k1FXVeBfBdz4w1jYzfZtKtv3l/esQqQxjk8njccHH59AaPMa10PVb5Wtf2WYI9R4mkjQwh+pDXG5Mf8AwfpWL8CtGt7dda8ZXybodMhZIcgcNt3Ow9CFAH/AzWB8U/H1t4lmtND0NTF4f0wBIByPOZRtDYP8IHC55wST1wOz8DHyP2cvEjxfKz/atxHfKKp/Tio6F7v0PE9X1S61vV7vU72QvcXUrSuT6k9B7DoB6CvYfH9uNU+AvhLVZk23NoIolJ7oUKn89iH8K8Rr3v4q40T4K+F9EdCly32cOh6jZES/8A48R+dN7olbMqaLD/AMIF8Ar3W4mEeq63hI5BwyqxKqAfZN7j3NeQ+H7uWw8SaXdwHEsF3FIh9w4NezfFyUR/BvwfbQf6hxbMPXC25A/nXkngqw/tTxxodkYzIkt9FvUD+AMC3/joNEdrjlukegftB6Wlr4zstQjXH220G/3dCRn/AL5Kj8K6PwvpkXjz4Af8I/pU8cWpWjnfFvwDIJC43d8MDwTxkf7NZPxxW48Q/EjRPD1htkuPs6IqnjEkjnqfTAU/Q1DrN/p3wWnXSvD8C3viSW3Bu9SuGO2NWOdixg47A89OM57Loh9Wxfhhot78P9R1PxR4qR9Ksra3ktkjmYK9zLkHai/xj5TjHBOMEgGvJNTvTqerXl+0axNczvMY06LuYnA9hmvoHRta0H446DLo2tWqWevWkZkiliGdvQF4884zjchPpz3Hz9qVhPpWqXenXIAuLWZ4JApyNysVOD9RTjvqKW2hVooAycDrXsr/AAV0GyCQ6p4/sLK8CKZbeVYwUYjkcyg/jim2kSk2eNUV0/jnSdE0LWodL0O+XUI4LdfPvUcMs0jEtxgkABSowO4Oa5imJnrXwg8L2C2WpeONciElhpCs0ETDIeRF3FsHrgYA9z7Vwvi7xhqnjLWZb/UZn8ssfItg5McC+ij6AZPc817Jo1oZ/wBl24S1XdK0E8smzqds7E5+ir+Qr57qVq2y5aJI1vDniXVPCurx6npNy0M6cMvVJF7qw7g//XGDzXu3xYgsPGnwmsvF1oAslsEnQn7wR2CPGT7MR/3yfWvnOvfL2QaN+y3a295hZrtVWFW/i33BlX/xzJ/CiW6YR2aOT+Adqbj4keb/AM+9lLL19Sqf+zVi/F26F38U9ckXosiRdc/cjVT+oNdf+zrblvFOr3PaOyEfX+84P/stbvg6Dwh4m+IPiqx1TS7S41mPUria1nnZpEmjDkY2Z2nbjOO4PsTSvZ3GleNi78G7640b4U6lqWuOw0qGWSS3WY9Ywo3Bc8bS2QAOrZ9a+cK734leIvFsusT+Hdemjgt7JwsdpaJ5duVH3GUdSMYIznHtXF6fbm71K1tgMmaZIwMZ6kCml1Jk+h778cR/Zvwy8P6URh0uIlxkdI4WU9PcjpXgVpp91frctbQmRbaEzzHIARAQCTn3IH1Ir6X+MnjCLwtHo8cmhaZqv2kzNtv4hII9uzkDtnd+leXX/wATbDWfA+v6M2haZo9xcxwmA2EGwTFZkLK2B/dBOT6HvilG9ipJXODvNcur3QNM0eb5oNOkmeBiSSBLsJX6Apn/AIEazKKKszNfw/4ivPDVxd3VgFW6ntXtkmOd0O4jLL6NgEA9s1kgncCM7s8Y60legfDLwimpaj/wkmsutr4d0lxPcXEvCyOuCIx684yB9OpFJ6ajWuh33x4H/FDeGTqGTqwkAYkDP+qHmc/72zpXgNdl8SfHMnjnxKbtFePT7dTFaRN1C55Yj+83f2AHauNoirIcndnvHxG3Wn7PvhOAyFml+yZz1wYHbH4cCvB690+OSnT/AAV4P0sgjYhBBXH+rjRenb73SvC6UdgnuFeyfA7Q7a2h1nxtqMYe30uJ1hyAcME3yMPQhcAf75rxuvefDX+h/sy6vNB8jzedvI75cIf/AB3iiWwR3PFNY1a813V7rVL+Vpbq5kMjsT69APQAYAHYAV698UoBq/wg8G+IZj/pcaRwOTyX3xZJJ+sef+BGvE698+MJ/sn4ReFNEmBW6XyFKt1HlQFW/Vloe6BbMqaNbn4d/Aq616MCPWtb2pDMB80aPwoB7fIGcY7keleU+DryWx8baJdRMd6X0J69QXAI/EEj8a9d+NMsdv8ADPwjYW24WzCN0z6JCAufwevKfAdkdR8f6BbbC6tfRMyjuqsGb9AaFtcb3SOx+PmlR2HxAS8jGBf2iSv/AL6kof0Va8sr1r9oO+S48dWdqhBNtYqH9mZmOPy2/nXktOOwpbhRRRTJCiiigAooooAKKKKACiiigAooooAKKKKACiiigAooooAKKKKACiiigAooooAKKKKACiiigAooooAKu6Tf/wBmanDdFDJGNySxhtu+NgVdc9sqWGfeqVFAHqfiqeSXwwmpaRcSI0LJO81sTGZBI8weY46BmlVdo+4fMTsScTWrq7vvC2l6xZTyRPbRxwzeTIwIVEESk+4beSewuEHGcVU8E6+NPum0672va3GfK8yXYIpSMH5uih1+Rs/L90sGVdp6i+1DR/Dt09tPp8kUM7s6qYjEjnJVskFgCRmN0WNAPTKqwz20NN9Tc0/xPb6lpdtqNta7GVFg8myiGUcIoAjVnH7xWAwMtlApVT84R9n5sk8etS3Oo3jWn75YbnzyxXB6JLIwhD7cZPmZwSuxUYrz9hp+naNYz6nozRXCzZTAnxGYyCcPLKREO37t4y5x0HBrEuNX8V3kjRJb2VrEX3KZfK2oxx84lmJIbgDfuyMAZAAFKxV+50nirX9ZtvDBup7gnVLgRD7XAxBjxNJIRHIDnau6JV5243Fchgxr65Lqz+BrVri9lGrWeJpZy588yh92N+d2dpwc9Gsz3Bpm2Hw3oHna3eNJqBkWZW80vIZ2BdtoOdzBGgO8/KG5+YqFePwre3VzFd61fhLaw80CFWBaKNI7a5XIUn5wjSJnJyzPySWNMXUj1zxBfabN4dsL+9u9ltMLm4EkrOXddineM8lZo58Z5wfpXCa1NBcazdPbSeZb79sT7Su5F4BweRkAGjWdS/tXVJboIY4yFSJGbcVRQFUE92wBk9zk96oVaRDdwooopkhRRRQAUUUUAFFFFABRRRQAUUUUAFFFFABRRRQAUUUUAFFFFABRRRQAUUUUAFFFFABRRRQAUUUUAFFFFABRRRQAUUUUAFFFFAHo/wAILXRNR1XWtK1y8jt4dQ082yb5FQsxkQjaTxuBUEfToas6p8BvGFpetHYraX9vu+WZJhGcerK2MH6Z/GvL6mW7uUiMS3EqxnqocgH8KVn0Kurantnh+20j4K2V9qWsaja33ieeDyodOtpN3lqSDhjjjJAJJwMDjNYnwj8L3fiXxt/wlGrROLGCZrnzpFwtxcljtVSepDZbjPIA715RRSsHMbfi++1LU/Fup3urW09tezzF3gnQo8YP3VIPIwu0D2xWz8J21CL4laPNp9rNcFJts4jQsEib5HZsdAA2cn2ri6KdtLCvrc9g+Pvhme28UxeILeB3tL2JY5pVGQsyDbg+mVC4z1wfSu58BeH9Qi+B1/pUcIGp3sFyBA8gUo0gKru/unGDg/pXzNRS5dLD5tbnpkfwQ8RRMG1XUdH0yLG52uLvkDPXAGP1roNT8YeG/h54EufCXhW+Gq6ndbxdXqD92pddrMCOCcABQCQOpJIwfE6KLX3C9tj2v4e+GtY8KfD/AMQ+Lhpt3/a09t9n0+FYmMqoxAMu3GcZIb6IT0NeKUu47t2Tn1zSU0hNnt37OkmoR6vrEQtpf7NmgVmn2HYJUYALu6ZKuxx7V5x4/wDC9x4T8YahYvbyR2jTM9o7KdrxE5XB6HAIBx3Brmdx27cnbnOM8UEkgAk4HQelFtbjvpY+kvgD4f1DSNA1S81Czmtfts0flLMhRnRVJ3YPY7+D35r531OwvtN1Ga11G1mtbpWy8UqFWGeeh7VVLsxBZiSOhJoZmY5Ykn1JoS1uDd1Y3fBviabwh4qstZhTzFhbEseceZGRhh9cHj3Ar3nxX4T8P/GLSoNa8O6nAmpxIE3sTyvXZKo5UjJwcfmMEfNFPimlgkDwyPG4/iRiD+lJq+oKVtD1OH4B+JI7h21LUdKsrGI5kummLDb3YDA/8eK07xd4y0Tw54RPgbwVMZ7d8/b9R/57k/eAI656E9NoAGeteY3epX1/j7Ze3Nxjp50rP/M1Vp27hfsFFFFMk774OaPc6n8SNLnjt5HtrR2mmlCEpHhGK5PQZbAFWfjjBdp8Tb2aa3lSCSOIQSMmFkAjXO098NkV52ssiDCuyjrgHFI0kjgB3ZgOgJzStrcd9LDa91/Z20m7jvNX1WW2mS2eFIYpWUhXO4kgHvjA6dM14VUnnzbQvmvhRgDceBQ1dWBOzuW9ahu4NbvUv4JYLrznaSOUEMCSTzmqFOeR5G3O7M2AMscnA6U2mIUEqQQSCOQRX0vouueHvjN4ITQtXuBBrEYDPGGCuJVBHnRj+IEE5HbJB7E/M9KCVIIJBHIIpNXKTsepX3wC8X290I7Z9Pu4WPEqzFNo/wBoMAfyzW3YQaB8E7O5u7u9ttX8XzR+XFbQ5Mdtnrk9QOmScMRwABk15K3iXXntvsza3qRg/wCeRu5NvTHTOOlZdKze4XS2LOoX9zqmoXF/eSmW5uJGllc/xMTk11nwq0a81X4h6O8FtLJBa3KzzShCUjCfNlj0HIAGe5FcVUsV1cQIyRTyxo33lRyAfrTYlueu/tEW11/wl+nXRt5fsn2BY1m2HYX8yQlc9M4KnHvXjtTPd3MsQikuJXjHRGckD8KhoSsrA3d3Oj8CaPda1410i3t7aWZFvInnMaZEcYcFmPYDAPWvUv2jIbyS60OYQSmyijlBlCkorsV4J7EhR9fwrw+G6uLbd5E8sW7rscrn8qe99eSxGKS6neM9UaQkHv0otrcaelivX0P8NfFuh+NfA48D+IpVW6SIWyJI+37RGPuFD/fXA4/2QeecfPFFDVxJ2PVtc+AfimyvHGkta6halz5Z84RyBe24NgZ+hNamg+DNI+FkkfiTxtf28moxDfZaXbne5fs3PUg/gDznNeXQ+LvEttbi3g8RatFCowI0vZFUD0wGxWTLNLPK0s0jySMcs7sSSfcmlZ9R3XQ1/FXiW+8X+I7nV73iSYgRxLyI0HCoPoPzOT3r3/wb4e1WD4A3OmwWLjU9QtrnbbyARsfMLKM7iAMrg5OOCK+ZgSCCDgjvVv8AtTUP+f65/wC/zf40NXBOx3Vn8EPHVzOqT6db2aHrLPdxlV9zsLH9K6+/8R6D8Lvh7deFNH1OPVdcvPM+0SwH5IXddpbI4+UAADOcjJx0rxKW9up12zXM0i+jyEj9agotfcL22PVfgDp0tz4/kvBE3k2tnITJg7QxKqBnpnBPHsfSsP4wtM3xU1p5I2jJeILkEZAiQAj64rkItSv4LcW8N7cxwBt3lpKwXPrgHGabc315eiMXd3PP5Y2p5shbaPQZ6U7a3C+lj6E8MXtp8ZPhnPoWqyga3YAATty28A+XN755Vvx6ZFeDX3h7VtO1x9FubCddRR9nkKhZmP8As4+8D2I4NU7S9u7CUy2d1NbyEbS8MhQ49MinyalfTSxyy3ty8kY2o7SsSo9Ac8UJWBu59MfFDwhreveANH0PRbMXE1tNE0gMyphUiZf4iAeWH5V47/wpTx7/ANAZP/AuH/4quK/tTUP+f65/7/N/jR/amof8/wBc/wDf5v8AGkk0DaZ3firwDL4F8AQPqwgbWNRvkwqYbyIkRyVDepZlzjjgc15zU013c3IAnuJZQOgdy2PzqGmhM7H4c+A5vHmuva/aBbWdsokuZQMttJwAo9T6ngdeeh9a8SfCzxTqOnroOiXekaX4chbKWqSyb5z/AM9Jm2fMxwDjoMDrjNfPtnqN7p7M1leXFsXGGMMrJu+uDVv/AISTXf8AoNaj/wCBT/40mncaasdJ40+Fus+BtLi1DUr7TZYppxCiW8jlySCc4ZAMfL69xXV/BzWLXUvD+v8AgO8uFhk1OKRrNpACu9oyrD6jCsB7GvJ7zVNQ1BVW9vrm5CHKiaZn2/TJqqrMjBkYqwOQQcEU7XWoXs9D0bwf8LNbufFaLr+nTafpVhJ5t7cXK7IyickBjwwOMZGQAc1B8XPHEPjPxQn2B2bS7FDFbsRjzCT8747ZwAPZRXJ33iTXdUtUtb/WdQurdBhYp7l3UfgTWXRbW7C+lke3RySfEn4FwaVYEz63oMkbPagfPIihkXb6/I35qR3FVvhf4Yfwa93448WwTaba2MTJaxzpsklkYEHCnnpkAd93oK8isr68026W5sbqe1uE+7LBIUYfQjmptT1rVNamEuqajdXrjobiZnx9MnilboHN1Ow0Xxytx8ZLbxbqu2KCS6O8EbhDGUMa/XapHPtmtz41+E9VfxlL4htLWW80zUIonWe3UyKhVAuCRnGQoIPQ546GvJa2dL8WeIdEgEGma3f2sAJIiinYICep25xTtrdBfSzPTPhHoVx4Tmv/ABr4kjk03TLa1aOLzwUeZ2I+6p5IwMD1JGM4NeUa1qT6zruoapIoV7y4knKj+HcxOP1o1PWtU1qVJdU1K7vXQYRrmZpCo9Bk8VRoS6ib0sKrMjh1JVlOQR1Bp000txPJPPI8ksjF3dzlmYnJJJ6mmUUxBRRRQB7d8DvHWn2dtP4S1iSOOO4kMlrJN9xiwAaI54GcZHqSR3AOb4w+BWu2GpTTeG4hqGnNlkjMqrLEP7p3EbvYjk+leR10Fh458VaZbLb2fiDUYoFGFjFwxVR7A9PwqbO90VdWszs/D3wa1KKYal4ykg0XRrfbJMZZ0LyL/dG04XPTk554BrK+J/j2LxdqFtY6VGYNC05fLtYsbd5xjeV7DAAA7D0yRXJarr+sa46vquqXl6V+758zOF+gJwPwrOp26sG+iPff2cLV1tvEN20Z2O8ESOV4JAcsAf8AgS5/CvGl1u/0zxa+tWcrQ3sV286sRghtxJBHockEehIpbbxd4lsrWO1tPEGq29vEu2OKG8kRFHoADgVnXt9d6ldvd31zNc3MmN8szl2bAwMk8nihLW4N6JH0F400W1+Lfw9s/FWhw51e2iO6FeWYD78J7kg5K+uenzV4x4EspLv4haDbeSzkahC0ibcnargtkegAOaztN8Q61o0UkWl6tfWMcpDOttcPGGI7naRT4vE+vwX099DrepRXdwAJp47p1eXAwNzA5OPekk1oDaep7f8AG/wl4k8T65pbaPpU13bwWzBnQqAGZuRyfQCvL0+E3jqR1QeHbgEnGWkjA/MtWT/wnHi3/oaNb/8ABhL/APFUf8Jx4t/6GjW//BhL/wDFUJNKwNpu5q+PPCa+C7bQ9KuEQ6rJbvdXkiNkZdtqoO2FCH8SfauMq3qOq6jq9wtxqd/dXsypsWS5maRguScAsScZJ49zVSmhM9G+GPwwm8bNLqd0+zSLaQxuqOBJPIAG2D+6MFcsfXjvjsPFPw4+IHiSOCxih0rT9FtOLTTbe5Plxj1b5fmbk5Y+p6ZNeOaf4k13SLc2+m61qNlAWLmO2unjUscDOFIGeBz7Vb/4Tjxb/wBDRrf/AIMJf/iqTTuNNWJfF/gnVfBN1bW2rPbGa4QyIsEm/Cg4yeB3z+RrEsLZ73Uba0jQu88qxqqgkkkgAAD61JqOrajrE6z6nqF1ezKuxZLmZpGC5JwCxJxknj3pNO1S/wBIuftOnXk1pPt2+bC5VgPYjkUxaXPZf2jrhm1PQLcg7Y4ZnBxxlioPP/ARXh4GTgda1tR8Ua9rFt9m1PWL29hzuCXEzSAH1GTxWTQlZWCTu7nQeJfBWveEY7J9asxbi8QtFiRWPGMg4PBGR+f1r0j4U38PiLwB4i8CSTIt7NHJNYq7Y3kqOB/usqk98MT2NeV614j1nxE8D6xqVxetAmyIzNnaOM/icDJ6nHNUbW6uLG6jubS4lt7iM7klicoyn1BHIoauhp2Z2/gL4e6rq/i6FNT0+4s9OsZfMvpbmIoqhPmKEnHJ4HsDmpvjB42h8YeKkSwkMmmWCGKB+0jE5dwPQ4A9woPeuc1Pxz4p1myFnqGu309sF2GIykK4/wBrH3vxzXP0W1uwvpZHt+svJ8Q/gXpkunKbnVNDkjS6gjBaTaqlMhR1yNrZ9m9DVH4Q+Hh4elu/HPiRX0/TrGErbNOhUyu4wSoPJ4yBjqW46GvLtI13VdBujc6TqFzZSkYZoJCu4ejDoR7GrGueKte8SyBtY1W6vAG3Kkj/ACKfVUHyj8BSt0DmW4eKtfm8UeKNQ1mYFTdSllQ/wIOEX8FAH4Vj0UVRIUUUUAFFFFABRRRQAUUUUAFFFFABRRRQAUUUUAFFFFABRRRQAUUUUAFFFFABRRRQAUUUUAFFFFABRRRQAUUUUAFei2EOqPoltZa1pj31rPbiaEwL50sceMI0kakMABtxIMEDCkuo8uvOq0LLW9R0+NYoLjdArbxBMiyxBv72xwVz74pNXGnY6m28KXIu/tPhrVpo5QTt8oyPIOeg8pfN/F44+9bvhvQ/En2o3t5rN7NFCNzraSSzAY4Il2cnGeYxlj0bYp3jgx4p1Mb+bVt/USWscg/AMpA/AVn3eo3eoTLJfXM1wVAUeY5O1R0A9BjjA6VNmVdLY9B1CwsNT8QCfULsXTgt5NorBvl3FmZgpVskl3bf5AGScgcVB481mKDT4dHtmcF0G5CQNkZKtjaAAoZlQhdq4WNDgFyBl3ni6wsVnt/Demi1hdjtkmUE7cgqSuWJYY/jd1B5UKQDXJSyyTzPNNI0ksjFndzksTySSepoUe4OXYZ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rmmeJfCNj4EsoJ4LQ+IINObbcLCr7t053ROMY3hApBPqeR38jopNXGnY9tfV/CUfiC8xqejSLfS3Vxp0y2wMVm5hRITKGTAwQ/y4IzgmoNW8YeEF07X0s7XTftlnLHNpxgtlCTTSQmKXblOURmZxnqcEcYFeM16dpXwz0278O2F9c6hdrdTxQXjhEURGF5xEyKx6SLkHnjkDHek0kUm2bGn6v4WX4mrd3s2jyWDaNDH5gjQIkx2B2Ubdu8fOeR0yB2FS3mveDbzT9M09xpk0U99cTT3KRpCYIY7lpFG3bnc8WEUZAwfaq978HNLscTLqlzf2whurtfsbIWmhiMShRkYVsyNubkfL0GcDCtPhta3Or+KNPlvprObS/KFtHcGLcxlOF8wqxGASgO3P3vXClaD1OytLrwpb65rupWGreHkg1Kyimt4LmNB5V0wIbIO7aq8sVHUtjPFcxf3Phufxb4Tu/tun/YdN0WCa9MUa4luItzFCnG5mbYNpI4PasXVvhfrGk6dq18b/TLqLS2CXH2WR3w2VBXOwLuG4ZUkH24rfv/AIQxyeGNAvtFu7ifUdUW3ZoJtpSNZImkLHaMgDYexz2yaNBa9iz4gs/DE9p4nttJ1vQ4bW9ure9tixTfGuGM0a4GR8wXCjAxgDvVzwjrHhGDwl4ct7u40m3vYrtWuN8MbeahZy/mFl3KQvGckHIA6/LzEvwlvYo7SIazYyX1zdNAsMUczoFEQl37lQk5RlOMdGHfIBD8KLy3YNqWqacN32tUt4J2852gEoYhSnK7ojz7jpng0DW+x3thq/g37JqNrqOo6I7XcvlwF445PIUwsoLsqDd8ygkrjBYcjBrG07xb4WlvvCMksemQXE6qmss9unlxiESKvG3A8wvuOP7qVzlv8GPEVw8Std6bAJYY5Vad5U5d9gTGzO7OO2ORgmua8V+HB4bm0uMS+YbzT47tvmztZmZSOg6FT6/WhJA2z1tdW8H3WiaBFJf6IL+ynsprpmijAkQSMsqghRztwSDkEAYHevNfiXc2V34r87Tri0lsjCBCtsUPlgFshigAJLbmHcKyjjGBx1FUlYTlcKKKKZIUUUUAFFFFABRRRQAUUUUAFFFFABRRRQAUUUUAFFFFABRRRQAUUUUAFFFFABRRRQAUUUUAFFFFABRRRQAUUUUAFFFFABRRRQAUUUUAFFFFABRRRQAUUUUAFFFFABRRRQAUUUUAFFFFABRRRQAUUUUAFFFFABRRRQAUUUUAFFFFABRRRQB2vwo0h9Z+INhAbW2uLWMNLdrdQrLGIQOchgR1IAPYkV2fxw8OaRbaToGv+H7GztrC5BRmtIViSTcoeNsADqA1ZGmgeCPg5d6m3yat4nc2ttn7yWy/fYdxnn/vpDXUaQg8Zfs3XdnjfdaRv2k8nMR8wY/7ZsVFQ97lpaWPBq+gPhlZaRd/CbUda1bQNIvLjTjOYnl0+LLJHECAxCgtznk8n1r5/r6G8NY0v9mS/uB1uba63fL/AH3aL+WOacghueA315JqF5JdSpAjv1W3gSFBxjhEAUfgK9o+BWl6X4l03WLTWdH0y8is2hMEklnH5g3+YWBfG5vujqT6dK8Pr6F/Z7jW08K69qTq2w3AUkL1CJuIB7/folsKG54r4j1UXvii6u4LSyt4YrhhBBBaxxxqgclQVVQG44JOSe+a9y1m18I+GfhlpHia88G6Ze3V1BbeZEoEQLyR7mIOD78Yr5zZizFj1Jya+hfjgo034X+H9LIKulxCuOOkcLAj8yKUuiHHqzkLbx18NdQlWLVvh6tnCePMtJ9xGfXGw/rWl4j+Eei6v4bfxL4AvnubcKZDZsS+4DqEJ+YMP7rZJ9egPi1e0/s66tcp4h1XRs5tZbX7Vg/wujqvH1D8/wC6KbVtUCd9GeO2d1JY3cdzGkLvGchZ4VlQ/VWBB/EV7x8WtL0Xwn4LsbjTvD+l22pXsoikf7GjbFKMX2hgQDnGDjjnpXmHjvSoofirqunWsYWOS/AVEXgbyDgAe7dK9N/aQmK2vhyHs73D/kIx/wCzUnq0C0TOZsta8GeEPBeiQan4Ut9Z1u6ga6mLkKFRnbZliCc7QOMdOe9d34Xh8GeI/AWpeKX8C6darZCY/Z9wfzBGgbO7aMZ5HTtXzhJLJMwaWRnYKFBY5wAMAfQAAV9B+HCNL/ZjvrgcNc211uwo/jkaL8eMc0SQ4u5g+GPGfw+13X7TS7z4fWVj9rlWGKVHWYB2OBuG1cDJHPNeZ2Hh2+8ReLH0bSLffNJO6qOixqCcsx7KBWKjtG6ujFXUgqynBB9RXunwtt18NfCrxJ4zC7tRljlWGQruKhB8vvgyHJ/3R6U3oJe9uZV3B8PfhhKLG8sG8U+II8faBKQtvCcZ24II7jghj7jpWxoHjv4beK7kaVrPg/TdIM/ypMY49mfTzFVWQn14HvXhMssk8zzTSNJLIxZ3c5LE8kk9zTKOUXMenfFr4YxeCpoNT0ppH0m6kMeyQ5aCTBIXPdSAcZ54OfU5Xwl0+w1nx5a6TqenW97aXKSbxKDlNqMwKkEY5AFeozag/in9mmW5vgJrmC32l267opQA2T32gZPfJ9a4b4BWv2j4jtLx/o9jLLyfUqn/ALPSvox2XMrG3411L4f+DvFNxoh8Aw3ZgVC0ou2T7yhsYwexHetfSvBXw++Jvha6uvDuny6RqER2H942Y5NuVDLkqUPqADwelch488JeI/GfxN1260bSprmBLhLcyghUDJGikbmIH1+tdLo2raR8HPA17btqdpf+J74l/s9q4kWJgMKGI4wuSTnGSSBnrS6abj667HhkEz2d2soSJ2jb7kqB1PsQeDXunxb0LQPCXhGzuNN8P6fbajfzCORjFv8ALXYS20EkA5xyBXh1hA15qdtb8s00yJ65JYD+te5/tITYt/DkGeGe4cj6CMf1NU90JbM5v4I6FpfibUdT0/WNLtry2hhEyO8eGVywGN4wcYzxmuO8fTWw8Yalp9jp9pY2dhdS20UcEYUkI23LN1Ynbnk8Z4r1H9m+Af8AFR3BXn/R0Vv+/hI/lXierXH2vWb654/fXEknAx1YmhfEwfwo7H4R2VlrPjaDRtS021vbK5SRpBKnzIVQsCrDBHIAx05p3xctdM0fxnPoekabbWVpapGx8tPmd2QMSWOTjDDjpxWr8ALUT/ESWU/8u9hLIOO5ZF/9mNc78WLr7Z8Udel/uzrF0x9xFT/2Wj7QfZPSvhB4W8NeI/Bn2zXtHspblL5rWGQgoZFCKwBwQCclue+K8y+J/h2Pwx4/1Kxt4hFaSMLi3UDACOM4HsDuX8K7ZtSbwp8EfB15BkXT6z9tK/3wjSfpgIPxrT/aA0uK+0zQvFNp88Tr9naQfxIw3xn/AND/ADFJPUbXunh9hY3Gp6jbWFpH5lxcyrFEnqzHA/U19F+KPAnhTwh8NbnUotEsb+/sLeOMzSlsSSblRmYBv7xJx7Yrzr4UWMGj2+sePdSiDWmjQlLZW4ElywwAPoGA9t4Pau0vby5vP2Xri9upDLc3LNLK5/iZ77JP60SeoorQ+fmbcxYgAk54GBSUVZ0+yl1LUrWxgBMtzMkKADOWYgD9TVkHZeB/hxJ4lsp9b1a8Gl+HbXJmu3HMmOoQH8s+vABORW2vjL4a+HbjyNH8Ef2wifKbvUZRmT/aCsrD9F+grc+Od2mg6F4f8H6aWhskiMkiLwHVMKmfXncT74PWvDala6lv3dEe0alqPw58Y+C9bu9P8OppmtWNt56RRr5ePmVdy7CFYAsAQR36d6w/gvomleJvEd7pOsaXbXlsLRrgO5ZXRg6LwVI4+bp/k+bRzSQ7/LkZN6lG2nG5T1B9q9k/Z0tt3iXWLrjEdmsf/fTg/wDslDVkCd2jF1bSNFvPjNB4cs9LtrTR7O7CTKjOC8aKGlLuTnor8jGB+dXZNf8AhRLrEVlp/ge7uo5JViWVrqRNxJxkLvJx9cH2FcR4w1CUfEDxFdWs7oZL66QOjEFo2ZlI+hUkEehxUPgmBbrx34fhZdyPqNuGHqPMXP6UW0FfU9l+IWifDn4fjTvP8HNeG98zaI72VNuzbnOWP98Vzd7pngTxX4e0yXwto8un3smtW1jcpLI7MqyBvViCpweeD8p6VZ/aLud3iTRrXj93ZtJ/305H/sleQ2uo3tipW0u54AXWQiNyvzqCFbjuAzYPbJpJaXHJ2dj1LWPEPwjsNQktrDwbcX6ROyNOLySNGIOMr85JB9Tiut8eeHfh34D0uyvLrwh9pe6k8sQpeyqVwuSc7jnHT8a8B023N5qlpbAZM0yRgfVgK9x/aQnxF4cgDDlrhyM+nlgfzNDWqQ09Gzldcb4fa18PdS1Dw5oUum6rZyQeYsszsQrtglcuQw7dAa8+0O0mv9e0+0traO6mmuERIJM7JCWHDYIOPXkcVTjuJoopYo5XWOYBZFVsBwCCAR35ANekfCy2h0Kw1vx7fRK0OkwmKyVwcSXLjAH4AgH/AH89qrZE7s634s/Drw3o/gVtW8OadHDJb3arcSRzPINmWRl5Y4IcqD7jFeDV738KLh/Gnw88WeG72TzrqV3mDytyWmUkN+Eibvqa8JiYW12jTQiQRSAvE+QGweVOOfalHsEu56P8WtC8O+H7bw7b6Ppv2O9ubQ3N0DI7HBChchmOOQ/5V5nWlr+vX/iXWrjVtTl8y6nbJwMKoHAUDsAOKzaa2E3dhXrHwY8H6N4mXVZfEGmQz2MJijinkmkjIlY4CAqwBzx75K+teUKpZgqgkk4AHevV/GV8/wAP/D3hjwnYsF1C2kTVtQZTn/SM5RSR6Y/IKaH2HHucr8TPDsHhfx7qOm2cJishslt1JJwjKDgE8kA5H4VySnawJAYA5wehr2/4+2EWo2Hh3xZaAtBcw+SXP91h5kf6GSvD6Iu6CSsz3a/8MeELD4PReMn8L2Z1KS3idYTd3HlF3cL08zOMHdjPbr3rwyVxLM8ixpGGYkImdq57DJJwPc19BfE1msfgF4etful0soWGfSEt+PK189Uojkel+ErTwHpfgUaz4y024vbq7vJIrOKCV1Zo0VcnCuoxuJBJ/Cu68B+Gfhl4+ivpLLwlc2y2jIrGe8m+YtnpiTtt/UV4BLdTzwwQyys8VupSJSeEBYsQPxJP419AfAXGneANf1Y7fluXznJ4jiDcj0+btSlorhHV2OWs9Y+DM+oi1ufCeoWqF9gna6lZF5xlsS5A/A1wPjbTrTSPG2sadYxeVa2908cUe4ttUHgZJJP41gVft4b/AMRa5DArNcX97Msalzy7sQBk/wBaq1iW7nsPwg8A+HPEvhWS98Q6NFI7XbRWsxuZY2mAXJG1WAOOenofSvI/EmlHQ/E+qaWRgWt1JEvuoY4P4jBr1XXfFFt4T+InhPw9p02NN8OMkNw4/jkk4mY++1j9CWrN+P2iHT/HMOpohEWpW6sWxwZE+Vh/3zs/OpT1KaVjyiiiirICiiigAooooAKKKKACiiigAooooAKKKKACiiigAooooAKKKKACiiigAooooAKKKKACiiigAooooAKKKKACtW38T67aWEFhb6vex2kEomigWZgiOG3AgZ4w3P15rKooA1oPE+vWt1HcwaxexzxySSJIs7ZDSYMh6/xYGfXFJaeJtcsLm7ubXV72Ge7YPcSJMwaVgdwLHPJySc+59ayqKB3NmTxZ4gltry2fWb0wXrl7mPzjtlYgAlh3yAPyp6eM/EsUSRx67qCpGkcaATsNqxnKAfQ9Kw6KLBdm5F4y8TQSPJFr2oo8kxndhcNlpCu0seeu3j6UknjHxHJcQ3D63fGeDzfKk847k8z7+D1GaxKKLBdnRN4+8XOVL+I9TbbjG64Y4wQR1PqAfwrK1LV9R1iWKXUr2e6eKMRRtM5bYg6KPQc1SoosFwooooEFFFFABRRRQAUUUUAFFFFABRRRQAUUUUAFFFFABRRRQAUUUUAFFFFABRRRQAUUUUAFFFFABRRRQAUUUUAFFFFABRRRQAUUUUAFFFFABRRRQAUUUUAFFFFABRRRQAUUUUAFFFFABRRRQAUUUUAFFFFABRRRQAUUUUAFFFFABRRRQAUUUUAFbPhTw/P4p8Uafo0GQbmUB3A+4g5dvwUE1jV6T8N/Enhnwfaajf3V3cHXLm2aC2aO23JbZ7kkjJyF6dh70nsNbm94y+LR0zxDPomkaFoV3pel4tLZr21aVl2AKwU7wNuRgeoANdL8I/iNL4q1m90O+0nSLKNrczItjbmNZCCFYMCxB4I/AGvnedVSeRUlEqhiBIAQG9+efzrqvhvrVh4b8YWut6hevBDabsxRxF3mDIykDsAM85P0zScVYpSdzG8TaO2geJ9T0lg3+iXLxqWHLKD8p/EYP417bdFU/ZVUxYI8hAcepuhu/rXnXxS1zw54q1/+3tDuJxNMiR3NvPCVJKjAcHJGMBRjrx3zxreAPibpul+Gbjwj4qs5LrRZt6pJHy0StyVK8cZywIOQT9MDu0gVk2eWV9B/Dw/2F+z5rmo3GES5F1LET3JQRL+bLiuJTQfhNHdfan8Y6jLaZyLNbJxJ/ul9mP0HQ4pnj/4nwa/otv4a8OWL6doNvtG1jhpguNoIGcKCM9SScE9KHroC01PPbC3N3qNtbAEmaVYwAM9SB0r3X9pCUrbeHIezvcN+QjH/ALNXjvhGfS7PxNYX2r3EkVpaTpOyxw+Y0m1gduMjGcda9X8Z+Nfhl46uLSbVZteja1VkT7PEighiCc5z6UPdAtmeG1718F9EXwn4e1Xxxro+y2sluFt2f7xiByzY/wBpggXuce4rl7TW/hN4elF1ZaHrGs3ScxrqDIIgfcDg/iprnfG3xH1vxu6RXbJbafEcxWUHCA9iT1Y4/AdgKHd6CVlqN0a+fxL8W9Pv54wDfazHM8YJwA0oO38BxXc/tF3O7xLo9rxiOzaT/vpyP/ZK4L4e3mj6T4ustX1q+Nvb2UnmiNImd5WwcAYGAAcZya3Pi94n0Xxjrllq+kXrOEtVt3t5YWR1IZ23ZxtI+YDr+dHUd/dPOa+hdZQab+y9bwsCGmt4Co24+/Mr/wAia8CsoYLi7jiuLpLWEn5pnRmCj6KCTXtPi3xn4M1/4cWfhWx1uWGS0SBI5p7STY3lrt+baCRkc8A/SiXQUep4dX0d8LYY/FPwPv8AQInSOcfaLUt3DP8AOrN7fOB9F9q+ca6zwD48v/Amstd2yefaTgLdWpbAkA6EHswycH3PrRJXQRdmcxcW81pcy21xE0U8TlJI3GCrA4II9aZHG8sixxqzuxCqqjJJPQAV7zret/B/x839o6rdXWl6iwCu6xOkpAHG7aro3pnk8Y9KxYNe+F3gKQ3vhy2vPEOrLzBNeZWOFvXlV575Ck+hFHN5By+Zq+NJl8C/A7SvCUu1dU1BQ00Y+8g3+Y5OPQkJ7846Vn/s6W+7xPrFz/zzsxH1/vOD/wCy15b4h8Q6l4o1mbVdVn825l44GFRR0VR2A/8ArnJJNem/CHxf4X8C2OoTarq2+51Dyj5MFtI3khN/DEqBk7u2RwOfRNaDTvIk8L/EMeG/jD4ggvLj/iTalqcySMzfLEwkYJJz0HQH2PsKxPjD4A/4RLX/AO0bCEro9+xaMKPlhk6tH7DuPbI/hriPEH2c69eSWt/HfwyytKs6I6btxJ5DgEHnnt6E16z4c+I/hnW/hrN4X8b3EsckKCKGZYWdnUfcYFQcOuMc4BAHXJotbVBe+jPMvA8AufHvh+Fl3K2owblxnIEgJ/SvR/2i7gt4o0i27R2Rk6f3nI/9lrkfBR8O6B48h1O/8QQPp+nyCWJktpt9wSpwFXZ8pBxncR7butaHxg8Q6J4u1uz1nR9UjnVLZbZrZoZUlQhnbccrtI+YdGzz0p/aD7J3f7PzrB4R8QTxANOk4O3OcgR5Xj65r58rv/hb8Rf+ED1W5W7hkn0y8CiZIsb0ZejqD14JBGRnI9K1NW8NfDDVNRmvtM8cnTbWRt5tJNPkfYSeQp+U49sHHrRs2G6Rr/s52Tvrut3+35IrZIS3u7Z/9kry7xbfRan4y1u+gbdDcX00kZ9VLkj9MV6Xe/ETw14L8IzeHPALXNxc3AzLqsqmM7iMFhkBiwHA4AHUZryfS7S1vdQjhvdRh0+3Jy9xKjuFHfARWJPpxj3FC3uJ7WPTPiztsPBfgHSFG14tOMsq/wC0yx8/mHrsvDUT/EH9n2bSUHnX9kjW8YJ58yIh4wM9MrtXP1rg/jFrugeKdVsdS0LWoLiG3tVtja+RNG64ZjuG5AuMEDrnjpUnwb8e6f4On1iDV5zHaTwCaLCs26VOAowDgsGPJ4+Uc0raFXXMHxOmi8MeHdD+H9m6lrSMXeouh+/O4OAfpknnsU9K6a/d7b9le1jKg+dsB9gbksP5CvGtS1GfxL4judQv7iKGW9nMkksm7ZHk+wJ2gccAnAr1zW/Evg27+DkHhGy8S25v7eKIhmtbgRu6sGYAmPIz82M+3TsNbCT3PEK1fDN9FpnivR9Qn/1VrfQzP/uq4Y/oKyqKsg+gv2htBmutO0vxBbgPDbFoJyoyQHIKNn0yCPqw9a+fa9p8A/GWyt9Gi8N+MLbz7BY/IW68vzB5fQLIn8QA4yMnAHB60y98LfBu6kF7beLbq0t2YloEJYgeihoyw/HNQnbRltX1R4zXvv7N8RW28Rzdne3X8hIf/Zq8/wDFOreBrLRZdF8I6ZNcySsPO1a+5kKq24CMEfLnAycKccYOa7b4V+LfCfg3wld2mo+JIY9QvpTKBFbzuIQUAUE+XjcDnOCR05py1QR0Z4pfTm61C5uCSTLKzkk56knr3rq/hNa/bPijoMXHyzNLycfcRn/9lrkbqFbe6khS4iuFRsCWLdsf3G4A4+oFd78Jr3QdA8TxeINc1yCzS2SRY7cRSySOzLtydqEBcM3fOQOKb2JW5o/H66Fx8RY4hj/R7CKM/Us7f+zCvLK7z4sajpOveMJtc0jWIb63uUjURLHIjxbUA5DqBg4zwe9cHRHYJbnQeBIftHxA8PR7dwOowEgjOQJAT+gr0T9oq4LeKtItsnEdkZMY/vOw/wDZa474ZSaNp/i+y1nW9Xt7K2spDJ5bxyO8jbTt2hVIwDjqRWz8Ztb0TxTr9prGi6zBeRrarbNAIpEkUhnbPzIAR83rnPal9opfCebRRSTzJDEjPLIwVEUZLE8ACvaPFfiHT/h5ouk+Bf7F07V3t4Vub/7TllFw2TwBjnBPXsVrj/hafDen+J4Nb8SatBbQ2TF4LcxyO7yj7rfKpAA69c5A4xXPeLtQfVvFmp6i93FdG5naVZIixXaT8oG4A4AwMEdqHqxLRHrPws+Imm3HjKDS4vC+l6Ub9Wj+0WmVOQCwUg5zkjH1Nef/ABW0T+wviPq8CrthuJPtUXGARJ8xx7Biw/CsTwtN9l8T6deG9t7MWtwk/nT7iq7WB6KCT06Ac16N8Zta8K+LjZatoetQT3lrGYZoWjlRpE3Art3KBwS2eeh9qLWY73ieQ0UUqjcwGQMnGT0qiDvvhJoUGoeKn1nUMLpehxG+uXPQFclB+YLfRTWlqnxX0bV9Smvr3wDpV1cSkbpppSXYAYGTj0AFPk1DQdG+D1z4e0jX7ObWb2cTahtWRQyDnYjlADjaoxnnLeteV1Nrsq9lZH0bcX1t8SPgNqL2unxWcmnA+XbRsWWIw4YBfrGcfjXzmAWYKBkk4FeyfBfxXofhXS9WGv6vbQW940ZigKvIwI3hiVVTgEFfyrgF0nRYfG/2ZdeshoyTiVLxlkYNDuyF2hCd+3sRjPfvQtLob1sz1/8AaBcWPg7QNLQ/u/tGQMAf6uPaP/Q6+eq+g/iFrnw7+IC6cs/jI2YsjIRsspX379vqoxjb+tcVF4T+FwlUzfEC5eMH5lSwdSR7HacflSi7IJK7PN5rS4t4beaaJkjuUMkLHo6hipI/4ErD8K9++HgGn/s869clgvmxXrggnr5ewfqory34gXmial4ns7Pw7cRnSLO0itLeVgyAAEsxbIB+87EnHrXpdtr3he1+DDeDk8V2H9om1dfMAk8vc8hcrnb05I6US1QR0Z4FXp3wmtINGg1nx5qEYa10aEpbKTjzLhxgAfgwH/Awe1ecR2vmXv2bzoV+cr5rPhBjvn0r0vxrqGi2vwy0Pw14d1m0u0t5Gn1HYSrySnGCMgbhlm+gVfSqfYS7mfdfEHw7fXk13dfD/TpbieRpJZGvJcsxOST9Sa9B+Jzx+OPgxpXiq3hCSW7rK67txQMfLkUHv8+3n0WvnyvdPh74g8NWvwsvvDXiTXrSBrxpfLQEyGKORFx0GAwbccZ4PvUtW1Q4u+jPC6KnvLb7HeS24nhnEbYEsDbkceoPpUFW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bHhTTINZ8W6Rply22C6u4opMHBKlgCB7kcUAXvDXw/8AE/ixPN0nTJHtuf8ASJSI4zjsGbqfYZrqj8BvFrWhngudIuGBIMUVyxYEdslQufx71p/HbUdS0/VrDw9aB7LQYrNTDBDlI5Dkg5xwcYAxzjr3ryjTNVv9Gvo73Tbua1uI2DK8TY6evqPY8VOr1Kdk7EmtaJqHh7VZtM1S3+z3kON8e9WxkAjlSR0INdNp3wm8Y6vp8N/p+n29zazLujlivYWVux/j6gggjsQRWR408Rnxb4oudaMRiNxHCGQ44ZYlVse25SR7GvaNNlfSv2XnmiLRyvbyfMvB+e4K5/IjmhtpAkm2ecf8KU8e/wDQGT/wLh/+KrM174Z+K/DOlPqeraasFojKrOLiN8EnA4ViawYLzVrq4jt7e5vZp5WCRxxu7M7E4AAHJJ9K0/8AhL9Qm8IXnh69uLi6hkuIpoDLKWEGzcGAz2O4ce3vT1DQr+HPCuqeK7uS00hIJbpF3iF5ljZx3K7iM471N4o8Fa74Oe1TWrVYDdKzRbZA4OMZGRxkZH512fwGiiXxrfahPxFY6bLKW9DuUfyLV2nxO8vxv8F9L8Uwovn2/lzvt/h3fu5VHsHx/wB80nLWw1HS588V0vhnwD4j8X2txc6LYieK3cI7NKsY3EZwCxAOBjP1HrXORxvLKkcal3chVVRkknoBX1n8P7e38MCDwVCiPc2dit5qEykf6+RuF49gev8ACFok7Cirs+W9Z0S80HVn0y/MC3UZAkWOZZBGfQlSRkdx2rom+FnipNJ/tY21mNN2eZ9r+3w+Xs9c7ulc5rson8Q6nMoIEl3KwB7ZcmvdvF2NL/Zq0y2GP9JtrQHjuxWU/wAqG3oCSdzw3Q/D9/4i1MabpvkSXbZ2RvOsfmY7KWIBPfFaPiXwD4k8IWsFzrWn/Z4Z3MaOsiyDcBnBKk4yM4z1wfStH4RWou/inocbdFkeXpn7kbMP1Ar36O/0f4p6N4j8OXIRJrK7ltjtO4rtciKdfy/QjoeRysxximj5MVdzBcgZOMk8CusuPht4ltNF/tmaGyXTNu4XQ1CAxtzjgh+TnjArB1rR7zQNZu9Kv4/LubaQo47H0I9iMEexr0rXZDB+zb4ZhaQlp9Sdgp7KGn/rg/jTbEl3PJq3/DXgzXfFxuF0S1juXt8GRDcRxsAehwzDI96wK9p+HN5bfDrwfa+I7+NTda/fxW0IfrHaq37yT1/vf+OGhuwoq7PItV0u80TVLjTdQh8m7t32Sx5BwfqODVRVLuqjGScDJAH5npXqnx90U6f47j1JFbytSt1csRx5ifIQP+AhD+NeVUJ3QNWdjuLf4QeObq3juLfRo5oZFDJJHfW7KwPQgiTBFE/wf8e28Rkfw/IVHaO4hc/krk16n4mup9B/Zx0pbWd4Jp7a0CyRMVYbiJDgjkdD+teZfD3xt4otfGmkWsWrXtzBdXkcM1tNMZFdWYBuGOAcd+OlSm2U0kcRd2dzp93Ja3lvLb3ER2vFKhVlPuDyK6DQfh74l8UWP2zRbKG8iBw4S8hDRnnG5WcFc4OMjmu//aKW0HiXRzGALw2jebx1Tf8AJ+u+tz9nOHytI8QXbnajTRJuJGBtVif/AEKm5aXBR96x4Xq+kXeh6g9hfeQLmPiRIZ0l2HJBUlCQGBHIzkVHp+m32rXiWenWk11cv92KFCzH8B2qawsLzxFr0NlaL5l3fT7UBP8AEx6k+ncmvXvFmuWfwi0yHwr4TCDW5Y1k1DUnjBfkcAZzyeoHRRjqTmm30El1OUh+CPjqaASnTYYyRnY91Hu/Q1y3iHwlr3hWdYta02a038I7YZH/AN1xlT9Aalh8ceK4Lv7VH4j1Xzj1Zrt2z9QTgj2NfQHgrxJZ/F7wTqGka9bw/bYgI5wg65HyTKOxyD06EehxSba3GknsfMFKq7mCggEnHJwKs6np8+k6rd6dcgCe1meGQA5G5SQf5VVqiDs1+FXjF9O/tFNNtmsQhk+0jUbYxbB1bd5mMe9cfLG0MzxMVLIxUlHDKSPQjII9xxXv3wamHif4X6/4VlkG+PzI0LdESZDt/Jw5rwCSN4pGjkUq6EqynqCOopJ6lNKyZueH/Buu+KkmbRbSO7aH78YuolkA452MwbHI5xjtUa+E9ZfXn0OO3hl1JOsMV1E/PoGDEFvYHPtXe+CmfwT8Ldc8YEmK/wBTP9naaeQe+5wfYhj9Y64/4dwNc/Efw8gySL+KQ8Z+624/yovuFti3/wAKp8c/9C7c/wDfSf8AxVH/AAqnxz/0Ltz/AN9J/wDFV33x38Ta3pHjCwtNM1jULGI2CysltcvEGYyOMkKRk/KK8wj8c+MIyJl8Ta0QrDlr2Vlz6EE4NJNtA0k7GbrGjajoGovYapavbXSAM0TkEgEZHSrGheF9c8TXBh0bTLi7YHDMi4Rf95jhV/E1ravqB+IXxBsZNzRTak1nayu6gYl2JG7ADPG7JHtjgdK9C+MOsX3guPSvCPhwyaXpItPNZrclGlJZlKl+p6ZPPO7ntRd7BZbnIH4KePRGG/sZCf7n2uHI/wDHsfrXGarpGo6HfNZapZzWlyoyY5l2nHYj1HuKtaX4p17RboXOnave28m4MdszbXI/vLnDD2Oa0fHvihfGHiNNXAZXe0hSVCMBZAg3heT8u7OKeona2hzABYgAEk8ACuy0v4UeN9XgE9voM8cR6G5dYSfwcg/pXd2Omad8H/BNt4h1C0hvPFmor/ocUy5W2yATx2KgjcRzkhRxknzXU/iB4s1a8a5ufEGoBi+8JDO0aIR02qpAFK7ew7Jbk+u/DXxd4bsWvtT0eSO1X78sciSqn+9tJwOeprlK7+w+Jmq3PhDXfD+vahNeRXVt/oss+XkWUOp27uuCM9ehA6ZNO+F3gO38V311qWryGHQdMXzLls48wgZ2Z7DAJJHOPTOQ723C19jmdA8H+IPFDkaNpVxdKpw0gAWNT6F2woPtmt29+EHjuxtmnk0GSRF6iCaOVvwVWJP4Cr/iz4tavqFwbDw1M2i6FbnZaw2Y8l2UdCzDkZ9BgD3PNN8IfGPxL4e1GM6le3GraefllhuZC7gf3lc85Hocg/qF7we6eeSxSQyvFKjRyIxV0cYKkdQR2NdDpfgPxPrVgt9pmkyXdsxxvhkRsH0IByDz0Net/HPwxY6l4fs/GulIjH5BcTRjiaFwPLc/QkDPXDD0FYP7Petmz8WX2ju+I7+33op7yRnI/wDHWf8AKjm0uh8utmeU6jp1zpV69neIiXEZw6LIr7T6EqSAfbrUuj6LqGvXwsdMt/tF0wLLEHVS2PTJGT7CtTx9o50Lx5rWn7dqJdM8Y/2H+df/AB1hXSfBvSoZfE9z4ivzt03QbdruZsZG7ado+vDMP92nfS5NtbHJ3nhHXdOvrWyvrE2t1dZMUU8qIxx6gnj2zjPap9Q8B+KNJtJrvUdHntLeH70k7Ki554BJ+Y8HgZzVTVtVuvFPiq41G6Y+ffXOcFvuAnCqD6AYA9hXtP7R9wy6f4ftsnbJLPIRnglQg6f8CNK7ukOys2eLaP4W1vxBDJLpOnyXgiOHWEqzr0525zjnrjFM1fw7q2gFF1W0NpI/SKR13/iucgfUV6Z+ztCW8Z6nN2TTyn5yIf8A2WuE+Idy918RfEMjsWIv5Y8kk8KxUD8gBTvrYLaXOarU0fw5rHiAyLpOnT3rRYLiFdxUe4rLr0/4C27zfElZFziCzlkbHp8q8/iwobshJXZzP/Ct/Gn/AELWo/8Afk0f8K38af8AQtaj/wB+TXUfFHxt4itPiRrFtpuu6ja2kLpGkMNyyKpEa7sAHHLZP41gaJ8UPFulatb3cmvX91CkimWG4lMqumeRhj3GeRg+9LWw9LnJXVtPZXc1rcxNFPC5jkjYYKMDgg+4NRVpeIdQj1fxNqupRKVju7ya4QHqA7lh/Os2qJCt3Q/BfiTxIFbSdGu7mNjgShNsef8AfbC/rXe+APBmiaX4Um8eeMY/MsIz/odmRkTEHAJX+LLcAHjgk8VzniT4reKfEE5EV/LpliuVitLFzEqp0wSuC3Hrx6AUr32KtbchvvhT450+MvN4dumAGf3DJMfyRia5GWGWCVopo3jkU4ZHUgg+4Ndh4Z+KPirw3fxTDVLm9tVI8y0u5TIjr3A3ZKn3H69Ki+Jut2XiL4gajqmnTebaTpAY2xg8QoCCPUEEfhQr31B2toZ9l4J8TalaQ3Vjod7c2833JYYi6n8R0/Gse7tJ7C7ktbqMxzxnDoeqn0NfQHwlkfT/AIH+IrxWKsr3cykNgjbAvft92vDPD+hXniXXrTSLBQ1xcvtBPRR1LH2ABJ+lJMGtinZ2V1qF0lrZW01zcSHCRQoXZvoBya6tfhR46e1+0jw7c7OmC6B+mfuFt36V3PibxPp/wng/4RbwbFCdXEa/2jqkkYZ92AQBnIz3xyq5xgnJHFab8WvG2m3ouBrk1yCwLw3IEiMM9MEfKP8AdwaLt7BZLc5K/wBOvtKu2tdQs57S4XkxTxlGH4GrOk+H9X10zDSdOuL1oQDIsCFyoPQ4HNfRt5Hpnxp+GD3sNokeqwhxCMgtBcKM7N3HysMe2GB6jj5+8Ha0/hrxppeplmjW3uV8718sna4/75JoTuDjZlTU/Dus6LGkmqaZdWQc4UXEZjLfQHk9Kz4onnmSGNd0kjBVHqTwK9l/aK0p4vEOkasP9XcWrW59mjYt+ok/SvJdG0q41zWrLSrQZnu5liQnoMnGT7DqfYU07q4mrOxdvPB3iTT7SS7vNC1C3toxlppYGVAP94jFZthYXeqXsdnYW0lzcyZ2RRLuZsAk4HfgGvQvjJrqTa9aeGLCVjpmgwJbKu7IaQKAxPuAAvsQ3rWb8J9EXVfG9ve3L+Vp+kKdQupScBVj5X/x7GR6A0X0uO2tjmNV8P6xoYhOraZd2PnbvK+0wtHv24zjPXGR+dZtfQPxWmg8cfCPS/FtnCyC3n3FWPKIzGNx/wB9qn5V8/UJ3FJWZsaf4U8Q6taLdadol/d27EgSwW7OuQcHkCs69srrTryS0vbaW2uYjh4pUKspxnkHkV7H8EdXh8NeFvF2u3MbyW9ubbcqHkgFwce/zVtfGvwfBr+hW/jXRdszRwq1w0Yz51uRlZB/u5/75P8As0ubWxXLpc8G03StQ1i6+y6bZXF5cbS3lQRl2wOpwKs6l4b1zR7dLjU9HvrKF22q9zbtGCfQbgOar6UZl1iyNuxWbz08sjOQ24Y6V6H8erxrn4kGAsSttaRRgdhnL/8As1O+pNtLnD2HhXxDqtot3p2h6jd27MVEtvbPIpI6jIFZ95Z3Wn3clpe28tvcxHDxSoVZT7g8ivZfgjq0Phrwp4s127WR7aBrfesfLYG8HAPH8QrW+Nng6DXNFg8baKFmKRKblo+k0BHyye+M8/7J/wBmlza2K5dLnhOm6VqOsXJttMsbi8nVC5jt4jI20dTgc45H51Y1Hw3rmkWy3Gp6Pf2ULNsV7m2eMFuuBuA9Kg0dp11qxNszLOLiPyyuchtwxjHNeg/Hm8a5+JDwFiVtrSKMDPAzl/8A2anfUm2lzirbwj4lvbWK6tPD+q3FvKN0csNnI6sPUEDFZ17Y3em3b2l9bTW1zHjfFMhRlyMjIPI4r3/4JStp3wo1/UN7Dy7meQDdgDZChyPQ+/sK+eWYsxZiSScknvQndjashAMnA61vnwN4tU4PhfWvwsJT/wCy1gV718B/Hcs0snhTU7lpDt8ywaRskAD5ogT2wNwHbDe1DbSCKTdjwy8srrTrp7W9tpba4j4eKVCrL9QeRWsPBPitlDL4Y1llIyGWwlII9Qdtb2qfDPVo/iZJ4Tso2fzZPNgnf7otyciRj7Dg+4wOcV0XxF8Zx6BpVr4A8K3ciWWnp5V7dRvhppOdyZHbJJbHUnHQcq/YLdzziz8L+INRjkksdD1K6SOQxO0Fo8gVx1UkA4IyOKZqPh3XNIgWfU9G1CyhZtqyXNq8ak+gLAc1p+BvGV74L8R29/BLKbQuBd26t8s0fQ8dMgEkHsfxr1P486F/a2maV4y06U3FmIVhkZTlRGx3RuPYliD9VovrYLJq54vp3h/WtXgefTNIv72JG2u9tbPIqnGcEqDg4pbvw7rlhdW1teaNqFvcXTbYIprV0eU5AwoIyxyR09RXq3haNPhH4Jm8UalGD4g1eLytPsnOCkfB3OOuPusR7KOCTjyPVNVv9a1CW/1K7lurqU5aWVsn6D0A7AcCmncGrF5vB3ihPM3eG9YHlrufNjL8o9T8vA4NVbLQdZ1O1e6sNJv7u2jba80Fs8iKcA4JAwDyPzr3n4wTTWPwZ0GzMziSSS2ilBflwsLE59fmCn64rlf2d0c+NdScE7BpzAjPGTJHj+Rpc2lx8utjzC80LWNOe3S+0q+tWuTiBZ7d0MvT7uR83UdPUVa/4Q/xP5/kf8I5q/nAZ8v7DJu/LbWh8Sr2S++JGvySyM5S8eFdx6Kh2AfQYr2Hxjczad+zfpkRlbzLm0s4y3OcHa+PyGKG9hJLU+dWVkYqwKsDggjBBpKKKokKKKKACiiigAooooAKKKKACiiigAooooAKKKKACiiigAooooAKKKKACiiigAooooAKKKKACiiigAooooAKKKKACiiigAooooAKKKKACiiigAooooAKKKKACiiigAooooAKKKKACiiigAooooAKKKKACiiigAooooAKKKKACiiigAooooAKKKKACiiigAooooAKltrmazuorm2leKeFxJHIhwyMDkEHsQairrvhr4ftvE/jSDSbtA0E1vOCf7h8ptrD3DYP4UMaPQtH+PFlfaelh4z0BL1ABumhjR1cgcExPxn1IPfgCtm08OfCX4jq8OjAWGpMC+yAtDIuPSNvkI7naD9RXiHiLwprXhfUZLPVLGaJlYhJdhMco9VboRXe/Bfwnqg8UweKLuF7LSNPjkla5nGxZMoy4UnqBkknoAOtQ0kropNt2ZwHinw9ceFfE19ol06yS2rgb16OpAZT7ZUg47V9B3d5pHh34B6ONb01tRsZ7W2D2qSGPez4kHzDkYPP4V4X8Q/EEHifx5qurWpzbSyBIWwRuRFCBsHnnbnn1r2f4uabeD4SeH9Ls7SeeaKW3Vo4YmchUhYHOBxzjrQ+lwj1scl4d8afD631KR9O8Kf2PfC3mNtezXbSLHII2K/ePBPQEdyK8erU/wCEb13/AKAuo/8AgK/+FbWo+CL3QvA39t6zbT2l1c3qW9pbygo2zY7O7KRkchQPx46VWiE7s6n4WFLDwD4/1Z8grYC3iYdmZZP6lK6r4JXMXiT4fa94Tu34TcoJ52xzKRwPZgx+pFcxpJGmfs261KwxJqOpLGjeoBj/APiH/Osn4Ka5/Y/xHtIXbbDqCNaPn1PzJ+O5QPxqWr3KTs0T/C3w4lr4p1LXNbQR2PhhXmuAw/5brkKo9wVJHuoHeuz+B2sXPiDxn4r1a7OZ7sRysM5C5ZsKPYDAHsKh+OGp2Ogaa3hvSlEU2r3J1HUcHluRtz9WXP8AwD3pf2bk48SyED/l2APf/lrn+lJ6q4LR2PDtQdZdSupF+60zsPoSa99+MyjT/hB4d07OHWa3Tbz0SBgf1x1rwOOI3OpLCo5lmCgHjqcV7t+0fOVsfD1vnh5J3x/uhB/7NVPdCWzOK+BNqbj4m28mM/Z7aaQ8dMjZ/wCzVg+GvGl14Y8eNr8JZ45Z3+0xA482Jmyw9M9x7gV1nwG8yDxDrt7EMvBpMm0DrnepHXj+HvXk9G7Ytkj6J+MnhK28VeGbfxpoe2aSCAPK0YP7+3PIb6rkn6E56AVxXxCRrH4S/D+yOQJYZbjHTOQrA4/7adff3rd+BHjkRyN4P1KQGGXc9iXPAbkvH9Dyw98+oqn+0F5NpqPh3SLZFitrOybyolPCKSFAA+kYH4VK0dinZq55h4Y0KfxN4l0/RrfIe6mCMwGdidWb8FBP4V7D8R/AOteJdatYdLutJh0bTbZLWyhkvApUADcSOcHPH0UVzvw+iPhDwFr3jyZQt06fYNL3D+NiAzjPXBx+COK8rZizFmJJJySe9VuydkfRXxf0W61L4S6VqV00U2oaX5RuZY5N6ncBHIQe+X2n8K+dK99+DLL4o+GniLwpOR8hZUZuQgmU7fydGb8a8LSzmGpLYyxsk3neSyNwVbOCD+NEdNBy11Pov4mQ6XafDvwjpWsyzw2Ju7WK4aD76RrCwLDIPQ7TyCayte0zSPgzZWut+HtB/taa5BSLVLy63i3YgEfIqgEMM4IweozzyftHzlbDw9b54eWd+v8AdCD/ANmqH4S+IrPxj4Vu/h/4gPmYhItWY8tF1wM/xIcEe3+7Ura5T3seLa3reoeItXn1TU7hp7qY5Zj0A7ADsB6V7r8IWNh8FfEd6BhxJdShsDOFgXH6g14r4s8M3vhHxHdaPfKS0RzHJjAljP3XHsR+RyO1e1+GsaX+zJf3A+9c211n5f77tF/LHNOWxMdzi/gDZxXXxGeaQZa1sJZo/ZiyJ/JzXOfFJpn+J2vm4Ys/2nAJOflCgL/47ij4ZeJofCnjuw1C6YrZvuguG/uo4xu+gO0n2Feo/Gf4cXut3SeKvD8P2xpIkS5t4F3vJjhZFx97jAIHYA884NpBa8dD5/r139ngP/wnWokA+WNNcMe2fNjx/WvM7bQNYu777Db6VeyXQO0wrA24H3GOPxr2TT1j+CfgS8mvZY28W6uoEVsjK/kKMhSfYZJJ6E4A6Zpy2sKO9zy34gTRT/ELxDJDjYb+YZHQkMQT+YNc5SszOxZiWYnJJPJNJVEnpvwJ1r+zPiGlm7Yi1GB4OTxvHzqfr8pH/AqzfiF4XuIvi5f6RZx5fULtZLcdATNg/gAzEfhXI6PqUuja3Y6nDzJaXCTqPUqwOP0r6l8UWek2WpQfEyWRZYtO0pxCmceY7f6og+/mOv1Zah6O5aV1Y8W+L+oW1tqWm+ENNbOn6BbLCcADfMwBdjjqcYz7lqpfBmAT/FXRty7lTznP4RPg/niuKvLue/vZ7y6kMlxcSNLK56szHJP5mvS/gDai4+IzynH+j2Msgz7sif8As1N6REtZHW/EzVvhwPGtxB4l0nWbnUoIo0aS0YBCpXcOrrz83pXDeO9R8J3PgvRYfCFrJZ2jXk73EFw2ZvMVIwGb5m4IJxzjrjHNUPizJJe/FHXZVjYgSpGMKcfJGq/+y1y2naNqWr30Vlp9jPcXMpwscaEn6n0HueBQloNvVlWCeW1uIriFyksTh0YfwsDkH869x0740eGvEWmxWHjnQFmdBjz0iWVCe7bThkP+7muL0fwPp03xdg8IXEsktuEaOdw3PnLbF324xwJAcewGc81yXiDw9qfhnVptN1S2eGaNiASDtkGfvKe6n1odmJXR7jH8Pfhb45jceF9U+y3eCVSGViR7mKX5sfTFeWw+EJtD+LGneGtT2yAajAjOo4ljZ1II+qn8PwrQ+Dfh3UtV8eWGo20csdlYOZbi5HCqApwme5bOMehJ6Uz4i+LYbz4tS65pMkckdjND5Eq9JGiwSc9xuBAPcAUle9hu1rnTftFyTHxNo8TPmBbNmRfRi53H8QF/KvGa+oPHfh22+LXgKw1fQHje9iBmttzAbgRh4SegbIHXjK9gc1813ulajpt2bS+sbm2uQceVLEyt+RFOL0sE1rcp179pNt/Z/wCy9eTWnyzXUckkp6ZzNsP/AI4oFeOy+D9etvD8mu3enS2unoyoslwPLMjMeAqnlu5yBjg817X8FNX0/wASeA7/AMG6gwLwiRfK4BaCTkke4Zm+mVolsEdz54orp/GHgPW/BupzW97ayyWqn91exxnypF7HPQH1B5H0wSvg7wHrfjPUo4LK1kS03Dz7x1xHEvc5ONxx0Ucn6c07rcmz2PV55mT9lVPtRw7xqiBjyR9q+XH/AAEA/QV454O1o+HvGOk6rvKpb3KmUjr5ZOHH4qWFd38XvFthNb6d4L0GXzNL0hVSSUEESSIu1Rkddozk9yT6V5RSitByep7J+0PowtfE2m6uiAJe25icju8Z6n/gLqP+A1na+R4L+Dml6Avyal4gf7fejI3LCMFFPcZwn4hxXpVho1v8Ufhj4TluXjzZzxNc7zy6xZjkXI6FgAfyrwz4i+Jv+Es8bX+oxvutFbyLUDoIk4Uj0zy31Y0o66FS01KPgyAXXjjQIGztk1G3VsHnHmLmvTv2jLovr2iWeeIrV5cZ/vtjp/wCuF+Fdobz4n6DEBnbcGXt/ArP/wCy1037QNyJviFbxL/yw0+NDz3Lu38mFN/EJfCdB+zfApk8R3B+8ot0HPY+YT/IV4xrd0b7X9RuySxnupZSSc53MT1/Gvd/gAosfBWvao/3BckHLAD93GGP0+91r56JJJJOSepoW7B/ChK9j/Z1gLeLtVuMHEdhszj+9Ip6/wDAa860Xw3PqOj6vrE0Uy6fp9sXMwGFaVmCogOOeWyfYduK9b/ZvgGPEdwV5/0dFbH/AF0JH8qJPQUVqjJ8WXfwrl8X6udUtvEZvxeSpcGEx7C6sVbbls4yK5f4nS6EbzQYfDRxpMelI0aEksjNLIzBs/xcjNcfqtx9r1i+uf8AntcSSdMdWJq74Z8OX/irXrbStPid3lcB5AuViTPLt6ADn9OtFrA3cx6VFLuqjqTipryKKC+uIoHMkKSMqORgsoOAfyqCqJPffj1A2k+DfDOj23FjC5THTmOMKn6Fq8Cr6f1K0g+MXwjt5bOWL+1Iwsi5OPLuVGHRvQEE4+qmvmm/sLvS72WyvreS3uYW2vFIuGU1MNrFz3uaWieEdb8RxM+kWkd2yEhokuIhKOnPllg23n72Me9Q634b1Xw5LHDq1sltM+cQmaNpAOOWVWJUHPBIGe1enfALwzfzeJ5PEEkEsen28DxxykYWWRsDaM9QBuJx0OK4r4o3RvPibr8hOdtyYvvZ+4An/stF9bCtpc9Y0Fv7M/Zgu5wSGntrgHkfxytH/LFc9+ztZRS+JtWvXAMkFoqJkdN7cke/y4/E10OvqNL/AGYbSBgQ1xbWxXp/HKsn8s1xHwL8R2+i+OGsruQRw6nD5CMTgCUEFM/XkfUip6Mrqjh/FU8tz4v1qeZsyPfTsxHTO8/pWRXrHxn+H19pPiK68RWVuZdLvpPMkMYJMMpGW3egY5IPTnHHGfLrKyutRvIrSyt5bi5lO1IokLMx9gKtO6Iasz279nCSfz/EMQybfbAx9A2Xx+Yz+VeK6o8Umr3rwMWiadyhPUruOP0r2l3X4PfC2fT55l/4SjWwWMSMCbdSNuSQf4RnB7sTjIBNeF0lu2OWyR7/AOLf+Kx/Z30zVx81zp6xO56sShML89s53fgK4/4UQRaDp+u+PbyMNFpMBhsw3R7hxjGfoQD7SV1PwNuYtd8HeJfCVy4CyKWXPJ2yoUbH0Kg/Vq5n4mFfCnhXQfANvIhlgT7bqTRnIaZs4GeuBluvbbSX8pT/AJjzG4uJbu5luZ5GkmmcySO3VmJySfxr2jTvCHiDTfgqLfRNMmuNT8RSLLdNGQDHbAZRckjqP0dhXnPgDww3i7xnYaWVJti/m3JHaJeW57Z+6PdhV/4i+MrjxB40vZ7G6lj0+A/ZrRInKr5acZAHqcn8ab10JWiueu/DrwlrZ+GOveFNf02S0M5k+zNMwI+dOMYJ+667vxr5vkjeKRo5FKuhKsp6gjqK9R+CXim8tPiBb6fdXs0lrfxPDsllYqr43KQCevy7f+BVg/FnRP7C+JGqxKhWG5f7XEcYBEnzHHsG3D8KFo7DequdD4fCWv7OfimckiS51GOFfQgGE/yLflXQ/Anxsk0UngzVGV43VnsvMGQwOS8R/Vh/wL2Fc7dxtZ/s12LAEC91csfcDeP5x968wtLuewvILy1laK4gdZIpFPKsDkEfjRa9wvZo9L1nwC3hP4x6HYojHSr3UYZLViT9zzF3Jn1Xp9CD3rI+MU4uPirrbLnCtEnI9IkB/UGvoDwpq2lfEvw1pOsTxL9tsLhZHVODDcIOcf7JBzj0I7ivmjx/MZviH4ic9tRnT/vlyP6Uou71CSstDs9ACW37OPieYkiS41KOJfQ4MJ/+Kro/gV41juYJfBeqssisrNZeYMhlIJeI57YywH+97CucvY2sv2a9OYZxfauWP0HmD/2n3rzCzvLjT72C8tJWiuIJFkikXqrA5Bp2umF7NHpOreA28JfGbQ7BY2bS7vUYJbVjk5j8xdyE+q9Ppg96yPjDcC5+KmtsM4Voo+f9mJAf1Br6C8L6npPxL8N6RrU8K/bbC4WRlU4MFwo5A/2SCDj0I7jj5n8fymb4h+InPbUZ1/75cj+lKLu9QkrLQ9j8FD+zP2btXumGPtNveMpyOpzEP1FfPNfQs6nT/wBlhV6F7dT07SXIP8mr56px6hLoFXdIuL601myuNL8z7fHOjW4jXcxkyNoA75PGO9Uq9c8LaXa/DTwt/wAJtrsKtrV2pTRrCQcrkf6xh16H8AfVhhtkpXPZ/FJ1mfwFqF5pUENv4lWxVXERDyRHCtJGrDnIBO33wa+PDknJ616r8JviFd2Hj2ZNYumlh1yULPI5+7OT8jew52+mCPSqPxk8F/8ACLeLGvbSLbpupFpYgBxHJ/Gntycj2OO1THR2KlqrnnFfSnwMub3UvAk1hrFskmmJP5di04BEw5ZkCnqFIzn3I/hrxn4f+CZfGOsN5z/ZtIsx5t/dk4EaDnAJ4yQD9ACe1aXjP4iS3/iDT18Of6Fo2iOv9mwoMAlf+WjDuTjoe3uTly10COmpH8YW1k/EjUV1hiQp/wBDx90W/JTb+uf9rdXDwRGe4ihXlpHCj8TivoX4gaZbfE74Y2Xi7Soh9vtIjK0YOTsH+tjPqVIJH0OPvV4f4Sthe+M9DtW+7NqECNkZ4Mig8URegpLU9o/aNn8vS/D9ovCvNM+0dPlVR/7NVD9nC1DXviG7PWOOCIcf3i5PP/ARUX7Rt0X1jQrTJxFbyy4wP4mA/wDZK1/2eY1tfDWv6g4OwzqpIHZELH/0Kp+wX9s8P8S3RvvFOr3Z6z3s0vTH3nJ/rXuPxnUaf8IfDunnAdZrdNuD0SBwf1xXgNvG13fRRcbppAv4k17x+0fOVsfD1vnh5J3x/uhB/wCzVT3RK2Z4BRRRVEBRRRQAUUUUAFFFFABRRRQAUUUUAFFFFABRRRQAUUUUAFFFFABRRRQAUUUUAFFFFABRRRQAUUUUAFFFFABRRRQAUUUUAFFFFABRRRQAUUUUAFFFFABRRRQAUUUUAFFFFABRRRQAUUUUAFFFFABRRRQAUUUUAFFFFABRRRQAUUUUAFFFFABRRRQAUUUUAFFFFABVmw1G90q8jvNPuprW5j+7LC5Rh+IqtRQB6LB8b/HUMWxtRt5jjAeS1TI9+AP8muf8R+P/ABP4rjEOr6rJLbg5ECKscefdVAz9TmuaopWQ7stadqFxpd9FeWvk+dEcoZoUlUH12uCp/LjrXZf8Ln+IH/Qf/wDJOD/4iuDoosgu0d5/wuf4gf8AQf8A/JOD/wCIrF8ReOvEfiyG3i1zUftcduxeNfIjQAng/dUZ/Gudoosguzq5fiN4jm0P+xHnsjpYXaLT+z4BGvOcgbODk5z1zz1rmrS6msbyC7tpDHPBIssbjqrKcg/mKhop2C5o65ruo+I9Wl1TVbg3F3KAGfaFGAAAAAABwO1behfEjxN4asfsej3VtaQ8FtllDucgYyzFcsfcmuToosF2a9t4jvrTXjrUMdmt7u3qfskZRHyDuVNu0HI6gcVoeIviB4h8V2iW2t3MF2kZzGxtY1eMnGdrKoIzgZ9a5iiiwXZ0/h3x/wCIPClq1volxb2iyf6xxaxs8mCSNzMpJxk4HQVg397JqN7JdSxwRySYLLBCsSZxjhVAA/AVWoosFyW3uJrS5iubeRop4XEkcinBVgcgj3BrX8TeLdW8XalDqGsSxzTwxCFSsYQbQS3IHuxrDooEdRf+P9d1PQ00S6azbTIv9VbLZxosRwQCpABBGTznua5eiigLnT+HPH2veE7SSDRJba0MpBllFsjySYzgEsDwMmqx8W6g3iY+IWhsW1Et5hc2qbfMznzNuMb885x15rBopWHdnUeIviB4g8WWSWutzW92I2LRSG2RXjzjO0qBjOBmsLTNSvNH1K31HT52gu7dw8ci9Qf6j271Uop2C51XiT4g674tiij1o2dyImDRt9lRWT1AYDOD3Ge1W/8AhafiX+xDoubD+y/K8r7J9jj2bfyzXFUUrILsUnJJwBnsK7Dwz8UPFfhS3S1sNQ82zT7ttcp5iL7Duo9gQK46ina4J2PUL/49+M7yExw/2dZMR/rLe3Jb/wAfZh+lecX+oXmqXsl5f3UtzcyHLyyuWY/iarUUkkgbb3CiiimIK6jVPH+vax4Ss/DV1NEdPtNgTamHYICFDHPIAP6CuXooC4V0vhfx1rPg9JRo32SKSb78r26u5HpuPOPauaooA9H/AOF5eOf+f62/8BU/wo/4Xl45/wCf62/8BU/wrziilyofMzXXxPq8fiaTxFDeNDqjzNMZ4wBhmznjpjkjHTFdyPjt4kmtFt9R0zRNQVRy1zasSx9SAwX8gK8voosgTaO38QfFfxTr9l9hNzDp9iV2m20+PyVI9Cclse2ce1cRRRTtYG7m94Z8Za74QujPo988Kv8A6yFvmjk/3lPGffr713n/AA0L4r8jZ9g0jzMY8zypPzxvxXktFJpME2je8S+M9f8AF06yazqEk6ocxxABY0+ijjPv1rK0/ULzSr6K90+6ltrqI5SWJirL+I9uKrUUxXPVrH9oHxdbWyxXFtpl26j/AFskLKzfXawH5AVi+Jvi/wCLfE1s9pLdRWVpIMPDZIU3j0LElseozg+lcHRS5UPmYUUUUxHXaF8Rtc8O+Er/AMOWItvsl6XLSujGWPeoVthDADgeh5JrkaKKLDub/hXxZc+EL5r+wsLGW+AIiuLlHZoQQQdoDBeQcZIJ+lP8W+MbvxldxXuo2NjFeooRri2R1aVR0DAsV49QAa52ilYL9DvPD/xa8QeF9KTTdItdMt7ZTuI8gksxABYktyTgVqf8L88Z/wDUO/8AAc//ABVeX0UcqDmZ3fiP4ueJ/FGhXGj6gbIWlxt8zyodrHawYc5PdRUXhr4o634R002OjWmmwRsQ0jGBmeRsY3MS3t06egFcTRRZBdnpMfxs8RJJvfTdClHdXsuD+TA1eX9oLxWkXlRabocagYXZbyDb9B5mK8ooo5UPmYUUUUyTa8NeK9Z8JaiL3R7xoXPEkZ5jlHoy9D/MdsV3t18d9Wv7VUv/AA5oV1OhyjzQM6r/AMBLH+deUUUmkxptHff8Li8XN4itdWkuomS23COwVSltgqVwVUgnGeCSSPWuSvtXbU/EVzrF7bQytc3L3MsGWWNizFivBDAc46596zqKLILs9A1f4s6lrfhoeHrzQ9G/s1I1SFI0mVotgwhU+Z1A9fxrz8HByOtFFCVgbueneHvjp4q0WzS0uhb6pEgwr3QbzQPTeDz9SCferV98etcaOZdI0jTNMeY5eZI97k+vOAT9Qa8noo5UPmZa1DUb3Vr6W+1C6lubqU5eWVtzGqtFFMk6Hwb4x1HwRrTappscEkjwtC8c4JVlJB7EHqoPWqGv63eeJNevNYv2BubqTewXOFHQKM9gAAPYVm0UWHfodh4R+IFz4MtLmLTtI0+Sa6Ty5rmbzDIy88AhwFHPYdh6CuTuJI5Z3eKEQoTkRqxIX6E8/nUdFFgua3hzXD4c1mDVY7KC6uLdg8InZgquDwcKRn862vGnxBufHLW0up6VYRXNv8qz23mKxTklDliCMnPTI/E1x9FKwX6HdXPxKe78JReFpPDul/2TDzCitMHRuTvDb/vZYnpg5PGK4WiinawN3Oq8D+PNU8CajcXNgkc0VxHslt5idjYOVbg9Rz+Zrnr68a/1O5vpkG64maZ1U8ZZiSB+dVqKLBc7q6+JP2zwlF4Xk8Oab/ZMHMCK8okjfk7927k5Zj071wtFFFrA3c6vwN4+1TwHf3NxYRxTxXMYSWCbOxiDlW4PUc/ma5+4vftmrS39zEr+dO00kakqDlskZ6jrVSiiwXPRNT+LE+q+Ef8AhGJtA0+PS1ijiiWJ5A8ezG07iTk8D685zmvO6KKSVgbua/hzWbXQtTW9uNHtdTZMGOK6LbFb1Kg/N9Dke1bHjjx5N47uYLu+06G3uYI/KR4ZW27ck4KnI7nniuQoosF+hb065tbS7E13Zm7RRlY/NMY3ZHUjnGM9COvWvR9e+NE/ijS303WfDWm3Fqx3YDuro3ZlbPyt7/zHFeW0UNJgm0ei/wDC1FTwnN4Yt/DVja6TMMSJbzSLI3IJJckkscDk59OnFedtgsSoIXPAJzikooSsDdz0rwt8XpvBmktpmi6Fbi2aUzMbmd5HZyACSRgdFHAArCtvF+nWXi5fEVr4atoZYyssVqs7eQkwOS4XGcdwucA/lXJUUWQXZ2Hjnx4/jua3u73S4ba9gXyllglbaY8k7Spzzkk5zWt4Y+K7+FPD7aJYaDbPZzFnuDNO5eVmUKxyMAZAAHHHvXnNFFlsF3ubGj6tYaT4ij1M6W1xFBIJYLZ7jAVgQV3MF+YDHTjNdF45+JMnj2yto9R0mKC6tGYwTQTMFAbbuDKQc/dHcf48LRRYLv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QItJuNYgt9ZkuYrOVgjTW7KDFkgbiCDkDuOK7r4n/AA50jwBZ2Jt7m/u5r1pAjOUVI9m3OQFyc7jjkdKV9bDtpc8yoor0a+8F+GdO+HeneK7q91NJb8MkNhmPczgkZ3Y4TC5zjuPWhsErnnNFeleCPCXgzVvA2r6tr2tfZb+AyLHEJ0QoAgKsEPLknI9+g5rzWi4NBRRRTEFFFFABRWv4W0u31zxTpulXTzpFeTrAXgUFlLcA4PYEgn2BrsPid8MYvANnptxbX094l1JIkjyRhQhAUqBjufn/ACpX1sOztc84ooopiCiiigAooooAKKKKACiiigAooooAKKKKACiiu7+H3wyuPHvmyx6vZ2kEDhZkOXnAPQhOBg9MkjoaG7DSucJRV/W7KHTdf1GxtpWlgtrqSGORhguqsQCR7gVQoEFFFFABRRRQAUV6d4H+E9j428OyatD4kltPIcx3EUun5CMFDHDCX5hg9cA+wpkPw78G3cogtfibYNM3CCaxMSk+7M+BS5kVys80orsfG/w21zwKYZb/AMm4s522R3NuSV3ddrZAIOAT74ODwao+CvDln4s8RQ6Nc6nLYTXGRBItqJlZgCSG+dSOBx1/Ci63FZ3sc5RXruq/B7w7od59k1T4i2dpcbQ/ly2QVsHoceb7VDafCrwnf3KW1t8TtNkmc4RPsygsfQZl5PtRzIfKzyiitrxLoUXhvxZeaLJeG4itJhG9wkQBIwCSF3dRk8bu3UV6NF8FtIfwxbeIpvG6WumzxJKstxp2zaGxgH971ycUXQkmzx+ivX7T4KaZrKFdB8faZqM4G4xLEAQPUhZGI/KvOvFPhXVPB+tPpeqxqswUOjxtlJUJIDKfTg9cHihNMGmjFoqW2tp726itrWGSaeVgkccalmdj0AA6mvRYPhJ/ZlnFd+MvEdh4fSVdyW7fvp2/4CCP0Jx3obsCTZ5rRXrWmfC/wb4jm+zaF8QIpLs/dhmtNrOfYMyk9D0zXC+MvCN74K13+yr+e2nlMSyh7diV2kkDOQCDx0oTQNNHP0UV6h4V+DreLPBy69Z606OVl/0V7LkyJ0VW38g+uOPShuwJN7Hl9FFXNKtrW81S3tr25ltreV9jTRQiVlz0+XcuecZ56evQsRTor1jxZ8D7vwv4Uvdb/tqO7a12s0CWxXKFgCd249M5xjoOteT0k09htNbhRXT+A/Bd1468Q/2ZBP8AZokiaWa4KbxGo4HGRkkkDr3J7Vd8feBLfwHNb2c2tC81GYCXyI7YqqRcgMXLdSQQFA7EkjjJdXsFna5xdFTWtpcX11Fa2kEk9xK22OKJSzMfQAda9Osfgu1rBHL4t8T6X4feVd0cEsqNIfrllX8iaG0gSbPK6K9mvfgDNcab9s8OeJbPUxyVVkCK+OyurMCe3OB715FqGnXmk6hPYX9u9vdQMUkicYKn/PfvQmmDTW5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gfHDf8Jn+z/pWujL3NmIpJWPLFlJhk/Nvm/Cvn6vevgjcR+IPAniTwlcMBkMUJPISZCpwPYrn6tUy7lR7HjHh7RbjxF4hsNItR+9u5ljBxnaP4mPsBkn2Fdh8YNagvPFUWhaf8umaDCLGFASQGAAc89xgL/wAArS+Gtt/wiWieJPG9/GFm05GsbKNwObluD+WVBx2ZvSvLJJHmleWRi8jsWZickk9TT3YbI9Sj+G3h9fhVeeMl1a9uyISYYzCsAWTfswwyxOG9CK4Lwvon/CR+J9O0fzTEt1MEaQDJRepOPYA169qEv2D9lmygOM3LKo697lpP/Za8w8FeDtc8Y6q9too8vy0/f3LuUSJWBXBI5ORkYHUZ7ZpJ7ja1R2F7pvwb0q5ayfU9e1CRTse4t9pRSOCQdoBHuNw+tZnxC+Hdl4b0nT/EOgai9/oWoECN5AN8ZK7lyeM5AbsCMYPNWrrwD4H0KQRa38QIpLhR+8g0+0MuD/d3AsAfqBXZfE6103S/gToFrpYlNk88DQNP98ho5H3H0JyTjtnFK+oW0Z4BRRUkEMtzcRwQo0ksrBERRksxOAB+NWQek/C63i0DS9b8fXiAppcJgsVbo9y4wPyDAH2fPauvnmm8e/s5yXE8j3Go6VI0juxyS0RJJP8A2yeq/imTwP4c8NaX4B16fWDNYot1cnS1jw07gk7i/X7xI46EfhufCK+8FTrq3hzQJNZmiuYjPNDqgj2leEbbsx1DAHPoKzfc0S6HzfXrXhH4R2PibwLPrttqVxd3rROkFnGiwhJwMAMzE5GSDxjivM9a0yTRdcv9LmOZLS4eFj67WIz+OK9x0u9k0D9l+S7tpNlxcrImSR/y0uDGce+zJqpPsTFdziNf8B+FNC8K6jMni+DUNfsxETa27IIyWdVZR1L4yeQeMcgU3Q/hnbReGk8T+MtVOkaRKAbeKNd08+RlcDHGRyODxzwOa5XwbpsOseNNF0+4AME95Ekqn+JdwyPxGRXuPxf1PwSuuWGm+KbXXJJILbzYBYGMRhXYg/eYHOUx07Ck21oNJPU4fRvC3wy8WX40nR9Y16x1GQEW7X6RskjAHj5R19sjPTrXB+KfDV/4S1+40fUQpmiwVdM7ZFIyGXPb+uR2ruNM1v4S6TqtnqNtp3irz7SdJ49xhI3KwYZG/pkVl/FbxrpXjnXrLUNLt7uFYbXyHFyiqSQzMMbWbj5qavcTtY6PR/gxZav4CGv2uuGaa4jDw70EEMOH2yNIWySFAc8Y6d6k0T4f/DHXbv8AsWx8XX9xrBDBHWPZG7AE/KGTkDGcbuccGtbxDczaH+zRo9tEWQ3wijYrkHa7NKfzAx7g15v8J7Y3XxR0GNSQRO0nBx9xGb+lLWzZWiaVjE8T+H7rwt4kvdFu2V5bZ8b16OpAKsPqCDjtXWeD/Bfhe78Kt4k8W6/Pp1mbp7aKGBAXkIVTkHDE9TwF7deab8bJFf4q6qoABRIFOO58pD/UVa0z4Ta1eaDa6l4i1q00PSgMwi+lJZFb5shMgDPXGQc9qd9CbamppXgP4c+M5ZtP8MeIdVt9UVS0aX0assijqQAq5/POOcV5VqenXOkapdadeJsubWVopVznDA4OD3Fe3/Czwv4NsfHMM+l+K5dZ1K3hkdY47J4Y0BGwsScg8MRjPUj0ry/4kypN8SfEDIAAL11wPUcH9QaE9bDa0uctRRRVEBXt/wCzja79T1+74/dQwxdefmZj/wCyV4hXunwPY6f4G8Y6oDjYmQc/3Inb/wBmqZbFQ3PEbqY3F5POcZkkZ+Pc5qGiiqJCium8BeHLPxP4pisdTuWtdNSKSe7uFdU8qNVPO5gQBu2jJ9a9IHgX4OwsJW8ZXEqodzRm8iO8DtxGD+XNJuxSjc8Roqa7mW5vJ50iSFJJGdY0GFQE5wB6CoaZJ9CfCktY/AvxHdA4ObyYHPpAo/8AZa8L0rQ9V1y7S10vT7m7mcjCxRk49yegHueK+gvB+qzeFP2dV1m1CG5jSaVPM5XcZ2QcflxXBW37QHi+KdWmg0yeP+JDCy5HsQ3BqFfWxo7WVzovi3qNto/wy0LwjeXUV1rcSwGZVbcYgkeCx9M5AGeoya4j4KQ+b8VdKbGRGk7n/v04/rXb+J/Cnhvxt8MJPG+h6aNM1BInnmii+62wkSKQOOMMQwAJGM+3Pfs/Wwm+IVxKf+WGnyOOO5dF/kTR9lg/iRnfHC4M3xSv4yc+RDDGOen7sN/7NXEXOkX1lpVlqdxCY7a9aRbdieX2bdxA9MsBn6+lev8AjP40eJ9F8Zarpmnix+y2s5iTzIdzccHJz65rgvHnjqbxyukXF3GI7y1t3jnEa7YyxckFQSTyu3PuKauTK2pzeq6nc6zqtzqV4ytc3LmSQqMAk17z8SGNh+z94ftcbTJHZRMAByRFuOfxWvnsAkgAZJ6CvpX4wajbeG9F8KQXFlBfWlveq0ltLGCkqRxlCMH2fj3x6UpbocdmeMfC/TtR1D4jaL/ZySFre5SeZ04CRKQXyewK5HvnHeus/aA1iz1DxjZ2Nq8ckljbFZ3X+F2bOw/QAH/gX1rtPiJPqOneAbTXPh9cQWGhzLuuo9Pt0iba2MSAqMqQflOCCOPQ185O7SOzuxZ2JLMxySfU01q7g9FY9v8ABVnafDf4Xz+O7u3jm1i+XZYpJ/ArHCgfXBc+qgDivGtU1S+1rUp9Q1G5e4up2LPI56n29B6AcCve/ipaNP8AAnw/JaIWt7b7HIxTkLH5JQH6ZZR+Ir54ojrqEtNByO8UiyRuyOpDKynBBHQg1t+K/FFz4t1G1v7yPbcRWkVtI+7cZWQHLnjgnOcVZ8D+HdO8V+IIdEu725s7i5JEEscIkQEKWO4Fgeg7Va+IPhHTvBOrrpEGpz396EWSVjAIkQNnC/eJJ6H05p3VybOxzGnWFxqup2un2ib7i5lWGNemWY4H86+j/D3ie10P4naZ8P8AT5N2mWOnNakjgSXWBIzn3wpHszNXnvwZ06x02bUfG+tyi203Sl8mKZ0Zh5z4XICgk4DAYH98VNptv8O9P8U23iBviHdT3cV2Lt92lzDzG3bmBO3vzn61MtSo6anEfEHRP+Ee8e6xpyqFiS4MkQHQRv8AOo/AMB+FVvBdmuoeONCtHXckt/CHHqu8Z/TNenftDaQg1PRtfgw0d3AYHZehKncpz3yHP/fNcp8FrT7V8U9KYruWBZZW/CNgD+ZFNP3bia96x71pmtQeLNd8b+FbpyYYWWFRnny3hCOB9HVj/wACr5OvrKfTtQubG5XZPbStDIvoykgj8xXqPgbxQtr8e725Mm221W9uLY59HcmMf99BB+Navi74dHWPjxDZrGV0/UUW/uCgOFReJBnsWZfzkFJaMp+8i/8ADzb4E0Dw5EVUax4rv42cMOY7Ven5gj/v4f7tcl8ez/xcj6WUX82q7B4jTxh+0DpdxE3/ABL7a5EFmq8ARxhiCPYkE/Q47Vk/HL/kqF5/1wh/9AFC3B/CdR4Rs7f4afCyXxvc26S63qIEdisq/wCrVs7cfUAufUADivGtR1G81a/lvtQuZbm6lO55ZWyT/wDW9q97+LNu0vwO8Ovbpuhga0dio4VPIZQfpllH4189U466ky00Ot+H3je98FeI4LlJ5P7OlkVb23HKyJ0Jx/eHUH8OhNej/tDaLbH+x/EUBXfMDbSEfxgDcjf+hD8vSvDURpJFjRSzsQFA7k17z8drkad4L8M+HZGR7lSsjkdQI49mfoS5/Kh7oa+FnglFFFU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6J8E9b/sj4kWkTsFh1CN7R8+p+Zfx3Ko/GvO6KTVxp2dz2T476za217a+FNMVYoIZHv7xU/inlJbn3wxb/gY9K8htLS5v7qO1s7eW4uJTtSKJCzMfQAcmoaKErIG7s+g/iHpF4nwN0TS7WCSe60/7O1/DEd7QBYX3lgvQBuvp+FVfgTd2N54T1/w9Hdraatcu7I4bEhRo9oZfXaQx46ZFeDUoJU5UkEdxS5dLD5tbnqi/Bm50C4a/wDGGr6dZaLbtuleGYtJOAM7YwVHJ6evoDXX/G9ptQ+HWg3NhZSJp6vHPKidLdWjxGGA4H3ioPTPHevn+aea4bdNLJI3q7En9ajot1DmVrIK9Y+Cngy4v9fXxNfWc39macjTQExEi4lGQAn97aQTx0YAV5PRTauJOzNTxJeahqHiXUbzVYZYL6adnmilUq0ZJ+7g8jAwMegrqPg7Jfw/EvS5bK2mnTLJceWpISNgVLMR0AJB57gVwdFFtLAnrc9c+OPhG+g8cpqtlZTzW+qLGoMMRYeeBt2cfxEKCB359DXUeLtB1Wx/Z50rTI7G4a4h8qS6hRMtEvzOxYD0JGfTv0NfPgJHQkUAkHIJB9qVth825c0bU5dF1ux1SBVaWznSdVboxVgcH24r6M8VeGNF+M+gWetaBqUUd/boUBcdM8+VKBypByQeepxkEGvmanwzS28gkhleOQdGRiCPxFNq4J20PT2+Bus6fvude1rR9M02JsSXTTM3HqqkDJ9iQa4TUtPtbnxLNYeGRd6hbF9lqRGWlmwOWCgZ5IJxjpWbcXVxdvvuZ5Zm/vSOWP61GrFTlSQfUUK4m0fQfxd0rUrX4O+G7BbORxYfZxdGNS3k7ICmSR0XJIz06c1wnwLtHufidayqpItbeaViOwK7P5uK83DMM4YjPXnrQGK5wSMjBxStpYfNrc7/AOJBktvjHe3WrWsqW5u4pMSKf3kK7RkeoIXt9O1ep/FvwTrHj+LR9S8OXMF5axRuPK84Kp3EEOp6HIGDz2GO9fNpYtjJJwMDJ6VZt9Tv7SJora+uYY24ZI5WUH6gGiwc259E/CXwrYeDNdu9MvLyC78Sz2hmnS3bclpCGUBCePmYsCeP4R7FvGtdsDefFu9s9VhuLZLvWWEyDiRY5JuqkjH3WyDjB4PSuS3sCSGOT1Oeta3hm+s7DxVpuoaoZHtba4SeQIu5n2HcFwT3IA/Gi1tQvfQ6L4p+ENI8FeJLfStJubqcNbLNMbl1YqxZgB8qjHAB/GuGrW8TeILrxT4ivdZvAFmuX3bF6IoGFUfQACsmmthPcK+hvh9o+qaf8BvEcb6dcC6vVunghKEO6tCqAgYz2JA79utfPNSm4nLFjNISTnO40NXBOwx0aN2R1KupIZWGCD6Gm0rMzsWYlmJySTkk0lMQodlDBWIDDDAHqM55/ECkoooAKfDDLczxwQRPLLIwVI0UszE9AAOpplKCQQQcEdxQB9PXfhTWbn4AWvhyysnbU5baDMEjLGUPmLIwO7GCBkYryuy+Bvi2Rt+p/YdLtV5knuLlWCj/AIDn9SK848+b/nq//fRprSO/3nZsepzUpNFNpns3jPxp4f8ADfw+TwF4VvDqBKmO5vUPygFtz4I4YscjjICnGTVv9nfRrtL/AFXWJbaVLVrdYYZnQhZCWy20nrjaM49q8Mp6yyKMLI4HoGo5dLBza3PWfFHwe8Z6v4s1jUreytzBdXs00Ra5QHYzkrkZ9CKh0b4CeKbrU4U1X7NZWQYGWQTB2K9woHf64FeW+fN/z1f/AL6NHnzf89X/AO+jRZhdHT3OnLrXxPuLHSrMfZ5NUaOGKFPlSISYHA6AL1NepftHxzNb+HXWJzCjXG+QKSFJ8vAJ7Z5/KvBobie3YtDNJExGCUYqT+VSSahezRtHJd3Dxt95WkJB5zyM+op21C+jR678EPGcUU83g3WGSTT78MLZZeVDsMNGc9nHb192rkPiT8P7vwRr0gjjkk0idi1rcYyAD/Ax/vDp7jn2HFKxVgykgg5BHarEuoXs6Mk15cSK33leViDznnJotrcL6WPdvhb450bxB4R/4QbxJMkcpia1haU4E8R4VQx4DrnA+i45rk/EXwJ8U2GpSrosMep2Jb904mSOQL2DhiBn3HHfjoPLK1bfxPr9pafZLbXNShtv+eMd3IqfkDila2wcya1PYfht4Dj8EeK7HUfFepWdpqk+YdP01JQ8pdwVLNtyAMZAxkZbqDweL+LaT6t8YNUtbON7iZmghjjQElm8pBgD65rghcTrcLcCaQTqwcShjuDDoc9c1KupXy3b3a3tyLlwQ0wlbew92zk0W1uF9LHqHxSt28H+D/DfgiAEBYzfXsoXiWYkgYPfB38em30ryWrM2oXtxB5E15cSw7t/lvKWXdjGcE9cGq1NKwm7n0VqGmXnjP8AZy09jBI19ZwLLFHtO5vJZo+nUkxhiPXIrlfgDYXEfiHWNY+xySx21g0a/J1kLKdoOPvYQj8a8vbXtYaVZW1a+Mi/dc3D5H0OaautaqiIi6neKqMXVROwCsTkkc8HJJpculiubW5DHcXNlqCXKM8V1DKJFYjDK4OQfrmvpf4keOLW1+GFtq9nsW/1u1ENsykF40kUNJz14Ax7NivmW4uZ7ydp7meSeZsbpJXLMcDAyTz0okuriaGKGWeV4oQREjOSqA9do7fhTauJSsd18F7OS5+KWkuIWkih82SRgCQn7pwCfT5iKl+N8M0fxR1GSRGVJY4WjYjhgI1Bx+INcNaapqNhG0dnf3VujnLLDMyAn3ANJd6lfX6xreXtxcLHnYJpWfb9MnjoKLa3C+lj334Y+KtG8aeBm8Da9MEukhNtGruAZ4v4ChP8accf7IPPOOK174D+K7C/kXSY4dStCx8p1mSNwvbcHIGfoTXlwJUggkEcgityHxt4qt4RDD4k1dI1GFVb2QAD254pWa2DmTWp6V4c+H9h8PJIvFHj29t4ntyZLTTImEkksg6HrgkHBAHHQkgDFeceM/Fd54z8S3Gr3Y2BsJBCDkRRjoo/Mk+pJNYt1d3N9cNcXdxLcTPy0kzl2P1J5qGml1E30Q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dJbeBNevLSG5hjsDFMiyIW1S2Q7SMjKmQEH2IyKAOborqf+FeeI/wDnlp3/AINrT/47R/wrzxH/AM8tO/8ABtaf/HaV0O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c3c28lndzW0wUSwu0bhXDjcDg4YEgj3BwadwsR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6Pwl4WXxQdY3Xxtf7N06W+4h8zzAmMr94YznrzQBzlFFFABRRRQAUUUUAFFFFABRW/4d8E+JPFe9tF0qa5jT70pKpGD6bmIBPsDmtl/hH4x+zyzW9hBdiL/AFi2t3FIyH0wGzn2FK6HZnD0Vt6H4Q13xFrFzpGm2DPqFsjPNBI6xMgVgrA7yMEEgY610Q+C/j8kA6CB7m8g/wDi6LoLM4Kiui8O+BfEfiuO5k0TTvtS2zhJf38abSc4+8wz0PStK6+E3jW1sZL06N50EYJZre4ilOB1wqsSfwFF0FmcXRWv4d8Max4r1CSx0W0+1XMcRmZPMRMICATliB1YV0h+DnjrD7dHR2j++iXkBZfqN9F0FmcJRXRaJ4G8R+Iry9s9M04y3Vk224gkmSJ4zkjlXYHggg+nesjU9MvNG1O506/hMN3bOY5YyQcEe44I9x1p3CxUorV1jw5qugQ2Mup2wgF9ALi3BlRmaMgEMVBJXr3A6H0NZ0EEtzcRwQRPLNKwSONFLMzE4AAHUk0CI6K7ofB/xoY8/wBmw+f5fmfZjdxebt9du7NcQ0UiTGFkYShtpTHOemKLjs0MortLb4U+MJrFL2fTUsbd8bXvriOA5PQFWYEH6isvxL4J8QeEfJOs2HkRTkiKVZFkR8ehUn8jSugszn6K3/D3grxF4qWR9H0yW4ijOHmLLHGp9NzEDPtnNacvwt8WrZy3dtYQ38EI/eGxuopyp9NqsWJ9gDRdBZnG0VteHvCeteKdQnsNHs/PuoIzLJG0ixkKCAfvEDOSOK6L/hTHxA/6AH/k5B/8XRdBZnB0V2v/AAqfxp/an9m/2Qv2zyPtHlfaovubtuc7sdfep/8AhTHxA/6AH/k5B/8AF0XQWZwdFdNefD/xLYeI7Pw/c6eqapeR+ZBB9ojO4fN/EG2j7p6mqHiLwxrHhS/jsdatPstzJEJlTzEf5CSoOVJHVTTuFmZ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8MeGr/AMWa1HpenBBIVMkkspxHEg6ux7Af1FakOi+D7jUhpy+KLyNixRb6XTgtsW7Z/eb1Un+IjvyBit34PtHcXviTSEMa32paNPBaFmwWfH3Rn16/8Brz1bK7e+FittMbsyeUIBGd+/ONu3rnPal1K6G9oHhJtV0i/wBcvr0WGiWBCS3PlGRpJD0jjTI3NyOpAAIJNWrHwfY+I7G+k8M6jc3N7Ywm4ksLu2EUkkQ4LRlXYMRkfKcHnAzW5Ap1D4A3dpaKGuNN1kXF5GhywjKFQ5Hpk4z/ALJ9Kb8E1a28bS6vM3lafp1lLNdzNwqKVwAT655x7H0pXC2yMfwv4FTxJ4X1fWm1eOxXTZIxIJoiUKMRltwORgbjgKScADrVx/AOlal4V1PWfDPiF9SfSgHvLeayMDbMn51+Y8YUnHoD0PFXPDb5+Cnjx0GwG4s8AdgZV4pPhYT/AGP47XJwfD1wSP8AgJoux2Rz/h3wgNV0W+1/U78abotkwje48oyvLKRxHGmRk8jOSMZB9a7bwFpWl22neLtT0fVmvbT/AIR66jmjng8maBiMqGXcwYEKfmUnpg44znN/xMP2d0is13SafrXmXiqclUZGAYj0y6j8Pak+FmnXLeH/AB1qQUi1XQrm3yf4nZC2B64C8+m4etDBbnLw+FPN+Hc/iz7bjytRFj9l8rr8itu3Z/2sYx+NN8P+GYtb0DxBqb35t20mBJhEId4m3EjGdw2847Hr7V0OnRNqHwF1SC2BkmsNcS7nRRkpE0QQMfbIP5GpfBOnyp8LvHeoSI6xSW8EUTEcOQ+Wx64yv50XFY53RfCQvdBufEOq339naNBJ5IlERllnlIJCRpkAnjklgB+Bqve6d4eOjy3mma1ctcxSKv2K8tBGzqc/MrK7A4xyDjr3rr9QU6r8AdGNgvmHSdQlF+kYyU3lyrt3xhgM+/tx5xFazzQTXEcLvDAAZXA4TJwMntk00DOquvB+n6BpGnXniTVLi3utRiE8FjZ2olkSE9Hcs6hc84Xnp1HOKXiPwk2hHTLmG+ju9K1SPzLS92GMEAgMHXnayk8jJ+tegfF3V1/tnTNYt9H02+0m/sY2tLqaFjwM5TIYAEZzjtmuC13xHq+t6DpFjcafb22nWzyfYVt4CoJJG8AknPJH40lcGkip4r0G38N642n2ur2mqxCNXFzakFckdOCRkfU9vpTPCmijxF4r0vSGZkS6uFSRl6hM5Yj3wDVLUtKv9GvDZ6lZzWlyAGMUyFWwehwau+FdZHh7xXpersHMdrcpJIE+8Uz8wHuRmn0F1PYvjhrz+G9J0nwdov8AoVm8G+ZYjtJiB2qn0JDE+uB758S0nVr/AEPUodR0y6ktruE5SRDz9D2IPcHg17b8avD0vivTtK8YeHwdQtFt/LmMA3FY87lbHXgswPp3745f4EaXZan42v4NRsLe7hTTnbZcwrIqt5kYBwwODgn9alO0SpJuQ74FzyXPxQlnmcvLLaTO7HqzEqSa0vHfw48dav491bU9I02V7SaUGKVbyKPI2gdC4I6elWfh1bx2/wC0H4ght4Uihia7VI41CqiiQAAAcAdBXOfEbS/E918Sta/s2w1eaJ5gU+zQysrDYvI2jmj7Q/snY/s35+z+JMn+O3/lJS/B+0vPBdpr+s+Jmk0jS5SixLegx+Yw3HKqeSccDAyc8dKT9nBWFv4kLAj57cc+uJK0/D11B8X/AIY3uhajKv8AbNgdgmfkhxnypfXkZVu5+b1FJ7sa2RyXwT1GG9+Lms3aReSl7a3DxxDkJumRwv4AV0egaTrFv8dNe8R3iS6fosBm826nBihlXAVRuOARnDZ6fLXM/ArTJrD4o6nZ30DRXVnYTKyN1RxLGp+vU16NpOu2uv8Airxd4A11/PRpHe23cFomALID6qTkf/Woe4R2PLNR+Iltp3xxufE2mOX015Et5zHn9/EEVHOO/K7h/urXoPj74d2HiLxXpfi7zoV0UQ+dqsu7hoo13Kw7nco28dAAa8H8XeGLzwh4kutHvASYjmKXGBLGfuuPr+hBHavappJz+ywGlkdn+zKoJbJ2/aQFH024GPSm+lhJ3umeLeMfEs/i3xTe6vMCqSvtgjP/ACziHCL+XX3JPet34PXFlbfFDSHvmRUJkSNnIwJGRgvXuScD3Irha09B0K/8R6qunaage6aKSVVJPzbEL4GO524HuR061TWhCetz13x/8N/Fmj+Lrrxl4cnkuyZ2uv3XM8B7jafvqOmBnjgjFVf2f/DNpqWs6hrt4gkfT9iWytyBI+7L/UAcf72eoFaXwX8beKr3Xz4f1Pz73T4onLTTqd9qVHALnkgnjDc9MYxVr4aeLtGtvih4s0yOZEt9VvWlspNw8t2VnyAf9rdkfTHcVDvaxatdM8o+Inii88U+Mb+5uJma2hmeG1iydscYOBgepxk+pqpoRv8AxNqOheFri9mNgb0JEnB8kSMocrn2GcdM59TWj8R/B+oeFfFl8JraT7BcTvLa3AU7HRjnGemRnBH9CKoaF9v8K6tonia7sJlslu1eMuu3zghBfZnrwevTJq+mhPXU9V+Omq/2Bo+jeD9JH2XTzD5kscZwGRTtRT6jIYnPU4NeY/DvxDdeG/HGl3VvM6RS3CQXKA8SRMwDAjvjORnuBXqHxv0hvE2jaN4v0PN9YrCUleEFtsZO5WI7AHcDnoetcB8K/CN/4k8aafOltJ/Z9lcJPczlfkAU7gue5YjGBzyT2qVblG78x1fx+0OLSPEVjrNjmBtUjkS4EZI3um35j9Qw/wC+a6DT5H/4ZZd97bvIm+bPP/H01cf8c/F9p4i8SWum6fKs1tpiurSoQVeV8bgCOoAUDPrn8evsFK/sruD/AM+8p/8AJpqXRD6s8B+13OMfaJcbduN56dcfSvfPMf8A4ZW3723eV97PP/H3Xz7X0CQR+ypggj91nn/r7qpdBR6nmfwslkl+KHh/zJHfbMQNxzgbG4rc+PrM3xHUMxIWxiCgnoMsePxJrA+FH/JUNB/67n/0Bq6D4/IyfEZGZSA9jEyn1G5x/MGj7QfZPLaKKK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hnltp0ngleKaNgySRsVZSOhBHQ1vXHjvxRcxssus3BZk2NKuFkZe4MgG4j2JrnaKAuXdM1bUNGuTc6beTWsxUozRORuU9QfUex4qze+JtZ1CxNjPesLMtva3hRYo2b1ZUABPuayaKALsOr6hb6Vc6XDeSpY3TK08Ct8shUggkd8ECksdVv9Mjuo7K7lgS7hME4jbHmRnqp9Qap0UAaOk67qmhTSS6XfTWrSrskCH5ZF9GU8MPYirMni7X5GkJ1W4VZIGt2jjIRPLbG5Aq4ABwM4HOKxaKB3NLRvEGr+Hrk3Gkajc2UjY3GGQgPjoGHRh7HNTXnivX9Qa6N3q11L9qjWGYM/DRqchcdAoOTgcVj0UBc0NJ13VdBuGn0q/ntJHG1/KfAcejDow9jUup+JdY1iAQX1/LJbhzIIVwke4/xbFAGffFZVFAjY0zxXruj2T2VjqU0do5Ja3bDxEnqdjAjPviquoaxqWrXaXV/ez3E6AKju5OwDoF/ugegqjRQFy9q+s6lr18b7VbyW7uSoTzJTk4HQVRoooA1tG8T654eLf2Rqt3Zq5DOkUhCsR3K9D+Irauvip44vI/Ll8R3ajAXMIWI/mgBz71x9FKyHdmnYeI9Z0vU59SstTuob6cMJrhZDvk3EMdzHk5IBrW/4WR40/wChl1H/AL/GuWop2C7NfSPFOu6Csy6Tqt1ZrMwaQQvt3EdCfzqHTNf1bRb2W90zUbi0uZVKySROVLAnJB/EA1nUUBc2o/F/iGHWZtYj1e7TUZo/KluVfDunHBPf7q/kKrf2/qw1v+2hqFwNT3b/ALUHIkzjGc/Tis6iiwXNLWPEGreIJYpdWv57ySJSqPM24qPTPpU3/CVa8dE/sX+1rr+zNuz7Lv8AkxnOMfXmseigLhV3StX1DQ79L7S7ya0uk4EkTYOPQ+o9jVKigR1Oq/EfxhrVmbS/166kt2XY0abYw49G2gZ/HrXLUUUBc6zT/ib400uDybXxDeeWF2ATES4HtvBx+FY+teI9Z8RzpNrGpXN68ednmvkJnGdo6DOB09Ky6KVkO7NfRfFOu+HC/wDY+q3VmrnLpFIdrH1K9CfwrQ1b4ieLtbt3t7/XruSGRdrxoRGrDGMEIAD+PWuYoosguwrXXxTrqaH/AGIuq3Q0zaV+y7/3eCdxGPrzWRRTEFbH/CV69/Yn9i/2tdf2Zt2fZfM+TbnOMfWseigCzp+oXelX0V7YXD291ESY5YzhlJGOPwJqbV9b1PXrtbrVr6e8nRBGskzbiFBJA+mSfzqh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WtO0291fUIbDT7aS5u5m2xxRjJY/8A6uSewrei8B6ncXrafbXukz6iu7NnHfIXyByAc7SRzwGJ4NFx2OXorV0bw5qevfaWsoV8i1TfcXEsgjihX1Z2IAzjgdTVm68I6jDpc+p2stpqFjbkCeaynEnk56F14ZQeeSMcdaLhYwaK39G8Ga74g0yXUNLs/tEEU627bXAIdsY4PbByT0AyTVvVfh7rulaC2tn7Fd6fG2yaayuknELZxhtp9SOmaV0FmcrWraeHtRvtAv8AW4IkawsGRbhy4BQuQF4PJyT2rKr0fwx/yRDxz/13sv8A0atDBI84orY0nw1e6taPeLLZ2lkknlG5vbhYUL4B2rk5YgEEhQcAjPWl8QeF9U8My241COMw3SeZbXMEqyxTr6o68HqPfkeop3CxjUUV1k/w71yyML3zWNlbTQRzpc3N0scZV87QCerfKTtAJA5NAWOTora8QeFtV8Mvbf2hDGYLpPMtrmCVZYpl9VdSQeo/Meoq7p/gTVdQS1zcabaTXaK9rb3d7HHLMGGVIQnI3ds4z2pXCzOYorUfw9qkXiVPD09qYdTa4W28mQgYdiAvPTByOemDmtub4Z+JrWyvLu7tre2itZlhYz3KJuYyLHlcnG0MwBY4XrzxRcLM5CivRPiN4GtvDsOlz6Ytqlv/AGXDLcsb+N5JZmZgWVC25l+7yo24+hrnl8FapHY2l5fy2Wmx3q77Vb64WN5l7MF6hf8AabA96LoLM5yitHVdC1PRdWOl39nJFeAjEY+bfnoVIyGB7EZrWl8C6la3EdpqF5plhfSBStpdXirIM9Nw5CHGDhiDzTuFjnbe2nu5fKtoZJpCCdkaFjgDJOB6Coq7PwfpnjDTfHM+meH2S1163SSKRWeMgAcMMtlT+vSsXQ/C2reJYr+XTLfz/sUYklUN8xBJACjqxJGMClcLGNRXVx/DzXLiC4Nm+n3tzbIZJ7O0vY5Z41GM/Kp5xnBAzzx1rE0jRr3W7p4LNYx5aeZLLNKsUcSZA3O7EBRkgcnqQOpp3CzM+iui1bwXqulaKms77O90xpPJN1ZXCyoj4ztbHKn6j09RVfSvDF3rFhJeQXmlwojlCl3fxQOSADkB2HHPXp1ouFjFqWS2nhhimlgkSKYExOyEK4Bwdp74PHFdBqXgXWtK8P8A9u3X2H+zmcRxyw30UwlbOMLsY5Iwc+mD6VJ4gHiYeEPDbavOr6QyS/2YgKZCgrvzgZ9PvfhSuFjlqK37fwhqMmlwaldyWmnWdySLeW9mEfnY6lF5Yjkc4xz1qprXh3UtANub6FRDcp5lvcRSLJFMvco6kg4yM9xnmncLGXRXWp8N/ERW1lnitLW0uLeO5W7ubpIoQkn3csTjcf7o59qzvE3hLWPCN7FbatbqnnJ5kMsbh45V9VYfy68j1FK6CzMOiuiTwXqa2Fre30tlpsN4m+1F9cCNpl7MF6hT2YgD3rN1rQ9R8Pak+n6pbNb3CgNgkEMp6MpHBB9RTuFjPop0UUk0qRRI0kjsFRFGSxPAAHc11Vz8OdfswYpvsC34j806d9tjN0Fxu/1eck452jn2oCxk+I/DWqeFdU/s3V4Vhutgk2rIHG0k4OQcdqya9H+LqT6j8QbS0t4ZZrk2NrEsaqWZ3K5AA6k/MKwz8Pda+3tpok09tWUEnT1vEM3AyRjOC2P4c59qSegNa6GT4e8Oal4o1I2GlRJJcCMykPIqAKMZOWIHGayq9I+DkUkPje/ilRo5E025V0YYKkAAgjsa83o6hbQkht57hisEMkpAyQilsflUr6fexruks7hF9WiYD+Verfs7k/8ACbakM8f2c3/oyOsrxV8RfF2j/ELWls9du1ht7+WOOB23RhVc4XaeMY4ovrYdla55rU0VnczxmSK2mkQcFkQkD8a9+8R6PpfxL+Ex8YQ2MFnrVvBJPM8KY8xo8+Yp7kEKSuckcc9ad8GJWh+DviKVT80dzcsufUW8Zpc2g+XU+e0jeWRY40Z3Y4VVGST7CrV7pWo6aFN9p91ahvu+fCyZ78ZFexfA/RvtHhrxNqemmEeIFQ29nJIM+SShKnngZbv/ALP4Hi/EHivxxp2l6n4W8TPdMLxkdhfAs6bXzmNu6kjHGRxxTvrYVtLnHLp186hlsrhlYZBETEEflStpt+qlmsrkADJJibj9K9Y+E/xB8Uan420Lw/d6pv0pY3iFuII1+VIH2jcF3cbR37Va+LvxA8T6L4z1DRNP1PytOkt0DQGCNsh0+bkqSM59aV3ewWVrnjUVjdzxh4bWeRD/ABJGSP0ps1rcW2PPgliz03oVz+dfQ3w2vbi3/Z/1m4glaKa1hvWhkQ4ZGEZYEH1BNO8IapP4o+B+uXPi+T7ZDD9oEc0ygsVWMFSD3YOSAeuQBRzD5T54htLm4UtBbyygHBKIWx+VOk0+9ijLyWlwiDqzRkAfpXvf7OJ/4lGvD/pvF/6C1eYat8S/G+t6VdadqOpPNZTJiWP7JEvy5B+8EBHOO9F9bCsrXOVGmX5AIsbkg9/Kb/CkbTr5EZ3srhVUZJMTAAflXs3wl+IvinX/ABvZ6Rqep+fYeRJiL7PGmNq8cqoPb1ql8W/iB4nsPGeveHLbUtukvEkJtzBGflkgTcNxXdyWPfvRd3sFla55R/Zeof8APjc/9+W/wpr6fexoXks7hEUZLNEwA/Svb/hJ8RPFXinxx9g1jVPtFr9lkkEYgjQbgRjlVB7+tYHxO8eeKR4v13wxDqROmSSCAW3kRnKsq8btu7qfWi7vYLK1zyhEeVwkas7scBVGSat3OkanZRLLdaddwRsMq8sDKCPYkV7p4lhtfgv4As4NGSD/AISPUCYpdQMe5yAMuyk9ACVAHTnJGc1534V+KviTSNehm1LVbvUdOlcJd291IZQ0ZPzbQx4OOmMD14ovfYLJaM4KivXPjj4GsPDmo2esaTCtva35ZJbeNMJHIoByuOAGBPH+yfXjyOmndXE1Z2CivdNT+Kv/AAi0Ol6aPDVjeldLtJXnkOCxeJSc/L715j4y8WJ4x8RRapLpy2aLCkLQQycEKSeDt4zn0NCbG0kc0AWIABJPAApK+k/g0PCGoy6nJoPh9rdrAxBb29cS3EhcPk+ifdxhetfNztvkZsY3EmhO4NWQ2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mfCMKlr4zuYCy6jDoc5tWT7ynByR75CV5orFWDKSGByCO1aWga/qXhnV4tU0qfybmMEZIDKyngqwPBB/+v1Fa8njCzF0b608J6La35beJlErojeqxM5QfQgj2pdR9DoZgkP7O1u1oSGm13F3t74jbAPtwh+tHwQzJ41vLeVQ1hPpk6XgYZXyvlyT+OB+NcloXiy90OzvdPMNvfaZfAfabK7UtG5HRgVIZWHqpB4HoKnHjCSz0i803RdNtdLjvhsupomd5pY/+ee92O1fUKBnuTSt0HfqdPoF1Ja/AbxUIWx5uoQxMe+07M/njH41F8N7mRfB3j62aMSWr6VvYE9JBuCn/AMeJ/AVytp4purTwdqHhpbe3e1vZ0neVg3mIy4xtwcY47g9abonie70LS9YsLaGB49VtxbzNICSq88rgjnnvmiwXMSvR/DH/ACRDxz/13sv/AEatecVuaf4pu9O8Kat4ejgge11N4nlkcNvUowYbcHHUdwabEi5a+Fkj8KweIda1F7PTriZ4rSGGEyzTuvDEKSqheMFt3UdDXTeNDaP8HPBDWazCATXap57Bn/1hzkgAdR07DA5xmudsfHUsXhOLw3qekWOq6fbyma2FwZEaFjkkBo2UkZYnHv8ATEWq+N7zWfDUGh3en6f9ntZC9o8UbRtbA4yqgNtI46sGPJOc80tR6WOYr034yzTtdeFYGZvs6aFA6L2DEsGP5Kv5CvMq9f8AifrqWVx4dsLzS7PUbNtCtZVS43q0TkuCUdGBGQFyDkHaOOKb3BbMzJ2ab9na2+1biYdcKWhYdFKEkD2yX/EVh6v4ZsvCdxbw+Ib+7fVGijmazsox+6UjIVpXPyuBjgKwHrWb4g8WXuvwWVmYbey06wQpaWVqpWOLPU8klmJ5JJJzn1rW1j4iz689ve6joWlT6xBEsS6gyPuOOjGPd5bN/vKR7Y4pWYXR1vjdkP7SWmhVwVv9PDH1OY/6YrjPihdT3XxL15p5WkKXJjXP8KrwAPoBUeq+O77V/FOm+JLiwsU1OzkileWJXAuGjKlS4LEfwgfLt6n2xi65q8+v65e6tcpHHNdymV1jBCgn0yScUJA2d18QUik8ZeFLW6OLRNKsIjn+GPnP8zV/4v3Ogr8R72LUtP1eWWJIVDQ30ccezywQEUwsV5J7nnPrxxGs+LZdf0uwttR0+1kurC2W0gvFLrJ5S/dDDdtYjJ5wOvOauTeO5NUsLW28QaLp+sSWkYigupzJHMEHRWeN13gc9eeTzmiwXO38H+JtM8XfE3wZANOkt10u1e2ja4mWZpdkTGMsQqjIIJ6dcV5Xr8l1L4j1OS93fa2u5TNu6795zn8aku/EF1PqdpfWsVvpz2YUWqWSbFh2sWBBJLE5JOWJJ9a2b/xvb6vc/b9U8L6PdakcGS5zNGJT/edEkCk+vAzTtYG7ml8HHlHxCSSMsZhZ3LKRyd3lnH61f+FU1xb+GPHs1pxMmkEqQcFeHyR7gZP4Vyvh7xtqHhzxU/iG3trOa7ZGQI8W2NQRj5VQjGAMADtXT/C67nsfDHjm6tn2TRaarI2AcHLdjwfoaTGjD+Fb3EfxO0E2u7ebja23+4VO/wDDbmr2o+Exq3ivxnfJdxafoml30puJhGWwGlYIkaLjcSRgDIA45FULTx6+lS3F3oug6VpmpToUN5AJGMQPXy1d2VCemQPpiqnhjxldeG7XUrFrO21DTtSQJdWt0Gw2M4YFSCCMnnP6gEGu4tNjr9EfSl+DvjqHTpL2WNHsy0l0qoGJlABCKTtPHPzHt6VyXgjwlJ4r1h0ll+zaXZobjULxuFhiHJ59Tg4/E9AasQ+PprbSNR0a30PSo9Iv1USWYWUgMpyH3795bIHViOBwKXTfHr6d4Rbw0dC024sZJPNnLtOjztnILlJFyBxx04HFGoaEfjvxYnibVIoNPh+y6Hp6eRp1qOiRj+I/7TYBP4DnGTreL8H4WfDveTjbfgn285K5vUNesLywltrfwzpdi7kfv4GnZ1wc8b5GHPTpSat4ou9Y8PaLo08FukGkLIsDxgh2DkE7snHYdAKdgvudb8cA0fj2O3RQtlDYQJZqo+QRYONvtndSjE37Oxa8J3Qa7tsyR0BjBIB7DJc/UVzbeMZL7SbLTtb0y11RLFfLtZ5GeOaOP+5vVhuX0BBx2Iqrrvim81y0s7Aw29lptkCLaytVKxoT1YliWZj3LEnr60rdAv1Ot+K93PJp3gizkI8qLw/byhR2dwA3/oC/lU3iKVLz4YfDf+0CcGa5jaQ/wxLKFx/3yF/KuM8ReJ7vxKuli7ggiOnWUdlGYgwLInQtknnk9MU3UvE13qnhrRtDmhgW30nzfJdAd7eY247snHXpgCiwX3PQfjDc6EvxDuINS07V5HhihSMw3scUflbAQEUwsVG4nuec/hyHjHxZY+JdP0K0tNOntf7KtjaiSe4EryxjbsBIVemG7d6V/HUmoabaWWv6Np+sGzj8q3uZzJHOiDoheNl3KOwOep5rC1bVTqs8biztLOGJBHFBax7VVc56klmOSeWJPvgChIGzqvg7DBP8VNFW4VWUNK6hhkblicqfqCAR7gVzeu3N7N4s1G5meT7c17IzMOGD7z09DmqNjfXOmX8F9ZzNDc27iSKReqsDkGumvfHf2zVG1n+wNKi1pjuN6gk4k/56iMvs398kEZ5xnmn1F0PWo4o5v2mITfbPPSwV0XGQZfJ5x9BuP4V5RFrnh3T/ABMuqtpWvG9guhcHzNTi3ecr7iWPkevb681Q1fxpq+reKofEfmLa6lCIwkkGeCgAB+YnJOOc8Hmrd/42ttUvG1G+8KaNNqTndJcDzkWRv7zRrIFLE8njBJORSSKbOy8B63D4j+LeuaxBaG0S70+4k8kuH2ttXdyAM5OT0715BXR+HvGV/wCHfEdzrcNtaT3FxHJHJHJHtjw/XCoVx7AcCucppEt6Hr37O/8AyO+pf9g1v/RkdcH4+/5KF4i/7CU//ow0/wAFeNr/AMC6pPqGnW1rPNNCYCLgMQF3BuNpHOVFbH/Cz2XVJtVXwj4bOoSyGVriS3kkIcnO4BpCAc88UrO9x3VrHpVkf+EG/Z0mGoYhvNShlWOJvvFp8hRj1CYY+mDUfwd/5Iv4m/673X/pPHXjHifxfrfi+9W61m9aYpxHEo2xxj/ZUcD69TW14U+J2reEPDl3ollZWM1vdSPI7Tq5bLIqEDDAYwo7UuV2GpK5meEvFOv+DLp9X0ckQllhnEkZaGTqwVvfgkYIPXB617jP4i0n4q/CLXL2+08W91psEjkMdwjlWMsrI3XB6Y69Rz1Pi/hrxw+gaHeaLPoum6np93KJpEukbduAAGGBGMY/U07WPiBf6j4f/wCEfsLCx0fSC++S2sUI85uMF2Ykt0H5DOcDDauwTsi98GP+Ss6J/wBt/wD0RJVv45f8lQvP+uEP/oArkfC3iO68JeIrbWrKGCa4tw4RJwSvzKVOcEHox71J4u8VXfjLXn1e9t7eCd41jZbcMFO3gHknmnbW4r+7Y9v+Fl39g+BWs3hgin+zi8l8mZdySbY87WHcHGCKj+KVj/wmXwu03xH4emlWwto/OksojhDGeGJUcboyCPYbvSvLtI+J+r6N4IufCkFnYvZXEU0TSyK/mASghsENjvxxS+DfilrfgvSrjTLSCzu7SaTzPLu0ZghIw2MMODxwf6mp5Xe5XMrWPS/2cf8AkE69/wBd4v8A0Fq8t1X4peMdb0m40zUtWFxaXChZENrEuQDnqqgjkCrHhL4oal4LOojStN07y76bzWjkWQiPGcKuGHAz3yfeo9W+Ia6ppFzp6eEfDNj567fPs7Dy5U56qc8HtTtrcV9LGp8C0Z/idasoyEt5mb2G3H8yKpfGf/krOt/9sP8A0RHWF4P8W3vgvXP7WsILeabymi2zhiuDjPQg54qDxR4iuvFniO71u9ihiuLnZvSEEINqKgxkk9FHei2txX92x3HwD/5KR/25S/zWs34gXi6d8atQvXUstvfxTFR3ChDj9KxPBfjK+8D6zLqmn29tPNJA0BW4VioBZWyMEHPyj8zVHxJrs/ibxDd6zcwwwz3TBnSHOwEKBxkk84z170W1uF9LHtn7QVu2qeG/D+t2TCewjdwZYzlSJVUo30Ow8+49a8N0XSrnXNbs9LtELz3UqxqB2yeSfYDJJ9BXReHPiVrnh3SZNHKWmpaTIpU2OoReZGuTk45BHPOM474zV6y+KT6GJX8O+GNE0q5lQo1ykbyyLn+6WbA+mCPahJpWG2m7noH7ROuW/wBg0rQUkRrgzG7lUdUUKVXP13N/3zXgABJAAyT2q1qOo3urX819qFzLc3Ux3SSytlm/z0x2ptjeS6dqFvewBDLbyLKm9Ay7lORkHgjimlZEt3dz0rwP8QvFlv470fSLu5cWpmi06axeFUVVGI+VwCGXA568YPHFM+Omh6ZovjeA6bBHb/a7RZ5oY12qG3Mu4AcDO38wT3rPX4osmvHxDH4W0RdcbJN3ibG4jBYJ5m3d79a4/Wta1DxDq0+p6pcNcXcxBdyAOgwAAOAAO1JLW429LHtv7N//AB7+I/8Aft/5SV4HXZ+CPiTqvgO3vIdOtLKdbp1dzcKxI2ggY2sPWuNY5YnAGT0FNLVg3ohKKKKZIUUUUAFFFFABRRRQAUUUUAFFFFABRRRQAUUUUAFFFFABRRRQAUUUUAFFFFABRRRQAUUUUAFFFFABRRRQAUUUUAFFFFABRRRQAUUUUAFFFFABRRRQAUUUUAFFFFABRRRQAUUUUAFFFFABRRRQAUUUUAFFFFABRRRQAUUUUAFFFFABRRRQAUUUUAFFFFABRRRQAUUUUAFFFFABRRRQAUUUUAFFFFABRRRQAUUUUAFFFFABRRRQAUUUUAFFS29tPeTrBbQSTzNnbHEhZjgZOAOelMdGjdkdSrqSGVhgg+hoAbRRRQAUUUUAFFFFABRRRQAUUUUAFFFFABRRRQAUUUUAFFFFABRRRQAUUUUAFFFFABWx4i8S3/ie4s5r8QhrS1S0i8pSo8tSSM8nJ+Y81j0UAFFFFABRRRQAUUUUAFFFFABWxo3iW/0Kw1WytFhMOqW/2e4Eibjt5+7zweax6khgluZkhgieWVzhURSzMfYDrQBHRT5YpIJXimjaORCVZHGCpHUEHoaZQAUUUUAFFFFABRRRQAUUUUAFFFTRWlzPBLPFbyyQw482REJVM9Nx7fjQBDRRRQAUVNPaXNqIzcW8sIlQPGZEK71PQjPUe9Q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o6Bp6at4j0vTZH2R3d3FAzZ6BnCk/rQAadoGs6ujPpmkX96inDNbWzyAH32g1SngmtpmhnieKVDhkkUqyn3BrufivqU48bXOj25NvpmlbLeztIztSJQoJIHqTk569PStL4YyTeLfHw1DxBM2ovpOmtPEtwd27y8BAfXBbP1GeaV9LlW1scGfDeurp/wDaB0XURZbd32g2r+Xj13YxiqNta3F5OsFrBLPM2dscSFmOOTgCtWLxZrcXiQa+NQnOoCbzTIZDzznaf9ntjpjivYI9Gs9F/ac01LCJIYLqKS58peAjNby7hjtkgnHvQ3YErni1v4f1q8tJLu20i/ntos+ZNFbOyJjrlgMDGDWdXp2h+O9fl+LlksWo3MVhNqq2y2KyEQpC8u3YEHy8A+nUZrlfiBbQ2nxB1+CCNY4lvZNqKMBctnAHYc0Jia0L3woJHxR0Egkfv2HH+41YXiJWfxZqyIpZmvpgABkk7zW78KP+SoaD/wBdz/6A1QpHrknxF1MeHUmbUftVyEaIDciksrNk8LwT83GOuRR1H0MO/wBB1nSoI59R0m/s4ZDhJLi2eNW+hYDNZ9eweCYpz4e8a6ZqmvWmoxnSJ7hrNZnuPLkQZEofBj4OOVYknB7V4/QmJonSyu5LU3SWszW6vsMqxkoG44z0zyOPerN/oOsaVDHNqOlX1nFJwj3Fu8at9CwGa9E8Jatc6R8DvEtzattnGoxLFJ3iZggLr6NjOCOQcHtSfCC/udd8QX/hjVZ5rzTNUtJBLFK5cK4AIkGejdefp6ClcdjzSysLzUrlbaxtJ7qdvuxQRl2P0A5p1/pt/pVz9m1GyubOfAbyriJo2wehwwBra0Gy8Rz6TqS6XObXStym9uWmWCIlc7VLkjP3uEBOcjg8V2Hici6+BukS3Gpw6rc2esG2juU8w+UjRMxj3OoJ6L7cAA8U7isebwaTqNy1stvp91K10SLcRws3mkdduB82PauhsfA9xceB9W8QTfaUnsrhLaO0FucuxYBiSeQACRjHWuq1fxJqPh74R+Bv7Kna1ubhb0G5i4kVBMCVDdgSVJ9do/GtpniDWIfgtq1zFqd4k66xEiSLMwZAV3EKQfl554pXY7I86tNPvb+6FrZ2dxc3J/5YwxM7+nQDNO1DS9R0mcQalYXVnMRkR3MLRsR9GAr1S2t4rD4I2l1/bUOmXuv30j3d9cJK7SojOvl7o0ZuSobnHVvU1jpf6DbfDPWdBvvEtrqdz5sdxpSRW9xmFwf3gDPGoUFe2cde9FwscHp+lajq0xh02wuryUDJS2haRgPooNJfadfaXceRqFlcWkw58q4iaNsfQgGvQviWz+HNF8M+F9ObybBtNjvrjyjj7TNISCzkfext4z0B+mOCu9a1K/02z0+7vJZ7WzLm3jkbPl7sbgD1x8o46DnHU007iasafiu6l1jxBGYvDUejStFHEtjbwsu89N20jOT7DsOpyTQtfDuuXzzpaaNqFw8BxMsVq7mM/wC1gcfjXpni2eWf4+eHHlcs3nabyfcoT+pNYHxO8Tao3xG1OO1u57SCyuSsEUEhRUYfefjHzM2WJ689eKSY2jgZI3ikaORGR1JVlYYII6gitD/hHtb/ALNOpf2PqH2ELuNz9mfyseu7GMfjXf8AxNgbUovBfiG3gDavrNknnpEgLTTLsAbaByWLYHrgDtV3wT/wkNh8UbGTxB4hihvLmQpcWUtw0zyhwR5bJHuVD0+Viu3A44AovoHLrY8mtrW4vJ1gtYJZ5mztjiQsxxycAVf/AOEb13/oC6j/AOAr/wCFTapcy6J4x1KTRp7ixMF5OkDwSFHjTcwADLg9OK9El1nVfhx4M/03UbyXxXrUQKRTTsx0+2P8RBPEjfmMdtpBbYkjgtCvXsNN161bw5FqTz23ltPNCWaxIzlxx8p6+nKjsCDhW9vPdzpBbQyTTOcLHGpZmPsB1r0L4dEnwd4/OTk6WMn8WqTSs+H/AIIX+s2JEeo6nqQsJLlTh0gC7iqkdMkHPqD7ClcdjhNR0PV9H2f2npd7Y7/u/abd4t303AZqvHZXc1s9zFazPbxsFeVYyVUngAnoDyPzr0L4PzNq/iS58L6iXudJ1W1kSaF2JCso3LIvowwcH3q74H1C40P4TeOLy2ZftEE9sI3wDtYyBQ49wTkHsQDTuFjzm+0LV9Mto7m/0q+tIJTiOWe3eNXPXgkYNVrOyu9QuBb2VrNczt0jhjLsfwHNepeBde1LxF4N8c6VrV5cajAmlSXsRupTIY5EBOQWz1bB+q0/SrG20r4GxXcOsW2k3Wt3zR3F3IkrFoU3jysxIxXJXOO4J9aVwseX6hpWo6TMIdS0+6spSMhLmFoyfwYCqdekW9/oNr8N9d0LUPEtpqcztHPpccNvcZhlBO/DSRqF3DA6+teb00Jo0bPQNZ1G1e6sdIv7q2T780Fs7ov1IGBWx4R8GyeJ7bW7lpZYY9MsJboBYd3muoyIwc8E/j9K9CbS7nxdB4e1bwJ4ltYNR0zToof7KebypY3QZbaDw2SecjBxyTnjB8AXeraTpPjuykuLmCW10ybMJkI8qXcFY4zw3GM9eKVx21POhYXjedi0nPkLulxGf3Y9W44H1p1xpt/aNAtzZXMLXCh4RJEymRScArkcjPcV6X8NtYu20bx5qt7I1/dLpiNvu2Mu9l3Bd27O4DA4PYYrk7DV/GPibxLBPZ3d5e6xHC8cU24b4ozncdx4UDefmyMZ6incLGNf6DrGlQRz6jpN/ZxSnEclxbPGrnrwWAzVOC3mup0gt4ZJpnOFjjUszH2A61634MhmPhTxxpuo67a6in9kzXP2KOV59kkYyJd+NnXb91iTgelZWisfDvwU1HXLDEep6lqQ09rpD88UAQMVU/w5IOcdQR6ClcLHCajoWr6OEOp6VfWIf7n2m3eLd9NwGarR2d1NbyXEVtM8MZAeRUJVSTgAnoMmvQvg/ctqXiebwxqG+50nVraVJ7dzlQyqXDj0YbeD7/Sr3gu+uNC+FHji6tWjNxbXNqIpCoYK3mgBxnuD8wPYgGncLHmV1p97Y3QtruzuLe4IUiKWIo5B6HBGee1dd4G0TVtK+Ivht9R0u9s0kvY9jXFu8Yb6bgM1v/Du+u73/hK/Geozm+1XSNNH2WS4+dlkYMFfnrtCY/Gsv4aeKNYb4haVb3N9PeW93djzobmQyKznpJg9GBwQw549KTYJIiuL86f8WvEs48PQ68Te3iC0miMgGZGG/AB6f17HBHEQWtxdeYbe3llEaGR/LQtsUdScdB716j4Eu51+NmtXAkIlc37swA5PzN/MA1V+C90tjqfia7eFJkg0K4laJxlXCsh2kdwcYovYLXOCbQtYXTTqTaVfCwH/AC9G3fyv++8Y/WqcFvNdTpBbxSTTOcJHGpZmPoAOteq/Cbxfrmr/ABDi0zVtRudQstThminguZDJGQI2bhTwPu44HQ4rifDtrr8t7qUXhxpI1MLJc3HmLEI4dwJLyMQEB2jPIzyOc07isZWo6Nqmjuiappt5YtIMot1A0RYe24DNQx2N3LAs8drO8TSeUsixkqX/ALoPr7V6jagzfBDxTbX2sW+qtZXFtNAkbPIbRnkCnDsoHPzcKSOW/vVFo+s3mhfAV7vT3EV0dfMcc4HzRZhGWU9mxkZ9GNK47HIaFJc6De6ta3nhcahctZSQvBd27b7QnH73bjKkevHXqK5+2tbi9uUtrSCWeeQ4SKJCzMfQAcmvSPhtqF3qd941vr24knupfDt0Xlc5ZiAoyT+Fcp4Zt/Edzb6lHobvBbGNft1z5iwpGmSQHlYjaCQeM8470wsZOo6TqWkTLDqen3dlKwyqXMLRkj1AYCqdesXEbT/AfUEu9Xg1WSx1OMwNGXf7PuABTc6jPUn5cjnrXk9CdxNWLVhpl/qtx9n06xubybGfLt4mkbHrhQTXoHhe3ubH4VfEKC4hlt50+xK8cilGX96eCDzU/iGabwr8IPC1npcn2dtcMt1fTREh5dpXapb0Accf7P1y/RNevtV+C3jSPUJWuZLY2aJPKd0hRpRhCx5KrgkA9NxpN3GlY830/SdR1aYw6bp91eygZKW0LSEfgoNRXljd6dctbXtrNbTp96KeMow+oPNeteJtOs9L+G3hPRodetNIivbQX935sU5N07hSMmKNgQuSME/3fasHxDqeiXHwysdKl1631XXLC9Jt5YoJwVtmHKFpEXo3OPYYouFhfinM0lp4JU4x/wAI5av+JBz/ACrzuvQPih/x7+Cv+xZs/wCTVwABJAAyT0FNbClue3an8NLS4+BenarZWMaaxBbLfSSoPnmibLMD64VgR/u47147pGl3OtaxZ6ZaLuuLqZYkz0BJxk+w6mvo/QPE40T4oS+BbyQGz/s62gtg33VlSEEjnsyk/ioHeuO1DwoPhPceJPEuVyWNpoAzkq0oyz/VF3KM9cH2qUy2iD41eC9J8LaH4c/sqyjh2+ZBPMq4aZgqYZj3PDH8TXl+m+Gtd1mEzaZo2oXkKnaZLe2d1B9MgYzXt3xTDal8C/DV+3zyL9kldyMn5oCDz9SKwdDTx5pMWg6rrXiJNB0eIww21rM5/fxjHyiCMHcSOpbB5zkUJ6Ca1PIbq0ubG6ktru3lt7iM7XilQoyn0IPIrSs/CXiPULNbyy0HU7i2YZWaK0dlYexA5/CvZ/ilotlqvxm8J2txEnlXaRrcDp5iiRuDj1HFa3jvULbRvihoV9deKodKtbG3QmwMUx8yMu28jYpXBAC9f4RT5g5T5wgtbi6uktbe3lluHbYsUaFnZvQAc5q9qPhvXNI8o6lo9/aCVtsZnt3QOfQZHJ9q9v0rxH4JuPjVfahZ6lCkOp6Z5a3W1oQlyWAYAsBtYqoO7jJOOprA+IvgvxN4O8KSpb67JqPh57yO4bzSRNA/IU5zgqSRkjuAcCjm1Dl0KWrfC6DS/hPaa5FbX9zrV00TPGUb9wpySAgGfTJbP4V5v/YWrnTBqY0q+/s89Lr7O/lH5tv38Y+9x168V7b421PUIf2fvDVzFfXKXEzwLJKsrB3BjkJBOcnoPyrT8M6xH4f/AGbrTVntIrs2paSOKX7pk+2HYTj0ba34Uk3Ybirnzzd6fe6fOsF5aT28zKHWOaMoxU9Dg84NaNx4P8TWlm15ceHtVhtkXc0slnIqqPUkjge9etfCi8fx/wDEvUPE2twWzXdnap5SRqQqvnaHAJPIAP55qt4D8VazqHx5u457+4e3u5rmJ4HdtgRA5QBT024GPqfU07sXKjxSu/8Ag5pmm6x4/isdVsory3kt5cRyruUMACD+h/OqXxV0qz0b4laxZ2ESxW+9JRGvRC8auwA7DLHA7DFavwN/5KhZ/wDXCb/0A0N6CS96x3SReGz8aJ/BEvg7RWsGQCKdISsqnyBKSxzgjqOAOo59fPvGPgFbf4rt4W8PDctyyNDGzFvJDLuIY9cKMnudvrXu40rSbrxZ4q1LRYol8YWyJD5tyzMqloEMZC5ACkDGeuQ3bivHvhbqN7ffG4XPiB3fVZROjmQBWWVUIIwBgYVWGOMVKfUproaHjCy8K/Ci2stKs9GtNb16aPzpbnU4/MjRORny845IOB2A5JqPwVd+FviVeyeHte8Oadp2oyxs9reaVH9nLFRkgqMgtjJ5yDg8cCsT45RSx/FC8aTOySCFo+P4dgH8w1U/g3azXPxT0cxF1ERlkkZR0URt19iSF/GnbS4r+9Yk0/wefD3xjsPDerRRXkH2tE+dcpNE3Q4+h6diK7/xh/wjnhj4l6L4ei8GaNc2F/HCZD5B84NJK6fKc44wDjHPPPozxtc28/7RvhuKEDzLcW8c5H94szDP/AWWt/xp4m0TQvi/osWp6FBcTzWsKxak0h32u6WRQdpypAPOcAjJ5PApXuUkkeb/ABX8HaL4X8daVBpUQitr1UkktSxYId+04zztPpk8g9sCu0+KKeFvAA0k23gzR7v7aZd6yxlSAmzoR/vVynxb8LXWh+PtL1ObU7i/i1OUFHuCN8bIy5TgAbfmGMAdx2ye8+Nmu6Xop0I6l4ctdY837R5f2iVk8rHl5xjrnI6+lHYXc8w8FyaP4x+MGlJJoFnaadMkivYIN0ZKwuc9B3AP4V22tN4Y0r4t2PhIeDtGmsLkRI7rARMjyd85wQOD09ea47wHqVtrvxs0W70vS4NIiJb/AEaByUG2F9xBwOoB4969rTS/DuofErV7qOAL4psbeNoZZ3LIFaParqgIzgnB/DBGaHowiro8g8d6Z4e+G3xFBt9Ft9SsbqxEosLmTKQuXIyMgnGE4+p5xxXX6Pb+GNS+E934vk8G6Ml1BHMwgWI7CUJA968U8Y3uuXviu/fxG5bVI5PKlBUKF28AKBxjHT16969l8K/8mz6p/wBcbr/0I03sgT1Z5/YWcPxT8T6ZpWkaDZaGIkd7yW15Xy/ly5GM5B4Az1YdOTW14y1Hwx8PNSHh7w94c06/vrZB9rvtVi+0HcQCAozgHBGTjHbFWf2dXtx4p1dG/wCPlrIGM/7Icbv1K1wPxGilh+I/iFZgQ5vpGGRj5Scr+hFPrYXS56L4T03wp8W9MvrGbRrPQvEFqnmJLpqeXG6ngHy8kYB2gjryMEZOPHtV0250bVrvTbxQtzaytDIAcjcpxwe4r1H9nm1mk8cX9yocQw6eyuwHGWdMKfrtJ/4DXLfFi6trz4oa7La48sTLGcf31RVb/wAeBoW9ge1zY+B+iaZr3jS8tdWsYLyBNOeRY5l3AMJIwD9cE/nXY6JH4X1j4oav4MvvB+kLbRNItvPbRskg2c/Md3cZ5GP1rnf2eP8Akf7/AP7Bcn/o2KtHWPH+ieB/H/iO50zw7Lc63LNJE91dXf7tTkE7UC9CR65460nuNbD/AAp4H0DT/jhrXhq7tY7+wisjJbx3C7tpbynGfcBmGf8AGtDT08N3nxdv/Bdz4N0Y2Q3rDPDCyyLiPfljnB7jjHasD4PaxeeIPjDd6rqEgkurm1ldyBgD7oAA9AAAPYV6nDpemy6r4t1bwvDGvi+ItbvJcsXAYorLhcgANgYPqDnIBFJ7jWq0PIo/COkaP+0BD4dWBLrSzMP3Fx84CvDu2n1wTxnngVtfETVvDHgnxWNJg8C6NdQ/ZklLOpVtzE+nGMCuO+H95f6h8Z9Mu9UeR7+W8czmRdrb9rZBHbHTHau9+LPijRNG8crDf+ELHVZxaxt9onmZTglvlwBjim9xLa55z4P8Jv8AEfxxPFbQLp+nF2uJxDyLeInhFz35AH544rqfF2ueEfAeptoPhrwvpeo3Vr8l1e6pH9p+fuAM/eHc8AHIxXS/APULO91bxdJbWqWYuJop4rZWBEcZMmFBwMhcgZx3FeKeLI7mHxhrSXgIuRfTebnu285P49aN3YWyudHqvi3wz4g8L3sd14UsNN15dhtLjTUMULDcNwZAeu3OM5z7d+T0TSp9d1yy0q1H767mWJT2GT1PsBz+Fdhpvw0W/wDhjdeM21nyRAsh+yfZs7irbQN+/jJ9q1fg/pDQQ614raa1tpLK3a10+a8lEcQuZFPJY8cDqP8Abp3SWgrNvU3PjT4E0rSfDek6voNnBDBbkWtw0CgeYCPldiOCcqQT1JYVwnwm0yx1j4j6bY6jaxXVrIsxeKVcq2ImIyPqBXs3gvQn1j4V6j4O1LVdLvpwJFiezu1n8tWO9GbHORJk/gK8m+D9tPa/GHS7eZDHNA1ykqNwVIhkBB/Gkno0U1qmbXxA1vSfCXji80W08F+HJrOARnMts/mNuRWPzBwB19K038A+GPiF4Ek8Q+ELKTTdVgVlksRKXRpFGSnPcjG0jAORkdcch8a/+Srat/uQf+iUr0b4Ak6Z4K13VbtmSzWcvluABHHlmH4H9KHorgtZWOd+A3hvRfEP/CQf2vplte+R9m8rzk3bN3m5x9cD8q4/w94Mfxp8RLzSLAiCyS4lkklVeIoQ5AwPXkAD39M16N+zi2+TxQ2Mbjan/wBHUfAWS2HirxXG4H2tirR+uwO+/wDUpQ3ZsErpHP8AjHWfDPgLV28PeG/DGlXs9ooS6vtUi+0szkAkKCcAjufUkYGK0/DGjeFvi5ol9ANItNC8RWa7g+njZDIDnB8vn5c8EdRxg84rzPx7HJH8QvEayAhjqVwwz6GRiP0Ir0L9nW1mfxbqt4qnyIrHynbHAZpFKj8kah6K4k7ux5LqFjcaZqNzYXabLm2laGVc5wynBGfqKrV1PxJuYLv4j6/LbAeX9rZeDkFl+Vj+JBNctVolhRRRQIKKKKACiiigAooooAKKKKACiiigAooooAKKKKACiiigAooooAKKKKACiiigAooooAKKKKACiiigAooooAKKKKACiiigAooooAKKKKACiiigAooooAKKKKACiiigAooooAKKKKACiiigAooooAKKKKACiiigAooooAKkgnktriOeFyksTh0YdVYHINR0UAd5r/iLwr4yuE1bVo9T0zWmRVujZQxzw3BUABgGdChOOnI4H45ujeLLfwr4stNW0CxkW3gTypIrqXe1ypzu3EABcgjAAwNo6855WilYdzsEm8BR6wNS2609sH80aUbeMLnrsM3mZ2Z4zszj35q/pHxFB+LUXjTXIpWjVpMw2yhmVTE0aKMkA4yMnPPJrgKKLBc2tJ1e3sPG1jrMiyta2+ox3TKqjeUWQMQBnGcD1/Gk8W6vb694t1TVrVJUgu7hpY1lADAH1AJGfxrGophc6HwNrdn4b8Z6brF+k721q7O6wKGc/KQMAkDqR36VseF/Gmm6P4t168v7K4n0zWYbi3lEWBNHHI2cjJxnHBGfx4rhqKVgTsd/4f8AE3hTwy2sWttb6rdwapYTWUl3KqRyRK4wNsYYg9sktzgYA5B4KTYJGEZYpk7SwwSO2RTaKLBc9T8I3NnbfBPxGdQtmuLOTU4I5kjba4U7OUPIDDGRkEetY2k+KNC8HWmoz+HP7RutXvYGto7i9iSJbSNupUK7b34HPA46dRWXZ+KorT4d6j4Y+xu015eJcm58z5VC7cLtx7HnPcVzNKw7nb6N4n0GT4e3PhPXYr6AC9+2293YxpId+3bh1Zlzx79+2Kdf+LNBufh3/wAIpbWV/B9mvvtlvOzK5mOxlPmDI2fePC5wABzyTw1FOwrnU694kstU8EeFtFhjuFutJFyJ2dVCN5jhhtIJJ4HOQKk0DxFpcXhDVPDOsJdR293PHcw3VrGsjQyLwcozLuBHH3hiuSoosFztdL8WaSPDV14T1yC8u9GFybixu4FVLi3bkZ2ElSCCcru4yeehGLft4at7KWHTRqN5dSEbbi7VIFiGQTiNWbcTjGSwABPGcEYlFFgudzP4q0PxN4c03TfE0V9Bf6XF5FtqNlGkhki7JIjMvQDghv5nPNaq+iCKCDR4rxihYy3V2VVpc4wBGpIQDB/iYnPXpWXRRYLnpV54j0zxT8aPDmpaTDdRW32yxi23QUPlJFX+EkYwB3p3j+fwrffEHV21UanZXUN20cv2GKOVLhVwAQGZSj4HJ+YHrgVweg6kujeItM1R4jKtldRXBjDYL7GDYz2zipvE2sL4g8Tajq6wmAXkxm8otu2Z7Z70rajvodJffEU3PjfRNZi05Y9M0URw2dgXztiTjlsfePrjjA64q6vi3whpnj4+LLC01e9lkumuTbXQSJYmcksQwZi5GTgHbzjJNecUU7IV2d3oev8Ag+z+It34g1O21S6sBO9zaW4hjLeYzbhvy4GFzxg8nGfQpq2peC9f1y51XVdV8Tzz3Ll3K2UC+wAzKcADAA9BXC0UWC51/hXxNpmhaN4qsLiO7b+1bM29s0aKdrDdjflhgcjOM96Z4e8V2lr4av8AwvrdtNPpF5IJ0kt9vnWswAG9A3DAgAFSRx0Iyc8nRRYLncaL4n0XwXFfXXh97++1i5gNvDdXdukC2it95lVXfc3bkjHvnFVNH8T2Gn/DjxH4emjuTe6nLA8LoimNRG6sdxLZ5wegNclRRYLnWeC/FFl4csfEsF5FcO2qaVLZQmFVIV2GAWyRgfTJ9ql0HxbYJ4VuPCniK1uLjSZJvtNvNasPOtZcY3KG4YH0JHU+tcdRRYLm7fN4YtrGeLTRqV9dS4CXF2iwLAAwJIRWbeSBjJIAyeCcEYVFFMR2un6n4M0nWNN1yx/ttbiyMUxsWij2STJgn99vJVCw5+Qnk03QPGsEGt+I7rW7aSW31+CaK5NrgNC0jbt6Bjg45wCR25rjKKVh3O00LxHo3h7S/FWmwvfXceqWS29tM1ukZDc5Lr5jYGT2J+gqDwB4psPDOoaiuq2s09hqVjJZTtb482NXxyucDt0yPXtXJUUWC56D4e8VeFfDCa1Y2tvqt3b6rYy2kl5KqJJGGBA2xBiD15JbJ4wBznL0DxXaWfh/U/C+qwT3GiX0omSSHaJraUYxIoPDZAAKkjpwRznkqKLBc7fQ/E2i+Cvtd7oD399rE8DQQXF5bJAlqGxlwody79hkgD36VU0fxRZaf8OvEnh6aK4a71OS3eF0VTGojcMdxJyOBxgGuToosFzp/BPixfC1/eLdWzXel6jbPaXtur7WaNhjKn+8Mn8yOM5rW8MeIPCPg7xTa6xZLq2oGOQ4FzbxxGCM8MQFkPmPtJAztAznnjHBUUWC53nhrxfomkfEvU/EF3bXp0y5e6MMUKqZFWUnaCCwHCk556+tZ/gfxNY+G2137dHcuNQ0qaxj8hFba74wTlhxx71ydFFgudR8PPEln4S8bWOtX8c8ltAsgZYFBc7kZRgEgdSO9XfCXirR9P0XxDoWt292bHWBGftFoFMsTIxZflJAIyfXt3zXFUUWC53ll4o8M6f4P13wzBa6kYtSETfb2CeYzxuGAMe7Crx2Ynk8nIAzf+Emsv8AhVn/AAi/lXH27+1vt3mbR5ezy9mM5zuz7Y965WiiwXOs8DeJrDw2+u/b47l11DSprGPyFVirvjBOSOOPf6VZ8LeKNGtPB2teGNct7tbfUHSaO7skVpI3QggFWI3LwO/c+uRxVFFgud1H4q8PW3gPVvCtva6iFuZUuIr19haSRSOHTOEXAxwWPfnoOFoop2Bu52tv4o0jVvBNp4a8RpexNp0jvYX9miysiuctG8bMuR1OQ2eB2HNyHxl4f0/4ea94VsLK9LXpieK7lRA0rhwWMgDfIoCgKo3dyTzXn1FKwXO2i8WaRrXhKx0DxRBeB9N3Cw1CyCu6IesboxAZeB0IPA984GqPoCWi2+kxX002/c95d7YyRg/KsSkgdcklieBjHOciiiwXOt8beJtP8R2/h2OxguI203S4rKYzKo3Mg/hwTlevXH0rntIntbXWrG4vlke0iuI3nWMAsUDAsBkgZxnvVOinYLnV+MfFw1v4i3XijSRNbZlilt/MADoY0RQSASOq56mr/wAS/iE3j2+0944ZLe1tbcDyXx/rm5kYY7cADPYZ4ziuFopWQXZ6rf8AxM0S/wDg5F4Re0vv7SihiRZfKTygySBs535+6MdO9aPib4qeEvFdhpF5qekao+r6Y3nR28bIts8h2khmJLFMqOwPavGaKXKh8zPUPiH8RtJ8T6noevaKmoWmr6eVOyeNDEMNuBBDEkhvbkelXfEnjzwH4+gsrvxJp2t2WqWyeWzacYnV1znblz06kcDBbqa8iop8qDmZ19hqfgn+3NSW90a/j0a4txDbeTKslxAw2nzMtgFiVOR0AYjmtPW/HWmxfD0eDNBbU7m1kmEs91qRUEAEERxopOFyqnk9c8c8ee0UWFc9PTx94d1n4X2XhPxBDqcU9i6tDcWaI4faWxkMwx8rY7+vtSL8RdHX4Jf8IUba+Oo7SPN8tPJz9o83ruz046da8xoo5UPmZ1PgHxrc+BfEX9pQwC4hkjMVxAW270JB4ODgggH8x3rr9N8c+B/D3irU/Fem2OsXOo3Rd7e0nSOKGBnOX+YMSRycYHAOMdx5PRQ0mJNov63rF34g1u81a+YNc3UhkfHQegHsBgD2Fb/w38VWPg3xWNYv7ae4jSB40SEDdubAzyRxjNcjRRboF9bnp8fxUhtPjBc+LbOC6GmXixxXNs4XzGQRopwM4yGXI5Gcdsmsnx54v0fXfFVv4k8OW97p2oBg8xkCgF1xskUgn5uxGMcA85NcNRRZBzM9T1j4ieGPHmn2yeMtJvrbUrZSsd9pRQ7geoZHI474yfYjJpNJ+IPhfwJZXP8Awhuk31xqlwuxr/Vig2rxwEQ9MjOMj3JwK8too5UPmZ0fh7xKLPx7Z+JNZe4uSl19pnaMAu7cngEgdfpxXoeu/EXwB4g8Vad4mvtN8QSX1jGiR2oEIgYq5cFjuLHBY/XA4614zRQ0JSaO48cfEWfxt4msb+a2+zWNiw8i3Vt7AbgWYnjJOB7cD6nuPGHxK+HHjhbMavpviP8A0QuYjCkKH5sZz+8P90V4fRRyofMzvNF8T+F/DPxMsNd0ey1IaPaxuPKm2mdnaJ0z97H3mHccdvXS1j4qRy/FOx8XaVb3MUEUKQT282AZEyd68EjoeCe4BxxXmNFFkLmZ6B8T/F/hvxrfw6ppVje2moL+6mMyIFmjA+ViVY4YdOhyO/Azp+H/AImaPpXwpvPCVzY3kt1cW9yglVU8tXkDbDy2cAkZOOPevLKKLK1g5ne5paDrl/4b1u21bTZfLubdty55Vh3Vh3BHBrvdf8Y+BvHLxah4h0zV9N1gIElm00xyRygdNwcg9OnfsScCvMKKLAmepp8T9I8J+Hp9H8B6XdW0lwczajqDK0xOMAgLxkduw9Mk15azM7FmJZickk5JNJRQlYG7nbfC/wAZ2XgbxJdapfW9xcJLZNbokAXO4ujc5IwMKf0rG8Z61a+IvGGpavZQyQ293L5ipIAGHAznBI65rCootrcL6WO1+GHjGw8D+JbnVNQtZ7hHs2gjSEKSHLoc8kYGFb862dN+KcWlfFfUPE0ENydJ1Ahbi2IXzCm0YIGcbgwyOemRxmvMaKLILs9OufHXhWT4q6d4wtbHUreFWaS9txHGS0m0hWT58c5G4HHQnkmtPxR40+F/i/Wf7U1TTvExuPLWP90IVXaM443+9ePUUco+ZnR6b4pk8LeMptZ8L+ZBbLK4hhuOd0JPCSAHnjGeeoyDkA112v8Ai7wB43nXUdc0nWdL1cqFlm05o5ElwMAsHI6AcYAPqTgV5dRRYVz1W9+Ivhqw+Gtx4N0Kz1WeOZWBub4xoVJbdnC5yOOnFc3rvirTbj4faD4X0iK5jFrI9zfvNGqiacjgrhjkDLDnHAWuOoosHMzsvhl40i8D+K/7Ruo5pbKWB4Z0hALkHBUgEgZ3KO/QmtwePvDdn8YU8Y2FnqAsXR3mt3jRX85o2QkYcjBJBJznk8evmNFFkF2ep+KPE3w08U+I7jXb238VfaJlUNBGLdIyVUKOdxIGBzWb4p+Jzap4ci8MaBpaaNoSKA0Kvvkl5zy3oTye5PUmvPqKLIOZnpfwk+Iek+Av7Y/tS3vZvtvk+X9lRGxs8zOdzL/fHr3rlbPxZeaL42m8R6O5jkNzJKqSjh0ZidjgHkEHnn6Hoa56iiwXZ6fr/i3wF43uY9T13TdZ0zVyqrPJpxjkjlwAATvIOcDA4+ucU5/ihpvhrwzLoXgPTLmyE+TPqF84NwxIxkBeA2Oh6DsM815dRRyofMwJycnrRRRTJCiiigAooooAKKKKACiiigAooooAKKKKACiiigAooooAKKKKACiiigAooooAKKKKACiiigAooooAKKKKACiiigAooooAKKKKACiiigAooooAKKKKACiiigAooooAKKKKACiiigAooooAKKKKACiiigAooooAKKKKACiiigAooooAKKKKACiiigAooooAKKKKACiiigAooooAKKKKACiiigAooooAKKKKACiiigAooooAKKKKACiiigAooooAKKKKACiit7wTbw3fjrQbe5hjmglv4UkjkUMrqXAIIPBHtQBg0Vv+OIYbbx3r0FvBFBBFfzRxxRIEVFDkAADgcCsCgAooooAKKKKACiiigAorX/4kP/CKZze/2/8Aauny+R5G3892ayKACiiigAoorvfFdlZwfC3wRdw2dtFc3P2vz5o4VV5dsgC7mAycD1pXHY4KitfX/wCwPNs/+Ef+3eX9lT7T9r258/ndtx/D0rIpiCivUbT4YaboHhJPEvjq/ubSKYL9n0+zC+e5YZUEsCASOcY4HUg8VD4c0P4eeM9Q/si1l1nRdSmBW1e4ljmikYdj8oO4jtkZ6ZzwVcrlZ5pRXQeKPCV/4P8AEp0jVFDHKskseQssZP3lJH1HsQa9L8afDz4feAn046nL4jnjvmdQ0M0J8vbtySCgz94flRcXKzxSivSvid8MrXwbY2Or6Rfy3elXbCMefgurFSynIABBAPYYx3rob/4Z+B9C8BaX4m1m61/bdQQNIlpJEfnkTdwGTp170cyHys8Uorsr3RPDOua1o2k+CZdUee8kMc51PZ8hO3aRsHQDcT16V0eq+Hfht4a8SL4Z1aXXpbqPYl1qEbRpHGzBTkKQTtw2T1I7ZouKx5VRXX6Za+BLfUdYg1y71ma3iuNlhLp4jzKgZgWbdkcgKR9TXoGsfDT4eaJ4Os/E91eeJWsbtInjSN4DIBIu5cgoB0680NjUbniFFem+DfB3g/xp8QLvSrK51VNIWwM8LSuiTmUMgIPykEfM3Qdqsa34e+Ffh3xBdaPf3fivz7VtsjIYChOAeDtz39KOYOU8qopW27jtztzxn0rrfAPw/wBR8e6nLBbSra2luA1xdOpYLk8KB3Y8nGR0PNO9hJXORor0fVLX4W6Fqb6aP7f1YxHy57uGaNEDDrsBUbufXj0J6nmvGOn+HNP1O2/4RfUp76xntlmJnA3xOSwKNgDkYB6d+9K4WOdor1PSPhOuo/CK68UM9wNU2vcW0KsNhhQ85XGSxCuRg/3a8ytbWa9vILS3TfNPIsca/wB5mOAPzNCdwaaIaK9U17wp4F8CXlpo/iJ9av8AUpYVluJrJkjiiDZHyBhliMd//rVzq2PgSx8Xapa32oapd6HEn+h3FkE812+XruGCBlhnjOBx2ouFjjaK9u/4Vr8PP+EC/wCEy+2eJf7M27tm+Dzf9Z5fTZjr79K8t8Tr4ZW9g/4Rd9Ra0MI83+0NvmCTJ6bRjGMfrQncGrGHRXqfiP4TrofwqsfEivcHU8Ry3sTEbEjfOMDGQRuQHk968107T7vVtRt7Cxhae6uHEcUa9WJ/z1oTuDTRWor1rWPh54Q8A6bbt4w1a+vNWn+aOy0vao29CSXGcZ7nb3wDg1jJp3w31vSL6SyvtW0bUra3edIb1o5Ypiqk7EIwSxwOpHXgGi4+U8+or0T4U+AtM8eXOrW+oXF1A1tEjQvAyj5m3D5gQcjgelcp4o8Mal4R12bSdTjCyp8yOvKSoejqe4P6cg8ii+thWdrmNRXWweGLGX4U3XihnuPt0WqCyVAw8vZsVskYznJPf8KzfCPh+TxR4s03Rk3BbmYCRl6rGOXYe4UE0XCxiUV3PxS8DReBfEkVtZNPJp9zAJYJJiC2RwykgAEg4PTowrhqadwas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FG00qRIMu7BVHqTXo3jl7bwDqkXhjQrW0M1rAjXt/cWkcss8rDdwXDbEAIwFx1Oc15zG7RSLIhKspDAjsRXo/jOXSPiDeReJNO1aysdQlgRL7T76XyisijG6NyNrKQAOoPHvgJ7lLYo+GrOD4kePdGsLixtbBDGRetZRCIThNzFtq4ClhtXjvz7VVvvG3ka5KNO0bR00eKUpFYyadEweIHA3uVLliBy27OScEZpfDWsWXgHxtpWpw3q6okIYXf2ZWVAHBUqhbBYgHPQDPHTmmXvhnSrrXppbHxJpceiSyl0uJpSJIoyc7TERvLAccDBI6jNLqB0194W0bSPi34WFnbiTRNZ+z3cVtcJ5iqshx5ZzncOh57NjnGaW/8AF2laB8RbzSLbwzoZ0WPUZIboTWSySODJhyGP3QpB2qMKBjg1XvvGej6r8V/Dt7CTb6Do/kW0EkoIPlxnO9gOnJ/ICuQ8RXVpffEDVbyKZZLKfVJZVlXOGjaUkH8jQl3G32LvxL0K08N/EHVdMsF2WiOkkSZ+4HRX2/QFiB7CqvgH/koXh3/sJQf+jBV74patY658R9W1HTblbmzm8ny5VBw2IUU9fcEVleDry307xrol7dyiK2gvoZJZD0VQ4JP5U+gupo+K7m3s/inrtxdWSXsUep3BNvIxVXO9sZI5xnBIHXGK7fwbYal4tt9UsPEfhm1g02WwkmtLxNMS1aCRcbTGyqu4c8jntnjOcvQNe8PW3xv1LV9QukNhNc3L2t2F3JG7k7HII6YJ7cEg9BU/g240vwv4yvL7X/FdldzXdvNbpPA7zqWYffkfHAOMdzk8gYpMa3PKa9F+GdlpFxoXjC51fT47yK0sFlUFV3ggtwjEHYTjGRyK89mj8qZ496PsYrvQ5VsdwfSu08Eazp+meF/GVreXSQzXuniK2RgcyNk8DH1pvYlbm34PgsviP4x+0ajolja6fpGnPK1lpsRiWfax2qefvEvyc87ateHbbV9X8UR2fiXwvp6aFeM0ckcVjDALUHJVkkUBlwcc5ORnOa5L4deKLLw1rl0uqxyPpepWklld+VyyI+PmA74x+RPXpUVz4S063vCw8W6O+mbjtuEZ2lK9v3IXcGx2PGf4u9KxSZ0uk6Jp/h7wv421VIbXUtS0i9Wyt3niWWOJDJs83Y2VYnnGQcYp0GsPqnwh1nUr2306LULW8jt4bv8As633XCuMNFnZwyjLbhg9OaZ8LIYhaeKZotSXTJPs8cVvqF6gNqoL/Msqt8hZgAFBz/EQDijWPB2uazoNzdaf4q0bWrLT0NxJp+nSCIRAZ3OsCqqjjPOATzjNLqHTQzfsNn/wor7f9kt/tv8Ab3k/afKXzPL8ndt3YzjPOM1meHtT1VbeKy8O+H4Lq9Us8832BbyWQE8DDKwRQOPlAzySfS7/AGvp/wDwpX+xvtSf2j/bn2n7Pzu8rytu7068Vr6rLpOufDfw3Y6Rr9lposlddSsrqVkZ5SR+9wqnzBw2OuAwA5zTEVvirotrYt4f1SHTodNuNUsBLd2sAAjSYY3FQOFznoPT1zXA2ltJeXkFrF/rJpFjX6k4H867jx9qOkal4d8Lx6RqyXaadaG0lieIxyhwfv7T/CcepxXD2lzJZ3kF1FgSQyLImfUHI/lTWwnuek+NtRtPAXiBPDGiaRpUsNhFH9rmvbFJ5LyRlVzuZwSFwRwpGOab8RZ7S4+HPgKWwt/s1tKl6/kbiRG3mJuCk87QxbGcnGMk9ag8cjSvG2vDxNpmtafbC9hjN3a3kpjktpFQKRjb864UYK5PXio/H+raBeeDfB+m6Fe/aP7NS5jmDIVbLMnzkHoGKswHUAjNJdCn1IPihaWdpdeGTZ2Vtai40C1uJRBEE3yMXyxx1PA5PNYPgq3hu/HOg29wA0MmoQK6nowLjj8elbPxI1TTtUufDh028S6W00O2tZWUEbZELZBz9RXG29xLaXMVzbyNHNE4kjdeqsDkEfjTWwnue2ftHTznUtBtzkW6wyuvPBYlQfyAH515BoDTJ4j0trbPni7iMeP728Y/WvWNc8W+Gfir4VsrXV9Rj0TxDY/Mktwh8iQsAGAIzhThTzyMdxmsvwpovhLwVrMWu+IvFWm6jJZ/vrWz0otPvkxlSW2gAjqAcc4yRjBlaKw2ru51X7RMcW/wxLwJvMnUcclf3ff2OPzrs/iL4JsfHOq6DY3mrfYjCJ5REse551/d7gpJwMcdj16cGvnzx144uPHPipNQlU29nDiO2gZs+Wmckn3J5P4DtXo/xU+Iuly6l4Y1fwxq0V1d6bcSuyIGA2sFyGyBwQCD7E0rPQq61Od+Nfi291HXR4ZbT/sFlpMhEabs+dkAK+OgG3oP9o/QejeIU0CT4G+G18SS38Wn/ZbLLWIUybvJGPvAjHWuN+LOseDvGug2et6bqsKa3BGoa2cMHeM8lDxjcpJPX+914rW1vW/B/ij4V6L4dbxTZ2NzbQWpcyRO+xkj2leB15Io6IXVnnJ1jwv4U8XaLrPhCXVbmO1kL3KX+xWYdCqlVGMqWHOa9lvdF8BfGW0N7ZXQi1VY/mkjwk8fYeZGfvAcDP4Bq8aXw54Q0/xNokNx4sh1HTZ3Y38kVu8awqoBC5BLHd0zgY/l0HhjRNB8DeLbfxDc+OdJuLC1LtHHYu0lxMCpUKyAELnPPJ/DrTYl5nnniXQLrwv4ivdGvCrTWr7Sy9HBAKsPqCD+Ne3fET/k3jw5/wBcLD/0TXjfjXxH/wAJb4w1HWxEYUuHHlxnqqKoVc++FBPvmvTPG3izw/qXwU0bRbLVoJtRtYbQSQAMGBSMKw6Y4NN30BW1MT4B/wDJSP8Atyl/mtbPjy3+Gb+ONWbW73xHHqXnDz1tVi8sHaMbcqTjGOtc18GNb0fw/wCNZ7/Wr1LSAWLpHI+cFy6ccA9t35VreKtE8HeJ/F+oawfiBY2sN3IH2fY5HZflAx1APSk/iBfCeS19IfDTFh8AtTu7F/8ASzDezsUJDLKqkLz64VDx7V84MAGIByAeD616d8KfiXa+EorrRdcieXRrtt25U3eUxG1sr3UjGfpwDmnJXQouzPMK0/Duiz+IvEVhpFsD5l3MseQM7V/ib6AZJ+ldlq/gLw5d30114e8caCmms25Yr+d4pYgSflA2ktj14960PDtx4S8Dyaxqun6+moanb6aYbNvKZQ905YMyAj7qjYMk85Y+1O4W7nqvhjVNXi+I2p6E+i6jb+GoLSO00+SW1cRL5IxwxG0hstznkKteA+KdMn8A/EmeK3XH2G8W6tN3IKbg8fPfAwD7g1T0jxnrul6xZX/9q30wt5klMUly7K4ByVIJ6EcV6X8V9U8FeLNT0HU7TW4GZJ0tr4Kj7hbls7sY/h+bgcnd7VKVmNu6Oz3+AvjVp0PmsIdXjjxsDhLmHuQM8SIDnsRz2JrwPxt4SuvBXiabSLmVZlCiSGZVwJIznBx2PBBHqD1rsrPwp4b0Lxjba5bePNHTRra7W4jWOVnugqsG2eWAe3Ge/XHaub+JfjGPxt4vk1K3jaOziiW3tw4wxRSTk+5LMfpiiO+gS1Wu56h/zan/ANsv/buvK/ht4a/4Srxzp9hJHvtI2+0XQxkeUnJB+pwv/Aq72PxZ4eP7PJ8OvqkQ1XyT/owB3Z+0bwOmOmD1rlfDmt6f4Y+GutzWt+o8R6pIlrGkeQ8EAOWbOON3zDg/3TQr2YO10e0+Dr/WPF6eLdL8TaTqVpZXkrm0+120keIHXZsUsMAqFU8d2Jrzn4J6KNM+K+qWOoRr9s061mRM9nEiISP+Ak/ga5TwH471LRPGmmXmo6tdyWHm+XcrNO7oI2+UsRk5253fhXV+N/GOk6P8TNP8ZeE9Rt71pY9l7AoYbsAKc5A+8uACM4K5os9h3T1OY+MdzPc/FLWBPuAiMccat/CojUjHsck/jWP4f8C+IfFGn3N/pFks9tbMVlczIm04z0Ygnj0rv/GLeDPiZcQa3p3iC20XWHRY7i21JTGj44BLgEZxxnnIA6YrV8Cah4d+HPhzW7XVfFek3dxenEa6c7zgYUjqF7k/T3ovZCtd6nI/DS/vtI8KeNtU0+Vobi2tbdo5VGdreYcdeOcHj616Zb3Oh/HTwS1vOsdnr1mM8cmF8feXuY27j29QDXkfhDWNN0/4e+NbG6u0iu7+K2W2hIOZCrOTj8xXM+H9f1HwzrUGq6ZN5VzCe/KuvdWHcGm1cE7HfavouoeHPgrfaVqULQXUPicK654YfZwQQe4PBBp3w60rU9M8D+IvFOm2F3c6nMn9nacLaFndC2DJIAoyMDGG9QR3ra+J3xE0Pxr8NtOjs7gRak15HJNZNndFhHB+bGCMkc+hHSuX8ceKILGw8P8Ah3wrrEhsNNs/309pI8YluHOXJ6ZGRkem40ldoHZM9I+I+l3vi/4Nafrd3Yz2+r6dGJ54p4THIAPkm+U8gcb/AKKK+cq9q+EfxE0+107WNH8X6qxtZ8PE12zSBgwKumeTjG3j615HrFra2Ws3ltY3S3dnHMywTr/y0TPyn64xTjpoEtdSjRRRVE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fpGr6ffeBLjwpqF8NOK341C3uXid43byyjJJsBYdiCFPfNT6Nq+neCbHV5LLVI9U1LULN7FBbRyLDCjkbnZpFVi3HAC47k1xNFKw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p3Xh/VLLQrLW7i0KadfM6W829TvKkg8A5HIPUDOKzKACiiigAooooAKK6HxT4Vk8MRaO8l5HcHUrCO9Cqu0xh+gPPP1rP1jQtS0Ca2h1S1NvJc26XMSsykmNs4JwTjoeDgj0ouOxn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3pmmXes6nbadYQtNdXDiONF7k/yHcnsK6O78K6Dp2qto994qVNRjfypXisi9rG+cENLvDcHqQhAxV74NXVta/FLSWuWVA/mxxsxwA7RsFH1OcD3Ncjqtld2et3lldI/wBriuHjkU8kuGIP15pdR9DbHgDXF8br4UmjiivmJPmO/wC68sKWMgbHK7QT68Yxniq2p6PoMGkPeaX4jN7PHOsTW01mYGYEE70+dty/KeuCMjIGa9E8ceIL/wALePfC9xYItxq+k6JFHeIQWH3XLqwHTCktnsCDWTqtv4R8YeCdb8RaTo8mhappbQtPCkpe3mEj7QF9D14AHTv1Cux2Rl6j8O4tF0fR9Y1bXYrew1K1juFKQF5dzqG2KmRuIB5JKgcc5IFZ2veDf7O0C18Q6XqSapo1xIYTOsRikhlHOyRCTtPuCR+Yz0XxIjvJPBHgG6kLPajTPKU9lcbf5qF/759qdpJ+w/s+a8bwbU1DUokslYfedShZl/BWGR6EUXYWRzWpeHru08D+HtYn1VnsdQlmWK2YNttyr7WOMkc4zwK6rxzpOgw+BPCf2S/sYHS0nlDx2kim+fKKTnbkH5f48daqeJ/+SIeBv+u97/6Naq/j5Cvg/wAB+XtNudMfaQc/Pvy4/AkUDM5/BtrpWi2GpeJNXbTzqKeba2lva/aJmi7SMC6BVPbnJ9OuM/xJ4Wn8Px2F2tzFeabqMRltLuIECQDhlIPKsCeRXo/xb1i0j1TRdQj8PaXqOm3emRG0ubhrjIUFiY8pKo4yD0z81cDr/im/1rw1pWmtpFnYaXZSy/ZfsqS4LEhnG53bOCwOO24e1CbYmkjnIIJbm4jt4I2kmlYIiKMlmJwAB65rs9S8CaZod0ml6v4rtbXWigaS3Fs8kMDEZCySg8E5HRSB645rN+Hs9va/ELQJrvaIVvY8ljgKScAk+xwfwp/xBtLuP4la/BLFIZ5NQkZE2/Myu25MDvlSuPrT6i6XOv8AiTbW1n4k8E22snZbW+i2i3YT5ztVm3KuMgk4IHbn0rhdY1PVPHXjCW7MTTX2oThIYE5xnhEHsBgZ/E11vxitprK98K2lx/r4NAto5Oc/MpYHn6isj4UXdrY/E/Q5rwqsXmsgLdA7Iyp/48RSW1xvexHe+E9E0jVG0jVvE/k6lG2yb7PZGa3hfurSbw3HfahxVW68E6jp3jWy8M30kUct5NDHFcx5eJ0kYBZFPG5ef0NUvFlrc2fjDWbe6DG4S9lDkjBYlyc/j1/GvUfEbJD43+FemyjbqFnBp6XSk5ZG3phW9CME/jRcLHNS/DXS9N8RPoeueMbOwvjL5cMa2ry5zjYXIIWPdkEZJ4Iziuc1LwZrGneNG8K+SJ9S81Y0EJyr7gCGB7DByc9Oc9Kn+Isk7fEjxA8rkyC+kCnPIUHC/kAK9cvLm2tf2orVrlkQPAI42ZsAO0BAH1OcAepou0OyZ5TdeFdB07VW0e98VKmoxv5UrxWRe1jfOCGl3huD1IQgYqD/AIQbU7fx3b+E9QK2t3NMsay43oVbo6+qn/63BBFYuqWd3aa3eWV1G4u4rh45EPJ3hiD9ea9k1xhH8YvAFhKyvfWVlZw3ZB5WTLHafQ85/wCBChsSSZ554h8F2/h63uIptetp9XjuvJXTYYmMhQkgOx6KSADt5I3DODxUupeCtO8O3MGn+IvEBs9UkRXkt7a0+0LbbuQJX3rg4wcKG/lke6Sx+NL3epOqpB4gMlw56LtuMsfoMGt74n6mmmfELVIr7wrpFy0jrJHcTG53TIVG1vlmCnjjgDkUahZHKXngi/07xlbeHL25tIHuWTyrtn/cPG/3XDY5B6fUYrI1rTDo2tXmmm5guTbSmMzQNuR8dwa1vEmt6v4x1DSRNpccMsdpHaWVvZwyfvIwzBdoZmLHJI69q5+4t57S5ktrmGSGeJikkcilWRh1BB5BpoTIq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VmRgykqwOQQcEGukHj7xF5iTvdW8t3GAEvJrGCS5GOh85kL5HY5yMDBrmqKAuadh4h1bTdb/tm2vpBqJLFriTEjMWBDbtwIbIJznNSan4m1XVrUWlxNDHaiTzfs9rbR28bPjG4rGqhm9zk1kUUBc9T8a6rqnh3Q/Bf2K42xXOgxebHJEskUoJ3YZHBVsbh1H864DWvEereIHgOp3ZlS3TZDEqLHHEvoqKAq9B0HOKr3urahqMNrDe3s9xFaxiK3SVywiQAAKuegwBx7VTpJDbuaV3r+p3uiWOjXFzv0+wLtbQ+Wo2FzluQMnJPcmp4vFWrxaGujNPDNp6bvKiubWKbyd33jGXUlCc9VI5561jUUwubul+Mdd0jTm062vFewZt32W5gjuIgfULIrAH6VR1TWtR1qWN7+5MoiG2KMKEjiHXCIoCqPYAVQooC4V0snj7xJNDCk1+kssKeXFdSW0TXMa9cLMV8wdeu7Nc1RQI0tX17U9dNodTujObO3W1gJRV2xLnC8AZ6nk5PvWaDg5HWiigDpU8e+Ilkime6tri6hx5d3c2ME0646YldC/HY547VkprWpJrcetG8lk1KOZZ1uZj5jb1IIJ3ZzjA61QoosO5b1HUrvVtTuNRvpfOu7iQySybQNzHqcAAfpVjW/EGqeItWbVdUuzPesFBlCKh+UYHCgCsyigR0o8feIvMSd7q2lu4wAl5NYwSXIwMA+cyF8jsc5GBzWTba1qVprcesxXch1KOXzhcSYkYv13HdnJ+uaoUUWHcsX17calqFzfXcnmXNzK00r7QNzsSWOBwOSelbVv458Q2+mw6ebyK5tYBiFLy1iufKHopkVio9hXO0UCuag8R6wNdi1v+0Jm1KFg0c7HcVx0AB4wBxjGMcYqrqWpXmsalcahfztPd3Dl5ZGwCx/DgfQVV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1fwB8H7bxv4Zj1dtaltG854pIhbB/u46HcOx9KzbTwr8OL6f7PH49uLeRmCo9zpzKhyfXOAPckV658BP+Sb/APb7L/Ja+XqhXbZbskj0Txn8H9b8J2MmqQTw6npSAM1xCNrKp/iZMnjnqCfwrzuvp34F6o+tfDqbT74idLO4e2VJF3AwlQwU56j5mGPTArzHwT8PNJ8Q/EfxD4d1CW6W304ziNrdwrEpMEGcg8YNNS7g47WPMKK9vv8A4O+H9B03XL3VtVaOVI7l9KtHuEVnVEJUtxlySM4XHHXrgeIU07ktNHoXwj8HaR4116+sdXM+yG186MQybTncAex9a9B8Q/CX4beFrWK51rWNWtIZn8tGMgbLYzj5Yiegrmv2d/8Akd9S/wCwa3/oyOvVvip4G1Dx3o1jZ6dc2sElvcGVjcFgCNpHG0Hnmob940ivdPDfHGlfDqy8PQS+EdXub3UPtSpIsxb/AFW1iTgovfaPxqP4T+Brfxv4knh1AS/2dawF5jGdpLNwi57Hqf8AgJqHxv8ADHU/Amm2l5qF7aT/AGmUxBbfecEDOSSBXqfw6lsfhv8ADzStQ1NQtz4hv4lyTgpG3CMf9kKC3/A8U29NCUtdTh/i/wDDew8FRaZeaOJzZzlopjM+4rIOV59xn/vmqPgjSPh1feG5pvFmsXFlqAuGVEhY58vC4OAjd91fQHxK8Of8JR4D1Kwjj33SJ59txk+YnIA9yMr/AMCr46oi7oJKzPpKw+BXgfU9Pt76z1DVpra4jWWKQToNykZB5jyPxrltU8IfCPSzqdl/b962p2oeMQzyFQJVyNuRGAeeOtev/Df/AJJv4e/68o/5V8s+Pv8AkoXiL/sJT/8Aow0o3bKlZK9j0r4afCnw34y8GRapfy6hHdefJHJ5EqqpweOCp7EVxPxS8Lab4P8AFqaVpfnmAWschaZwzMxLZPAHoK9r+An/ACTf/t9l/ktU/H/wcvPGfiubWYtZhtkkjRBE8JYjaMdc0c1pahy3joYXgL4PeGfFXgbS9YvZtQjubhZPM8iZQpKyMvQqey1x+q+F/CuifGCTw1ftdJox8uHzhMA8TvGrBixGMbm544Bz2r6I8D+HJPCXg+w0OW5W5e18zMqrtDbpGfp/wLFfNfxn/wCSs63/ANsP/REdEXdikrJHqupfs/8AhxdJvP7NuNRa/wDJY23nToV8zHyg4UcE8V4p4H8KyeKfG1lokyyRxmQtdcYZI05cex42j3Ir6K+D3jA+K/BkcVzJu1HTsW85JyXXHyOfqAR7lSag8Q2ekfDMeJvG8AVr/UgiQQsMASnqB6hm+dv904oUmtBuKep4T8S9F8O+G/EzaN4fe6lNsP8ASpZ5Q/7w87FwB90dfckdq4ypJ55bq4luJ5GkmlcvI7HJZickn3zUdaIzZq+GtEl8R+JdO0eHIa7nWMsBnYvVm/BQT+Fez/EL4M6FovgzUNV0NLv7Xa4mKSS7x5YPz8Y7A5z/ALNYnwR0630y313xxqK/6Lplu0cRPd9u58f7W3ao9d9e9aVfWfivwrbXmxXtNRtQXizkYZcMhI9MkH6VnKTuXGKaPiSvfPBHwc8L+JvBGl6tdzaglzcxlpDBOoXIYjGCp9K8X8SaJN4c8Saho8+S9pM0YYjG9f4W/FSD+NfUvwe/5JTof+5L/wCjnpzemgoLXU4Sy+HXwvvPFd14XS61VdWtuDHJLjzMKCSp24OAc4+vHFct8TvhCngzTV1nSr2W50/zBHLHOB5kRPQ5AAIzx0GCR1zx6np/w3urb4t33jW7vITb5Z7eCIMzktHsJbgY4LcDOeK5D42fEGSfSW8MW+lX9slyyvNcXkBiEiKwYCMHk/MFOfbHfhJu+hTStqUfhn8KvDfjPwZHqd/JqEd0J5InMEqqpxjHBU9jXGfFTwrpXg7xXDpWkm4aEWiSSG4cMxcs3cAcYC9vWvafgJ/yTf8A7fZf5LXl3x8/5KR/25Rfzamm+YTS5blL4S+CtJ8b6tqNlqpukWG3WWN7eQKQd2CDkHPWuY8Y6VbaH4w1XS7Pf9mtbhoo/MbcxA9TXoX7O/8AyO+pf9g5v/RkdcH4/JPxD8REkn/iYzjn/fNP7RL+E52vcvhz8IPD/ivwRY6zqcl+lxO8v+omUKyq5UcFTj7prw2vrj4e3FpoXgrwjo1xIVutQtGmgU/xHHmsPrh/0om7LQcEm9T5w+InhUeDvGd5pUXmG0wsts79WjYcfXByuf8AZro/hH8ObPxxNqU+qtcJY2yLGhhYKxlY54JBHAByP9oV6N8ffC39peGrfX7ePNxpr7JsDloXIH44bH4Mxrovh3Y2fg3RNG8LTfLq15bSahOmOQ2UBDDsQGCj18s1PN7o1H3jxr4vfD3SPAqaMdJku3F35wlNxIGOV2YxgD+8fyrm/AvgHVPHepyW9iyQW0ADXFzKCVjBPAAHVjg4HHTqK9i/aKsvM8KaTe94b0xfg6Mf/ZBXWfCLS4dL+GekeUiCS5Q3MrqOXZySCfcLtH4Uc3uhypyPP9c8AfDH4f2VuPEd3qF5eTLlY0chpMYyQq4CjP8AeP4nFPs/hV4B8daJLfeENTu7aWM7CJCXVH64dGG7p3Bx9cVwPxnvnvfijqoZ2aO3EUEYP8IEakj/AL6LH8a6D9nm+aHxpqFkZMRXFgX2/wB50dcfozU9bXuF1e1jzzxV4V1Pwdrcml6pGolCh0kjyUlQ9GUkDI6j6g10Hw9+GGpePJJLgTCy0yF9klyybizYztQcZPTPIxnv0r1/4/6XDd+BIdQMa/aLK6TbJ3CPlWX6E7T+Ar0Pw3o0Hh/w3p+lQRrGltAqEADlsfMxx3JyT7mk56AoankGveBPhR4Gijh167vpruRN6RGVmlYdM4QAAZ6bsdDzxUFn8NPht4x026u/DOvXlu1su6bf8whBBPzI4DY4PIOODzXkvjPVZdb8aaxqErlzLdSbCSeEB2qOfRQB+FZtjql9phnNjdzW5uIWgm8tiu+Nuqn1BqrPuLmV9jsPhd4U0fxh4vudJ1OS5+zC0kkheEhGLBlAJ4IHyljiuv8Aid8KvDvgzwa2p6dJfSXJuI4gbiZWABzngKPSsX4B/wDJSP8Atyl/mte5fEfwZN458NxaVDepaMlys/mOhYEBWGMAj+9+lS3aQ4q8T5/+EvgvSfG+s6hY6s1wqw2wljaCQKwO4A9Qc9a3viv8M/D3gfwvaXmmTXr3c16sR+0Shhs2OTgBR3C/nXoPw1+FNz4D1661GfVYbtZrYwBEhKkEsrZySf7v61lftFf8itpH/X6f/QDRzXloHLaOplfD/wCEHhnxX4D0zWL6TUI7q483zDDMoB2yOg4KnsorzX4k+HdP8KeNbrR9MaZreCOM5mbc25kDHJwPWvoD4ISvJ8LdOVjkRyzKvsPMY/zJrxL41/8AJVtW/wByD/0SlOLfMEkuW5kfDnQLHxP4707RtREv2W583f5T7W+WNmGDj1UV6j45+Dnhfwv4J1TWLWbUpLi3jUxiaZSoJdV5AUetcD8GP+Ss6J/23/8AREle+/GH/klOuf7kX/o5KJN8wRS5WfI1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1D8BP+Sb/9vsv8lr5er0Xwb8XtS8F+H10iz0uznjEjSmSVn3Et9DjsKh0/4lWWkTC407wP4eiuVIaOWSN5ChHQjc2QfoRUpNNltppHrnw1tU+HPwnudY11Wt2ldrySJlw4BAVEwf4jgYH+3zXF/Ai9l1P4la5fznM1zZyzSH/aaZCf1NefeLfHviDxpOratdjyEOY7WEbIkPqF7nk8kk+9O8DeNrvwJq1xqNnaQXMk0BgKzEgAFg2eO/yilyuzDmV0Xvi7cS3HxR1syuW2SJGueyhFwBXE1seKfEEvirxJea1Pbw28t0VLRw52ghQvGfXGfqax6pbEvc9f/Z3B/wCE21I44/s5v/Rkddb+0V/yK2kf9fp/9ANeOeCPHN94Ev7q80+1tp5biEREXG4hRkHPBHpWp41+Kuq+OdDg0zULCygWK4FwJLcMCSFZcck8fN+lS0+a5SkuWxheDNAn8WeLNO0UNIYppQZiD9yJeXP/AHyDj3Ir3P4l2ngXXNTtdM1rxWdMfS4/LWzhThNwU8/Kf4QteK+CPHF34Fvrm9sLC0ubmeMRb7gMdiZyQNpHUhfyrD1jVJ9b1q91S6x593M8zgdAWOcD2HQU2m2JNJH2f4c1Ww1fQ7a407UhqMCKIjc95GUYJPv3/GvlX4peGf8AhFvHt/axpttLhvtVtxgbHJOB7Bty/hVjwT8U9Y8DaTcadYWtpcRTTed/pAY7WwAcbSOoA/Kq3jf4h3vjyOzOpadYwT2pbZNbBgSrYypyTkZAPtz60oxaZUpJo+mfhyrJ8OPDwZSp+wxnBGOCMj9K+V/H3/JQvEX/AGEp/wD0Ya7LSvjxr+kaRYaZb6ZpjQWdvHbqZFkLMEULkkMBk49K871zVX1zXb7VZYkhkvJmmdI87VLHJxmiKaYpSTR9I/AT/km//b7L/Ja8o+OsTR/E24Y4xJbQsv024/oag8J/GDWvB/h6HR7DT9Plijd33zq5YljnswrnfGfi668a64urXttBBOIVhZYc7TtJ55JPehJ81wcly2PpX4Mgr8J9EBHac/8AkeSvB/jSu34r6yc/eEB/8goP6Vc8N/GnW/C/h2y0Wx03TpILVWAeYOWbLFj0YDvXIeLfEtx4u8SXOtXUEUE1wEDRxZ2jaoXjP0oSadwlJONj0X9nZnHjPU1BbYdPJIzxnzEx/M/rXWftFZ/4RfSOfl+2nI/4Aa8c8EeOb7wJf3V5p9rbTy3EIiIuNxCjIOeCPStLxr8U9U8daNBp2o6fYQiG4E6y26sG4Vl2/Mx4O7P4Chp81wUly2OEp0cbyyLHGrO7kKqqMkk9AKbWjoOrNoOu2eqpbQ3MlpIJY4ps7C4+6Tgg8HB69qsg+iNT0Pw34b+F+meDdf17+yDcoJJ3jG5pXBDuOh43EDPoBW98MZ/DdpobaF4f8QNqyWjGX94MNGrnOAMDjOT9TXzZ418a6h451eHUdQhgheGAQLHACFwCTnknklv0FJ4L8Y33gfXH1Swiimd4WheObO1lJB7c9VBqOV2NOdXPS/2hfDXkajp/iSBMJcL9luCBxvXlCfcrkf8AABXpnwhRo/hXoQYYJjkP4GVyP514b4l+Mur+K9AutH1PSdM8icDDxK4eNgQQwJY+n5ZqXQPjbrvhzQLLR7LTdNaC0j2K0yyMzckknDAd6Ti7WBSSlc63RJ79P2nNShtml+zSNJ9qVCduwQ8Fh0+/t69zXcfGe1srj4YapLdoheDy3gcrlkk3qBt9MgkfQmvK4/2gdZhMskWgaRHPLgySKrjewGMn5sn864rxf8QvEHjZ0XVbhFtY23x2sC7I1OMZ7kn3JOMnGM0cruHMkj2f9nnU4JvCOoaZ5v8ApNveGUxk9I3VQCPxVv8AJrA+O3g3Wb3xJa63pun3N5bPaiKX7PGZDG6ljkgDgEEc+oNeQ6D4h1Xwxqi6jpF29tcqCpYAEMp6qwPBHA4PoK9Utf2i9aSELdaJYTSY+/G7oPyOf502mndApJqzNf4E+E9T0ObVPEGsWslhbvbiKL7SvlllzuZiDghRtXk9c+1eK+JdRTWPFOralECIru8lmQHqFZyR+hrqPF/xb8S+L7X7FNJFY2J4eC03L5v++SSSPbge1cHTSe7JbVrIltreS7uobaIbpJnWNAO5JwK9w+NeryeGvEHg6HTTsbSIjPCCeo3KoB9RiPHTua8Z0XVH0TXLHVI4Y5pLOZZ0STO0spyM456gVreNvGt9461a31G/t7eCWG3EAWAEKQGZs8knPzevam1qCdkfXumX9nr+h2t/CFltL2BZArAEFWGcEfoRXhPh/wAXHxL+0dDerMGsz51pbHPHlLE+3H+8wLfVq47Q/ixr2g+DZPDVtHbNbskqJO4bzYg+fukHHBJIyD1rmPDuuT+G/EFlrFtGkk1pJvVH+63BGD+BqVG1ynO9j6Y+OFiLv4X30ve1mhmH/fYQ/o5qr8EPFdrrPgyHRjJjUNLBR42PLRliVYewB2n0x7ivLdb+OOua/od9pN9pWl/Z7uFomMayBlz0YZYjIPP4V53pmq3+i38d9pl3NaXUf3ZYm2n6e49QeDSUdLMHNXuj0L456Dc6b8QJ9TaEiz1FEkikVfl3KgVlz65XP/Aq6D9nbRLo6xqmvNGy2i2/2RGI4d2ZWOPXAQZ/3hWTB8eNYmsFs9c0TStWjAwxlj27z6sOVz9AKZffHnxE9l9j0jT9N0qEDCGGIs0Y9Bn5f/Hadnawrxvc679oLxRaLpVp4ZhkD3rzLczhefLQAhQfck5+g9xXoXw78WWni7whZ3UMoN1BGsN3GeGSUKMnHoeoPp7g18g3l7c6jeS3l5cSXFzK26SWVizMfUk1e0HxJrHhi9+16NqE1pKcbthyrgdmU8MPqKHDSwKetzV+IugXXh3x1qttcROkUtw89u7DiSN2JBB6Hrg47g19SeHNH0i58NaNdNptlJIbKBhK1upb7gOckZrw5fj3qF3bLDrPhvSdQ24wWUgZ9cNuGfpikvP2g/ETw+Tp+l6ZZxhdqfIzlB2xyB+lJpsacUN+CwA+Lt4AMAQ3HH/AhXoX7QCM/wAO4GHRNQiY/TY4/rXhXg7xxqHgzXrvWLS3t7i5uYHhYTg7RudWJwpHdf1ra8X/ABc1jxpoDaTqFhYxR+asoe3Dggrn1Y+tNp3uJSXLY3/2dkY+NNTcD5Rp5BPuZEx/I12P7RMJbwZpk+RhNQCY+sbn/wBlrxjwR46vvAl7d3en2ltcTXEQiP2jcQoBz0BFafjX4rar450KHS9QsbKBYrkXAktwwJIVlxgk/wB40NPmuCkuWx7b8Df+SX2X/Xeb/wBDNeM/GiCWT4rarsidsrBjCk5/dJU3hj4z6x4U8MWmiWOmWEkdtv2yzbyW3OWOQGHdq1P+GiPE/wD0C9I/74l/+LoSadxtpqxg/B6Ca3+LmiJNE8bYnO11IOPIk9a95+MP/JKdc/3Iv/RyV8/S/E3UJPiLF4z+wWovI4zGICWMf+rKZ656H1rT8RfGrXPE/h690a+03TUgukCl4VcMuGDAjLEdRQ020wTSTR5pRRRVmYUUUUAFFFFABRRRQAUUUUAFFFFABRRRQAUUUUAFFFFABRRRQAUUUUAFFFFABRRRQAUUUUAFFFFABRRRQAUUUUAFFFFABRRRQAUUUUAFFFFABRRRQAUUUUAFFFFABRRRQAUUUUAFFFFABRRRQAUUUUAFFFFABRRRQAUUUUAFFFFABRRRQAUUUUAFFFFABRRRQAUUUUAFFFFABRRRQAUUUUAFFFFABRRRQAUUUUAFFFFABRRRQAUUUUAFFFFABRRRQAUUV0+q+ANf0bwtaeI7y3jXTroRmNlkBbEillJHbj+YoCxzFFFbPhnwtq3i7VDp2kW4lnEbSMWbaqqO5PbJwPqaAMait1vC13B40g8MXk0MN291FaySK29I2cqOvfG7n6VvfEv4eJ8P7zT4otUF6l5GzYaMI6FcA5GTwc8H2I7UrjszhKKKKYgorvvhn8OE+ID6l5mqfYls1TAWMOzM+7BxkcDb+Oa4vUrI6dql3YmVJTbTPCZEOVfaxGR7HFK/QdupVooqxZWN3qN0lrY201zcOcLFChdm+gFMRXopzo0bsjghlOCD2NNoAKKKKACiiigAoor1L4TfDPTPHVlqd1qtxewx20iRw/ZXRckgls7lb/Z6e9Juw0rnltFWL9bVNRulsjIbQTOIDIQWKZO3JAAJxjoBVemIKK6b4f8AhqDxd41sNGunmjtpt7SvCQGVVRm4JBHUAdO9b3xK8CaT4U8UaXoWiT3s893Grv8AaZEbBd9qAbVXHQ/mKV9bDtpc87or134p/DLw34F8PW13YXupS3txciJI7iWMrt2ks2AgPGAOvevIqE7g1YKKKKYgord8L+D9b8YXzWujWZmMYBllYhY4gehZj+PHU4PFdW/wT8TvbSy2F3o+pSQ8SwWd5udG/uncAAfbPaldDs2eb0U+aGS3nkgmUpLGxR1PYg4IplMQUUUUAFFFekeCvhWni7wZqOvNrKWj2zyIkRjBXKKGy7bhtBz6cdeelJuw0rnm9FOjjeWRY40Z3Y4VVGST6AVNfWN3pt49pfW8lvcx43xSqVZcgEZB6HBFMRXortj8Obif4dR+LtM1GG/CEm8s4k+e2UHqTnnAwSMDAOeRzXE0XG1YKKKKBBRRRQAUVq+HPD1/4p1220fTVQ3M5ODIcKoAJJY4OAAKTxFoF74X1650fUPL+1W+3f5bEr8yhhg4HZhQFjLooooAKKKsw6de3FlcXsNpPJa2+POnVCUjyQBuboMkgUAVqKKKACiiigAorq/h74OXxx4nGkvfLZxrC0zPt3MwBA2qMjJ5/IE9qo+MvDn/AAiXiy+0T7Ut0LYriYLt3BlDcjJwRux+FK+th20uYVFWp9OvbWzt7y4tJ4ra53eRLJGVWXGM7SeuMjp6103gTwJ/wnLalbwavb2l/bRB7e2lXJuDznnPAGBk4PUcU7ha5x9FT3lncafezWd3C0NxA5jkjcYKsDgg1BQIKK1PDug3nifX7TRrAxrc3TFUMpIUYUsSSATjAParHizwnqfgzW20rVBGZdiyJJCSY5FPdSQD1BHTqDRcduph0UVteJvC2p+EdQisdWSJLiWEThEfdhSSBn0PynigRi0UUUAFFFFABRXpHw9+Fa+OtA1DUm1lLJreQwpH5YbkKG3NyMLzj8D6V5uRgkUrjsFFFFMQUUUUAFFFFABRXc/CzwTZ+OvEtxYahNcw2sFq0xe3Khi25VAywI7k9O1UfiL4f0rwt4yudG0ma5mhtkQSPcOrMXZdxwVUDGCB065pX1sO2lzlKKKKYgoortNF+FnijX9Bg1qxgtvsEyuwkluFTAVipJz05U/hQ3YaVzi6K7nVvhJ4t0nS31I2kF5ZInmNLZzrIAmMlsdSPoK4ai9wasFFFeofCb4aaZ47tdUudVnvoY7Z444Tauq7iQxbO5Wzj5enrSbsCV9Dy+itPxHZ2WneJNSsdOklks7a5khieVgzOqsRkkADnGelZlMQUUUUAFFSQwS3M6QwRPLK52okalmY+gA61M2n3EOp/wBn3KG2uBKInWcbfLbOPmz0x3oAq0V6J8SvhingC102ePVhei6Z0ZWi8tgVAOQNxyOfw465487pJ3G1YKKKKYgooooAKKKKACiiigAooooAKKKKACiiigAooooAKKKKACiiigAooooAKKKKACiiigAooooAKKKKACiiigAooooAKKKKACiiigAooooAKKKKACiiigAooooAKKKKACiiigAooooAKKKKACiiigAooooAKKKKACiiigAooooAKKKKACiiigAooooAKKKKACiiigAooooAKKKKACiiigC1ptjLqmqWmnwDM11MkKD/AGmYAfzr638XaRZ+Ivh1rOiaaVk+zQmGOOPkpLEAyp9cqo/Gvnv4PadFd/EG2vLnAtNLhkvp2P8ACEXAP4Myn8K9K+BXiuXWdU8TWl0/725uTqSJ7ucSfl+7qJGkPzPn+zs7jUL2GztIXmuJ3EccaDJZicACvrX4aeD7Dwb4de0jlim1IuP7QmQ5xJtB2Z9FDD8ye9ebavpOnfB2bV9fDQz61fzyx6JABkWsR6yNnuA2PyH8Rx1Ph+eXQv2fbnU7qST7ZcWdzdPMSSzyys2xiT3O5OaUndBFWZ4rpOhX3xO+IGpJZzRwSXUk14XlyVRS+ccc/wAQFP1/wXqsHxCs/C11qyX+oTmKMzlnYR7+gOecBcH6Gu8/Zy0vfqGt6swI8uKO2Q9juJZv/QF/OofBBbxT+0PqerE+ZFaSXEyseQUX9zH+hU/hTvqK2iMTU/gjq+lXca3es6Vb2ZTdLfXMpihjJOAuW6scHgenJ5FZ/jn4Ual4L0mHVv7QttQsJHWPzIVIZSwJBI5G3jGc+nrWl8bNdutf+If9iwNvt9P228Ma/wAUrgFj9ckL/wABrtvjhNHoXw20Tw9HIzM0kcYP96OGPBJ/EpRd6BZann3hT4Za3qnhGTxTa63Dptp5cxckyKxjTIY5Ucj5T+VYHh7wTc63pF1rd3fW2l6LauEkvbkMQWOPlRVBLHkV7X4gY+Ef2coLRWaOe4soocYwd0xDSL+TPWT8KdZ8KeJfASeBtcWBbhZH2xSnYZ9zlgyN/fBOMZzgDqKOZ2uPlV7HmXiDwRZ6X4dg1/S/EtjqunS3P2UFY3ikEmC2ChBxgDJyR1HrXufw/wBIsfB3wsvbyLWLGQTiWcamiMIxxsXORuIBHTHUnFeP/FH4fy+Aru2itL2a40i9ZnhSQ8xuuAQ2OCcMMHAzzxxXpfxMH/CK/ArTtEACSyrbWjgHncB5jn8Shz9aHrYFo2eSeHvh9N4p8W3ehaTrFlcLb2/nm9CuI3HyAgZGc5fHI7Guhb4HataWesX2p6nBa2WnRSSLKImdp9ibiVUkYXPGT1xwK6f9nTS9kGu6zImFJjto5D0GAWcfrHXmHiXxvrvijxDeO2rXaWd1K0cduJ2WJIicBSoOMYxn170Xd7Cskrsk8K/DjWvFGnz6or2+n6TArM99esUjIX723AJOMHJ6cdc1o2vwuOv6be3nhLX7XW2stvnW4gkgk5zjaHGDnBxyM4PfivT/AI1zQeGfhjp/h/TFEEE8yQBF7xICx/HcEye/NYn7ONnIZ/EF6ciMLDEPQnLE/lgfnRzO1x8qvY8KIIJBGCO1S2trPe3UVrawvNcTOEjjRcs7E4AA9a1/GksE3jnX5bbHkvqE5QjoR5jcj2rufgDpcN94+mvJk3Gxs3ki56OxCZ/75ZqpvS5CV3YjuvgxLo+m28/iDxTpGk3dywWC3nYkE9wX7YyMkAgZ616N4f0q8+HHwP1ttQxFesLiX5GDAOwEUZBHUHCH6GvK/jTq02rfEy9twzPFZKltCo7fKC3HruZv0r0v4wTz6H8HNJ0eaXNzKba2m5zu8tNzH/vpF/Ood3a5asr2PIvCfw31jxXYXGqLJb6fpNurNJe3jFUIX723AOcc5PTjrV+4+GBu/DV1r3hjXbbXbSzyLhEgeGRMKC2FbqBn8R09K9i8Yf2J4e+C9jpt619Fps0VvbF9NRGckjeT8xAwxU5Oed3vXDeCPiL4C8D6bf2dnb6/dC7bc5uYYRnAwF+V+nJ7d6d29UHKloyH9nfTTP4q1TUioKWtoIgT2aRhg/kjfnQXPiv9phef3VpfYHcKLdc/qyfrXWfAu1h0T4c6pr1ypRZppJWf1iiX/HzK5n9n+xl1LxjrWuzgOYYNpZuvmSvnP5I350nu2CWiRF+0RqxuPFGl6UrApaWplIHZ5G5B/BFP41j6N8I49Qvxpl54w0W21RgR9ihk8+RWAOUOCBuB6gE9/SpPEOg6j8SvjVrdjp5jj8mUpLLIfliji2xk+pOR0Hc9hyNrw34N8JaD8VdN0NdT1TVNYtpvNLQxJFbxuimTDEkk428gfTPansrBa7ued+N/BGpeBdYSxv3imSVPMhniJ2uucdDyCO4rma9g/aH1BZ/F+m2CkH7NZ72I7M7Hj8lB/GvH6pO6IkrM+lfg9psGofBu+s7G48m7vWuYZplHMUjLtU8c8KUP414qjeI/hb4wfdF9n1CBXQbwTHKjAruGMbh3HuBnkYqXwP461f4fawzxxs9rKV+1WUuVDjsR/dbB4Pv3Fe6/EC20Tx98Jptft9pEFs15Z3Drh4yv30P12lSOmcegqdn6l7r0PnDw/oM/iPUZLaO7s7RI4zNNc3s3lxxoCBkn6sB9TXoVl8EX1rRpL3QfFel6nLGSrRxKQu4AfLuycHr1A7Hvxm+EfhW+t+F5vFGs6qmlaNGjyK4j8x5FQkMcZGOQQOpJ7dK9X+C1t4ds/D2r6jojaiLZrgRzT6gUXd5a7sqq/dAD9yf6USfYUY9zwPwr4Pv/ABV4oGgwMlvcASGRpQcR7BznHvx9TXXv8E9TttaNlqGuaVYwFkjiuLiQp9odhnbEpwWIyAenJwM4OOl+AsD6r4v8S+I5BgldmD3Mshc/ls/WuR1i/uPiF8bIYS7PbnUFtYAn8Fuj8kfgGb6k07u4WVjK8ffDrUvANzbC7uYLq2ut/kzRAg/LjIYHoeR3Nas3wy1zSfh3J4nfWoYLC4tI7iS1VnBkVyuxWA4PLL1rr/2g7t7/AFvw7oFuu6chpcepkYIn6q351r/Ha5i0X4e6ToNsdqSzJGq+sUSdPzKUrvQfKtRPgJ4btLHS77W1vLW8kuRHGDGh3WxClnQkgc/OuceleQ+LrKPVvHsh07V7PU5dXuy6PDuVI2kkIVCXAxjI56Yr2Dwtjwp+zld6gQUmubaebPo8h8uM/lsNeRfD/wCHmoePtQnjt547Wzttv2i5cbiu7OAq8bicHuAMdemRbtg9kjtPA/w/vbfUZv7B+IekJqqxkS2tofPR17hgcB15/ukA15n4q8O3/hbxFdaVqQhFxGQ2YfuMGGQV4HHPTHFew/C3QPCdj8SZ7bSb/U9Rv9NhlLXLKkdt1EbbQCWb73HQcE88Vwvxp1FdQ+J+pKjBktVjtwR6hQW/Jiw/ChPUTWh5/RVnTltW1O0W+cpZmZBOwBJEeRuOBz0zXspu/gNj/kHXR/4Fdf8AxdU3YlK54jRTpGV5XZECKWJCAk7R6c11vw58KJ4q8TKt4RHpFihutQlY7VWJecE9s9PYZPamCVz034S2mneB7HStQ1cEat4nmFvZx4+aODqGOezNs/ApjvXN/tA6YLTx3b3yIQt7ZqzN6uhKn/x3ZWn4h1HwPr/jW28Rt8QTb/Y3iNrapo8+2FIyCFBwO+TnHeuh/aE05b3wlpOrxHeLa5KZA42SrnP5ov51mt7lv4bHlfgT4Zal48tLy5s7y2to7aRYyZgx3EjPGB24/OsfRvCk+veNV8NWN3A8jzSRJc8+WwQMSw74IUkd69u+Hznwj8Ar7Wt2yaZLi6Q9w/8Aq4/zKr+dcb+z7o5vPGl5qjoTHYWpCt6SSHA/8dElO+4uVaHOa18NpdA8X2fh7UNcsIpbmATCch9i5YqqnjOSRXs3xYsNNtPh3Y+H/wC2LTSIQ6bRKjYmSNSSoVQedxQ8964Kf/irf2l1QH91a3wGDyALdckfiyH86T9oTUzd+MNN0tJAUtLXcRn7ryNz/wCOqlG7Q9EmcZ4T+HOteLLSfUIjb2OlQAtLf3j7IhjrjjJxzk9BjkitKx+GA8Q2V5N4T8Q2msz2YBmtvJe3c5zjbv4I4POR0r1P4vmLwh8I7LQdNxFFLLHaEIMFkUF2P1JUZ9dx9TXNfs5WUjatrl90ijgjh6dSzE/pt/Wjmdrhyq9jyvwv4au/FPie20K3dILicuN0wOE2qWOcc/wkfWvRLX9n7XJdZktbjU7WGziRWe7EbMCxz8qqcbsDBJyBz9a6D4cabFffHPxdqkKZt7KWdVYdBI8hH6hZK4j4n+Pdbv8Ax1qVvaatd29jZTNbQw28zIvyfKxO0jJJ3cnscdKLtuyFZJXZX8BfDfVvF7Xt7o2qxWi2MwjSd96M5OTldvTjH51ofDHwpbap8SiLvVrS4bT7t2MTBna72bvnXIxjOD83rXonwxJ8KfAy91vcokkW5vUDD+JRsQfiYx+dct+zrpfna9rOrNz9nt0gXI7yNuJ/KP8AWhvcaS0H/H/7JeaxA39tW3nWNuqf2dhjLudsls42gbdvfPFcf4Y8BC6bTry78YaVolxcFZLWMzk3C5PytgEbc9ueareJor3xz8WtSt9OAnuLu+eCAk4BRPlDE9gFTP0FdDq3w48MeEtW0zSdb1fUtR1W+KbbTTYUjC7mCjLuTwTkDjJx0FGysLd3KfxY8GeJdEvLfWNbvoNSjuNtv9tiiEbFlXgSADlsA4POQvJ4rzavoj9ovUhHoGjaWMZnunuDzyBGu3/2p+lfO9OLuhSVmekfBWOG38X3ut3IbyNH02e7Yj2G3H/fLN+Ves+PtAsvil8PbbWtExLeQxm4tCPvOP44TjvxjH95QPWvKPCw/sf4LeL9Wztk1GeHToj3OMFx9Crn8qu/BLx5/wAI/rn9g38uNN1GQCNm6QzngH6NwD77TxzSa6opPSzOA8K6Z/a/i7SNNYHbcXkUb4HIUsNx/AZrf+KF9Jr/AMVdWWEFitytnEme6AIR+LAn8a9pu/h7b6F8T28cwCNNLhtri7uYs/cmCEEgejBi3sVPqBXh3gzwVqnxG8QXKQzJDGredd3UgLBNxPQfxMecDI6HkU009RNNaHQ6J8ILfWLprAeNdEOpKpJtbVvPPHUZyM45zjOK43xX4S1Hwf4gbSNT8vzNqvHKhykiHgMCccZBHPcGvWPh74Z8KaP8VV07T7/VdS1XTVlMs4jSK2QhSjAjJY8tt7DPqK5f47agdQ+Jb2qLk2VrFb4XnJOZPz/eY/ChN3sDStcrQ/C6yub+Kxt/Hfh2e5lcJHHDKzl2PQDAINS+LPg7f+D9Am1a/wBb04pGQqRLuDysT91cjk9T9Aa9C+HfgvT/AIb+HJvGHikrDf8AlblVxzbIR90D/no2cHv29c+O+OPGmpePfEP2qYMlup8uztFORGpP6seMnv8AQAUk22DSSNy1+GetW/w9l8VjW4LSxmtDNJbhnDSLn5VOODk4xnjkVieD/h7rfjMTTWSxW9hBnzb26YpEpAyRnBycc8dO+K9m+Mcv/CN/CHTdBjkUmRrezIH8SRpkkfii/nS+Oyng74CWumWAEZuYoLVnjJGS43yN/wACw+f96jmY+VHmGn/C+HxCl5F4Y8UWGq31mm6W28p4N3OPkZhhhnjPAzjOAQTy/h/wxfeIfFcHh2IC3vJZHjbzgR5ZQEtuHXjaa9H/AGdrOV/F2q3oU+TDYeUzdgzyKQPyRvyrpvCFha6j+0P4o1G3j/cWKMAR0ExCo35kS0N2uJRvY4a++Ceq6ZqSwX+t6TaWRRSb65lMUZdiQI13cs2BnHTkc1lePvhfqngKG3up7qC8sp5DEk0SspVsZAYHgZAOME9DV/4m6pd+NPiy2kQuTFBdLptsn91twVz9S+efQD0rvvj7PJJp3hzw1ZJvlurkukQOWJUBEHPqZD+VF3oFlZnknh7wVFrFhHf6j4i0nR7WVykX2uX95Jg4JCD+HPGSRWz43+EWp+ENGGsw6hb6lpoKh5YlKMgY4ViMkFSSBkHqRVzXfhlofgXSbK78W61dyXd3kJY6bCpOR1+dzjAyoJx34Br0b4rzxaF8ErTS4Y5UjnW1s41mbMiKoD/MRxnEeD25ovroHLpqZP7OemGPTNc1Z1G2WaO3Rj22As3/AKGv5V5dBousfE3x3qcmkwbjdXMk7yyEiOBGY43N2GOMck44Fex+GV/4RL9nW4vSGinuLOa43dPnlJWM/kY6Pgqlpovwpv8AWthZzJPPOYlBkKxrwoz1OASAf73vSvuyrXsjze3+EsGoajd6Lpvi7TbrXrRWaayEMioNuAQJSME5OCAOPzx55fWVxpt/cWN3EYrm3kaKWM9VYHBFel+EPFPw+8JeJBrcLeKLq5COuJ4IMZbqxxJknr+dcf4916y8TeNtS1jT4pYrW5ZCiSgBuEVSSAT1IJ696pXuQ7WOcr6a8Rt/wif7O8dopMU8lhDblSeS8uPMH5M9fPXhnSjrfijS9LwSLq6jibHZSw3H8Bk19FfGjxn/AMIvY6VbJpel6k91K8hi1GDzkQIAAwXIwfn4P1pS3SHHZsb8C4Z9O+Gc1zqJMNtJdSzxNMcKIQigtz0XKufTvXkej/Dm01ee2e+8VaPpH28iS3tJJN84R+U3LkAEgggE85HrUs3jbxt8Tb228L281vbw3Z2C1tU8qLaoJO48ttAHTPboTWnefDnwt4X8SaVoesaxqWo6tevEFttPiSJELttG52JwM+gzgdBkGjYe6Oa8e/DbVPAT2z3U8N1Z3JKxzxAjDDkqwPQ/nXsHwsP/AAivwQvNbbbucXN8objJUbFH4mMfnWb+0ZqW3TdD0pWyZZpLhlHbaAq/+ht+VaPxIX/hE/gPaaNtCSyR21k2D/GMO5/HY350r3SGlZs8Y8H/AA/1zxzNPJZCOG0iJ869uWKxq3UjIBJbBzj88ZrZg+Fa61pl9deFfEdnrc9gB9oto4JImyc4CFuHztOOgODXrVmml+HP2eoWne5Szn06NriSxVWlzOQGxuIBOXxyeAPauC8A+PPAHgOe+ks4/Edw92qKzTwQ/IFyeNsnfP6U7t7C5UtzgPC/gzUPFAvZ45YLOwsI/Mu7y6JWOIYJxwCSeDwBWnqPgTTk8L3uvaN4tsNTt7JkW4jMEkEgLEABVYZOSTzwMA+ld58KvF/ha5t9e8N60kFvBqt7JcRC5wEkRwB5ZboCNoxz1PHNYnxV+GK+CLNdS0a8nOkXUyxS20jklHwWXkfeXg4zyD65p31sK2lzvfgfoNhonhi/1s6hZ3X2naZJY1I+zhE3MjEjqN3OOOK8hfws3ir4jLpen69ZX8+ptLcvdoriNG+d2ByM5+XsMfMK9ZhB8Jfs0s+FWe6siT6sbhsD8Qjj8q479nrSzdeMr/UmQmOztCob+67sAP8Ax1XqV1Y30Ry/jHwVq+heKNK8PXmqLqN5cpGsAVnYRhnKKvzdOR0Fbmq/A3W9Klt/O1bTEtXDtNdzSGKG3C4+8zDqScAD0PYE1sKf+Er/AGmiTu8ixuj052/Z0/rIv61W/aA8STXnie38Pxyn7LYxLLIg6GZxnJ9cIVx/vH1p3eiFZWbMTxf8INS8LeHBr8OqWepaeFRpHhBBAcgBl6hl5HOe/Ssnwj8ONZ8XWdxqET29jpduGMt9eMUjG3lscc4HJPQY5NeufEYHwr8BNO0RxiedLa1cE8hh+8c/mhH41reJF0bw/wDA6ysLxryLTpba3heTTkVpCWw7MA5AwxBzn+8aOZ2Hyq549N8L/t3h271vwvr9rrlvZA/aY0geCRcDLYVuuBk9sgcc8Vi+GvBV34g0691aW7t9O0axwLi+uc7QxxhVABLNyOPceor0PwH8RfAXgW0vba0i8Q3C3bqztcW8PGAQBw/uaufCHXvC+reDrnwRrohR7idmWKVii3AYqQFbP3wwGBnPAxmi7QrJnnWt+CLGw8LnxDpXiex1SyE62zKsMkUnmEZxtYegJ5xwKm0P4ZalqXhyTxHqd5baNoqAN9ouwxZ1PGVRRkjOAOmcjGa3viB8Mj4P1fTILO/nk0DVbxEZJGI8mQcDdjhvld9p643D3PpHxmuPDtj4Z0nR9X/tO3sZJcwrpkUZA8tcBW3sABhxgD09qObsHL3PG9d+G09h4XXxPouq2+taIWIaeKJonT5tuWRuQM/l9Oa4avYrL4i+C9G+Guq+FdNt9bma6gnVJLuGIDzJFwCdrnABx27V47VK/UTt0CiiimSFFFFABRRRQAUUUUAFFFFABRRRQAUUUUAFFFFABRRRQAUUUUAFFFFABRRRQAUUUUAFFFFABRRRQAUUUUAFFFFABRRRQAUUUUAFFFFABRRRQAUUUUAFFFFABRRRQAUUUUAFFFFABRRRQAUUUUAFFFFABRRRQAUUUUAFFFFABRRRQAUUUUAFFFFABRRRQB2XhPxTp3hzwn4otmimbVtVthaW7qgKJGch8nORkH0P3RTfhl4pt/CHje11K9eRLIxyRXGxdxKleOO/zBT+FcfRSsO50HjTxVd+MvE1zq1yWVHOy3hJyIYgflUfzPqSTXovjL4qeHtU+Gi+FdEg1BWWOCAPcRIo8uMqezHn5BXjVFFkHMz2L4cfFDw94I8ETadJBfyanLLJOSkSGPeQFQZLZxhVzx3NZXwl8d6B4HfVLjV4b2W6u/LSNreNW2qMk5JYdSR+VeZUUcqHzM63SvEmnf8AC0V8TavHcGz/ALQe+ZIVDPu3F0ABIHDbe/QVu/Ezx9pHjrxJo0sKXqaTaLtmWRFD/M/zlQGIPyhe45Fea0UWFfSx638VvijpHjTQLHS9HgvIkiuPOl+0Rqg4UqoGGP8AeNYV0vw51ax02ZNQ1PSLu3tYoruJLESC4dQAzqQ4AJOSSevHGc1wNFFrDcrnf/En4ir40vNOisreaLT9OUiE3LbpZWO3LPg4/hHHPfnnjpfiJ4/8KfEDwtZ7rrULDUbQtItt9mEiu5XG3duAxkD5uuP4e1eN0UcqDmZ694U+Jvh/wz8LLrw/HBqH9r3ENwTKka+X5rgqhzuzgDZnjsa8hoooSsJu56xrPxA0H4g+EbDTPE013purWThhfQ24njl+XBJUMpBbgkDoR+FRt8TdM8LeCv8AhGvBUF2JJtxutSu1EblmGCyKpODgAAk8ADqea8roo5UPmYV1vw68aN4F8ULqTW7XFrLGYLiNSAxQkHK57ggH36cZzXJUU3qJOx7Lqfjb4Zz+MU8Vppus3OpPLG7RSBFhjZdo8zbuyWAGQM4JHOM5rH+LnxF0zx1/ZMelRXccNp5rSfaEVdzNtxgBj0Cn868yopcqG5M9d0X4qaJqXgT/AIRLxrY3s8CIkUd1ZlS+1TlSckYK4AyM5HUdc8lrk/gO00e4tfD1tq15fzsoF5qJVVgUNn5FTqSOCWHrjrXH0UWFzHso+Kfh6w+ER8KabBqAvmsDbs7xKIy7/wCtOd2cHc+OPSofhV8SvDPgbw5c2moW9/JfXFyZXeCJWXaFAUZLDpgnp3ryCilyofMzvvhv8QY/CHi691PUoZZ7e/Rln8oAurFtwYZIzznjPf2rrIviD4B0T4hP4l0yy1S7mvXf7VLNtC24YcmJepJOM5PAzjrXitFPlQKTR2XxN1/SPFHjCbWdImunS4RBIlxCE8sqoXCkMcg4zzjr3rkbd4o7mJ54jLCrgvGG2l1zyM9sjvUdFNITdz1bxH4g+HHji7XVb9da0bU2jRZlgijlibaMY9ScAAHjtxVfxX8SdMfwTb+C/CVndW+kooWae7I82UbtxGBkDLck/gABXmNFLlHzM9l8L/E3wzJ8ND4P8Tw38arC0PnWqKd6bty454YcdQRxz1qz4f8Aid4L0rwfqnhaG21Sys5EligudiySyCRMGR8EAPkngcYCjNeI0UuVBzM9f+HnxM8O+B/COoaeItQl1CeeWWOUQJt+6Fjz8/tkjnGT1rk/hl4k0bwn4uGs61HdSrDA4gFugYiRsLk5I42lvzFcZRTsLmZ6Vq3jzRtY+Mlp4puY73+yLVomjTy18392mR8u7H+s569PyqL4tfECw8d6hpraZHcx2tnE4xcIFbexGcYJ4wq151RRZBzM9mHxH8Na/wDCWLwnq9xe6ZdQQQw+ZBb+criIrtIG4ZyFGQSOe9ZXwn+JGmeBptSstRiuZLC6kV4pooxuQjIyy56EY6E4x3zXl1FHKth8z3PaPCfxB8BeCfEd62lWWrS2l6pMt5PsLod2VREGPk5OSTnOOOK808ZX2n6p4u1PUdMmuJba7uHuAZ4wjKXYsVwCeBnAP6VhUUJWE3fQKKKKYgru28YaXpfwu/4RnQ47pdRv5RJql1IiqGUf8s0IJOOg7cbv71cJRRYadgr2rWfir4Z1r4VDwxcQaj9vFhDF5nkps86MKQc787dy9cdD0rxWik1cE7Hteh/Evwjf/DCPwh4nj1CLZAIXe2QEMFfchU54IwucjGRVnwX8VvAvg6xudOsdK1SK2Mu5JWVJJp+OXkO4AegUDAxnvXhdFLlQ+ZnZ+CPGyeHPiF/wkeoQvPHO0puBGBv/AHmSSueM5+nerPxR1nw54l8Qya7o2oXktxdCMSW01rsWMKm3IfdkngcY7nntXB0U7a3FfSx6xqXxB0Tx34IstD8UT3mn6nZyK6ahDAJ45MArll3AgkHnHcZ9qZD8TNL8IeC28O+DIbt7mcs1xqd2ojbcwwWRFY4OAMZPGO/WvKqKOVD5metfCj4j+HPA2jX8epQahLf3dwHZoI1ZfLVflHLDnJf8xXlNxO9zcy3EpzJK5dj6knJqOiiwm+h7F4i+KPh67+E6+EtKt79LkW0Fv5ksSqnyFSx4Ynnae3eqHwg+I+leCl1Cy1eKYQXbpIk8KBihAIIYZzjBHTPfjmvLKKOVWsPmd7naaR4g0rwZ8RbTWdHurnU7CJ2MhmtxC5V9ysFG45wpBBO3J7Cu28S/EPwFfeKdO8XW1lqt3q1sIwttJtjhG1s5bqd4BOMHGQM98+K0UWDmPS/i34z0DxvPp99pU1+LiBPKaCeBVQKSSW3Bj82cDGMe/HPmlFFCVhN31O11bxZps/ws0XwrYxTrc29091eSOgCux34wQSTw+OQPuiuKoop2Bu57U3xmtr74T3Wi3xuDr0lq1p5mzKyqcLvLZ4JUnPuD61znwl+Itn4Evb+LUreaSyvVTLwKC6OpODgkZGGOfoK84opcqHzPc9q0P4heAfCfja+1LSrLVbiPUTJ9puptuYctuCxJwSpPXcc8L6HNCx8Y+A7b4m6j4rvk1a/8xlmtEa2QCKUk5OC/O0Bdp9zxwDXklFLlQczPZ/HPxA8FeO3tkvr3xLb2lvyttBbw7C/PznL8nBwPTn1OeGS78G6Z440i90v+2JNGtnjmuRerG0rOrE7VC4G0gKOT3NcjRTSsDlc9M+LnxF0zx22kx6VFdxw2glaT7QiqWZtuMYY9Ap/OrJ+IWjeLPh5beFPFEl3Y3Nm0fkahbxCZG2ZUF0yDnaccE5PPtXlVFHKg5nc9V034j6L4E8JTaR4PiubrU7pma41O8hWIA4wpRAzE4HQE4B55yRUnwp+I/h/wVp+ptq8eoz6hfXAd3hjVwUUcZLMDnLPn8K8moo5UHMzrfBXiPTtK8fw+IteSeaKOSScrCgdmlYHB5I6E5/Ctrxz8SINd+ImleI9JhmEGmrF5cdwoUsyuXOQCeucfhXnFFFtbiu7WPbPG3xC+H/i+DT9TurTVpdRsdxis8KkchODtlOT8hI/hOcZ9sUPif8RfDvjzw3YJbNqFtf2z+Z9neFWjJbAYFt3YZwQDn0GePIqKXKhuTPZPHnxU8P618PU8MaDb6hEF8mL/AEmNFHlR4IGQx5yq9qxPhj8Uh4JhuNL1O0kvNIuGMhWPBeJiMHAOAwIAyCR6+ufNqKfKrWDmd7nolxc/Cmznkv7Kz1+9kwWh0+4ZEgDejsDvK9OhJ45zmvO6KKEhN3Ot+G+v6V4X8Z2+s6uly8NtHIY1t0DsXZdoyCRxhmP1Aq/8VvG9l458RWt5psdxHaW9qIgtwoVi+5iTgE8YKj8K4Oii2twvpY6TwH4oHg7xhZ6y8LTQx7kmjXG4owIOM9xnP4Yr0bXviF4Am8Y2XjC1sdVvNVj8vMEu2OFMcbj1JcDpg7cgGvFaKGrgpNHrHj3xv4U8V+MdA1lJNRe3tGjW6tnt1AMauXODv+8c4x+tR/Fv4l6X45sdMtNJivI47eSSSYXKKuSQAuMMc/xV5XRRyofMz1bwb8VNOtPBs3hHxZYXN5pjRtHFLbEF1QnO0gkdDkgg8cDHFYGqT/Dqw069GiW+s6hfzoUga/KJFbg/xYXBZgM4zx09K4iiiwuY7i3/AOEA1PwrplteXeoaVrFori4njsxKlzlywGAw5AIAJx057Vb8c/EC01nwtpPhTRku20zTgm65vMCWdlUqvAJwoBPGfTpivPKKLBc9m1P4h+FvFnwvsvDuqXN/pl7aJCCYbUTK7RjbwNw4I5wSuD645qfCj4jeGvAui30OowahJe3VwGLQRKy+WqgKOWHOS/515JRS5VsPmd7npPw18d6P4X8Vaxr2tpeyz3iMsf2eNW+++9ycsO4X9aw9U8SafrnxQk8Qagtw+mSX6zMm0GRoVIAXGcZ2qB1rkqKduor9D0/4ufEfTPHUelQ6TFeRxWpleX7QiruZtoXADHoA351d0D4qaPe+BT4Q8aWN3PaJGsUVzZ4L7FIK7gSMFcDBGcgcjrnyOijlVrD5ne52Wtz+AbTSLq28P22r3t/OVCXWoFFW3UMCdqr95iPlJI9xVqVfh5qui6SDf6lpOoWtssV3tsVlW5fOSwwwwck8nsBxxXB0UWFc7/4h/ENPFMOlaXpkdzFpuloBFLctmeZwoXe2DgHA/UnvgdLc/FDwx418J22j+N7LUY7uBgwvLAKcsFI38ngkE5XBHf0x43RRyofMzqPEdx4Pj02Kx8M2moSz+b5k9/qBUOQARsRFOAvOcnniuX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q6Z4Z13WoHn0vR7+9hQ4aS3t2dQfTIHX2rOmgltp3hnieKVDtdJFKsp9CD0oAjooooAKKsWdjd6hK0VnbS3Eio0jLEhYhVGSxx2A70XFhd2kNvNc200MdynmQvIhUSLnGVz1Ge9AFeiiigAop8UUk0gjijaRz0VRkn8KZQAUUUUAFFWLewu7qC4nt7aaWG2UPO6ISsak4BY9hn1qvQAUVZm0+8t7K2vZrWaO1ut3kTOhCS7Thtp6HB4OKr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Lb2txdy+VbQSzSddkaFj+QqNlKsVYEMDgg9qAEooooAKKVVLMFUEknAA70OjRuyOpVlOCpGCDQAlFFFABRRRQAUUUUAFFFFABRRT/ACpPJ87y38rdt344z6Z9aAGUUUUAFFFFABRRRQAUUUUAFFFFABRRRQAUUUUAFFFFABRRRQAUUUUAFFFFABRRRQAUUUUAFFFFABSqMsBkDJ6ntSUUAeq/FTXtT0TxHb+FtCu7qw0jTLeBbaK1kKeaxUN5hK4LHJ6+oJ6k1Fe2r6zea74r8eaa8M2mJbW8llbEwPeTMMLvJ3bfkALYxxjA9ci1+KmsW9hZwS6bot3d2MaxWuoXVkHuIVX7oDZxx2yPzrM0rx1q2m3epzTx2mpR6o4kvbfUIfNjmYEkMRxggk4wRU2Zd0dpp3gzw5reveDb6Cyay03WI7qa8097lnEKwZyQ/DBWx3P41kajpvhO/wDh3qusaTpd1YzWWopBb3E1yZTcq+TtZeAuF54GegyeTWT/AMLF11tRur6QWjyTadJpkaCAIltC/wDzyVMBSOxOevOayW8R3h8Ip4aEcC2K3pviwU+Y0mzZyc4xjtiizFdG34P023bwt4t1u4SRjZWccEGyZ4/3sz7QflI3YAPynIPcVa+LJ+y+J7LQxjbo2mW1lx0JCbyfr8/6Vgab4rvNL0M6TDbWj27X0V9IZFYtI0f3UYhh8nfHXnrUF/qkniXxVJqWqyxwm9uQ9w6g7I1JGcDk4A+pwKdtQvpY9FfQPBuk6l4R0G80C5vdT1a0tzdyretGInmONwXnLL6cDA6c5EGi+CtGsb3XZtQ0x9TtbTUnsbOS71COytW2sclpNwdnwOiqRweueIPFPxWvZPF2o3mjRac0aEQ6ffPZKZreJRj92WHAJyfmBxuOMZrA074i6vp2hQ6V9l027W3na4tri8tRNLbuxyxQsccnJ5B5P0wrMd0ekafpmgeA/iB4vltdNaWLRtLFzBJJcODDI6AeUCOofzOpyRjiuXutM8I6d4W0HUZtAln1bWZLiSCwjvHVFQuUiDMSSQvGMYLHOTgc4k3xL1afWNW1GTT9KcatCsN3bPbFon2/dfBbO4HnOcZ7cCsTW/El5r39mC4jhhGm2cdlAIFK/ImcMck/Mc8nj6UJMG0eh23hPwe3i6fwKLK6lvY4ZDNrb3RURSpEXOIwNvlgjHPPvWJZ6X4W8MaNod74k0y81W51dGmMMVwYlt4N21XUDl3OCQCQPWqV/wDE7Xr+1uU8nTbe6vIjDeX1vZqtxcoRja7fT+6BSaN8S9Z0XTbS0itNLuJLEMtld3VqJJ7UMSSEbPv3Boswujb0rw3pV34ZvpdPF2YtX8QQaVYGaVkdI87yXRTtbggZIOCMjFX73QvA11deOLDT9HubcaNbSTQ3z3juFlQ7fLCf3WbjLFjweRkY4+w+IWr2A0jEFnOdMuprxWnV2M80nV5DuG4jtjHvms+z8VX1lpWt2CxW8iay0bXUsisX+Ry+FIIABJ54OR6UWYro7+/8IaPDHb/2j9uXTdD0CC8v4opyWe7mbiNd5IjDcZ2jt681ga7pvhubw1oniez0yfS7e4vntrmwFw0xkjTaS8bNz6g5PUiqT/EbWZfFOoa7LBYStqMaw3VnJBvt5I1CgKUJJ/hHOc9eeaY3xC1WXW9P1Cez0yaDTlkW005rUC1hDgggIpGfXJJOQPSizC6MLWptNuNYuJdHtZbXT2I8mGV97KMDqfUnJ/GqFPmlaeeSZgA0jFiFGBknPFMqiQooooAKKKKACiiigAooooAKKKKACiiigAooooAKKKKACiiigAooooAKKKKACiiigAooooAKKKKACiiigAooooAKKKKACiiigAooooAKKKKACiiigAooooAKKKKAOy+Hmiafqlxrl7qtus9npelTXflsxUNIANgJBB9fyq3ZfCbWr19Nj/tLRoJtSs1u7WGa7KySBhu27Nud2Bnpt985qloGvabpfw+8R6Y0rrqerS28S4QkJCjbmOffJGK6I+OdDX4vf8JGryNpen2flaejxk5Kw7FXHYbix9ql3KVjzWGxubjUI7CGFnu5JRCkS9WcnAX654rqdT+G2saZol7qT3em3Daeyrf2ltciSa1JOBvAGOvoTjn0OMvwlrkOheMtN1q9hNxFb3AllUDLEdyOR8wzke4Fauvf8IZaW0txpl/fazqtxdCYPPCYYYY87irA8u3YnOOfblu4lYfB8MNcmgRWudNi1OSE3EOlPdD7VJHt3ZCAEA45wSDweOK1/Cng7TdS8PeGPtVkZL/WNdKh97DNlEo80AA+oPPX3q9e+MvCtt4uvfHVjqOpXWsXMTi1sJLYKLWQxeXmSQsQygE4Cj2NR6X450PSm8PmK6mP9i6HcmE+Ueb+bO5fpz97pS1KVjGh8A/8JJql9daXqGk6XpkuoyW2nR31yytN82EVBhmPYZPerfh74fq2jeM/7XFpDe6W0VrDNcTlIYpC+HfcDzhRwMHOeBnArZ8MeMPBuiaf4blhvHsZbbaNRgj0mOaaeTOS5nblU68L82OKq6n4j8Jaxo2o6Lc63dQnUddn1KS+ismdVXoishIYqQTjHIIGRzS1CyOSvPh9rdvr9jpFt9lv5L+H7Raz2swMMsYyS29sAY2nOcfypus+Bb/SdNh1GG+03U7SS5FoZdPuPNEc2CdjcDnjgjIPHPIrqbfx/oMetJYxx3sGgx6FLo0U7IrTRs/LT7QcZJ6gHp+VRWHiPwt4fXSNBsb25vLCPWI9R1HUJbUxiURgbESPJbbx/Fzn2p3YrIy9S+FusaXq8elT6jpDX0s6xJCl18xUpvMpBAKoOmWAJPQHgmDV/h1e6RZ2N8dZ0W6067vBZfbba5LRQyc53naCAACcgHge4rR0HxNoF58QNd1rxGVC3qzGznntftKW8jN8jNF/FtXgfT8R0t54p8E+ING0HT9a167ktdOupZbuJdN8g3RP3CqxfKi8kf3sZ6Hmi7HZHKXPwq1KDSrPUota0O7gvLmO1thb3EhM8jOEwmYwDg5J9ADSal4HuNR17WJoY9J0PSLG6NnJPLeMbdJlUBkRmG9ySCcbeM9hXSXPinwtN4/0XXbjxHNc6fYTYg0+HS2gitIlRigT5jk7wgPHPsABWDFr3h/xJ4Vi07xBqVzplzbahcXztBa+cLsSYJGdwxJnIBPGMUXYWRnW/wANtdufEl9ocb2X2i0szetKZ8QyRYUhlfGDncME4HXJGKZf/DzV7RdHazuNP1X+1pGht/7PuPMAkXGVYkAA89c44PNdDqPxA0u80/xS1qLq2kuLG10vSYHGSlsh/eBmHAyMnHvjnrTtB+IGk+H18ExIs0sWlx3TXrRph1knyMru4JUH8RkUXYrI5jV/AepaTokmrJeabf2sEghujY3IkNtIeivwPXGVyM96zvD3hnUPEtxPHZm3ihtk8y5ubmZYooEzjczH3PQZPtXY+LPGFmfCsujabr8uqS3sitdvHpUFlD5ancqlQgcuG77sdevfK8Iavoq+Gte8OaxfTaamptA63sVuZlXymLbXUEEg5GMd6LuwWVyC++HOuWutadptqbTUf7RhM9pc2kwMMiKCWO9sAbQOc1FrHgW/0rT4b+G/03U7OS5FoZtPuPNCTHJ2NkA5wM5GQeOea2tH1/whoPiXUINPGoLpF7pMunPeyoHmWSQDMoQEYAxjHX+VWrDxH4U0EaNoVleXN5p8OrpqWo6hLa7BN5YwiJHktt/3ucmi7CyKF/8ACbWrA6xE+paPLd6Vb/aprWG6LStCFDF1XbxjPRsH25XPL6joMumaPpeoyXtlKuoK7JBDLuliCkD94MfLnPHJrqLXxjZiTx3qs8si6lrMTwWke0kGOWTLgnthAAM1y/iCDRbbUEj0G8uLu1ESl5Z02Eyc7sDA46daauDt0MqiiimSFFFFABRRRQAUUUUAFFFFABRRRQAUUUUAFFFFABRRRQAUUUUAFFFFABRRRQAUUUUAFFFFABRRRQAUUUUAFFFFABRRRQAUUUUAFFFFABRRRQB6tr2t3fw/8GeG9I8OyfY7nVNPTUL+9jUebKZOVUP2C8jjtj1OaDrefEfULS41+GTThpmkvc32peXl7mBOVYKcAsc4yDzn2xWbp3j20Xw/Z6Trvhmy1ldPBFlNLK8TxgndtYr99c/w8U1PiRqT+JLzVbyys7i3vLP7BNp+1kgFvgYRADlMYyCDwSfWpsXdFyfwdous6Lpmq+GH1COO61dNIeC/ZCxdhlXVlAGMdR2PtWxdeBfA5uvFVrb6rrEX9hYkkuWijkQgHa0QX5SW3cAkgZ9hk8+nxE8jVtHltNCs7TStJna4t9PhdvmkIwHkkbJZhgc+1ZMXi66i0DX9M8lGbW54prict8w2OXwB7setFmK6O40vwNol14g8EXejXup2ltqiz3MpuJEE1ubfnerAYGSOCR2z7CO+k0hvhWk0lnqM+p+IdTldJnlVnlkTjdwmSu5vujknv2rBi+I00Hk+VpkSeRoLaNFiU/IWzumHH3jnpVex8fXFlpXh+0Om2s0+hXZuLO4ctwrNuZCucHLYO7qMDHrRZjujsb74XaFB4W1a9Ca/aTafY/aFur5Y4o7iTH3BCR5igkYBPr145fqfh7R9X0zwR4Q022u7W7vYDqH2mZ0by4pCWZpAANxCodoyMdOetc9ffE21urLxFZxeFbK3i1xd08i3MrS+dncHLE8gNkhAAOe4yDSPxHvF1XQdWh020j1HSrb7K8uWKXMQXaFZM4Hyk9OpP0AVmF0TXPhvwvqXhLWtU8PXGq+doph8170II7lJG27lCj5DnOAScjHfOMfwl4cttcfUbrUbuW00vTLY3N1LFGHc/MAqKCQNzE8Z9Km1nxlHeaK+i6Rolno2myyLNPHA7ySTOo43OxJKgkkL2z3qp4Z8Tv4ea+hlsYdQ0+/hEN3aTOyrIoYMCCpBDAjg84yarWwtLnUR+CND1weG77QJNRisdS1P+z7iG8dDKmMEuhUAEbMk8cHipZPBnhC51fV7Wx1TUhZaL509/evGjK0asFSKIA/M5ORuOAccDFZ1r8TLiy13SL210eyt7HR1mFjYRFgiGRSpZmOS7c5yfTtUnw1ubeOTWUuNV0qFrq3EL2WrbkgvELZb96GHluMcHB60tR6Etz4Q8O3vhW11rRZNVD6hqq2NvbTRiR41AJdsIMydsYAxnHPWtfxN8NdE07wbq2r2cGu2c9jJCkP9pNEPtW9gpxGoDL14zjjHvg134h2/h7VfCsehxaVcDRIpmmSyVhbNJLlSqk8nav8AH1JYk96xv+FlWSabPptv4SsYLN9QivlRLmUsWRtxEjMSXyBjsBk8ei1DQ3ZPh34Pi8W3nhZr/VW1CHTzO86mMQ28qx7zu4yynrxjGcck5GHJpVrZeG/B1hd/2xfDVfOu5dNtZlX5y2yFowVPJHXOc9sVlReO7mPXvEurmzja41u2ntjlziBZSM445IAAHStrS/iv/Z2owX0nh+2uJrXTIdMtWM7K0EaBgxUgcM27qOQBgHrTswuibxL4Y8G6HremaPbW+tX2qSkfbLG3u43aJmX5Yg4jwX3EZwD096n1rwP4Ug8R6V4fsG1htSc+ZqcUJF2bZAuTGNiDL5xz0Hes7RviRpGgatPqWneDLaK5ljMfmtfzO6k53MGYkgnIGRg8Hnmq+nfEHT9I1m4vNP8ACtvDb3lpJaXsDXs0jTq7Ak+YxLKeMcep9sGoaHQa/wDDnQNNsdFvorXXIDeaotg9hdTQ+c6kHDAqCFOQuQc4z9MyeLdE8Pa54u167b7ZYaP4chSC9eEI5kcERpHEvAUkhuSTyK5i6+I7SafoltZaDYWLaLffa7MxSSMgGd2xlZiWJYZLZz6YpqfEGMaxrk8ugWsul62yvfae88mHcNu3rJncrbix9BnGKLMLo1bbwDo2uaj4SuNGk1BNN1u4limguWUyxCI5cqwGCNucHHGOal07wD4d8QX+ox6HNrV5aaSZGu5YokZrkl8RRwjPoHy7emdozisiH4mXtvrNpe2+mWdtBp9pNbafaW5ZEtvMBBfJJLNzkk9TWP4Z8U/2BFf2V1p0OpaVqCot3Zyu0e/Y25SrKcqwPfnrRqK6Ol8T+BtF8OXfh++vm1ey0jUjJ9ptriNftVsUxkA4w2dwwcdOtcDfC0GoXIsDKbPzW8gzY3+Xk7d2OM4xnFdLL4ysJtVe6k8KaSLZbJrW2tI02pExPErHq7j1NclTQnboFFFFMQUUUUAFFFFABRRRQAUUUUAFFFFABRRRQAUUUUAFFFFABRRRQAUUUUAFFFFABRS7TgEjAPQnpXS3fhC8t54IrqL7E7AK4cMRuHUj6gMfqrdBipckt2NJvY5miuys/A0svl+ZFctid45CCEGwbvnBIPHC+vU1FceDjCH3C5jL3LLD8ofMGRiQ4x2DenOOlZfWqV7cxt9Wq2vynJUVv3fh57CCcNmaYBQMKcDJzkY78BceofpsNYksMsEhjljZHXGVYYIyM1smnsYtNbkdFFFMQUUUUAFFFFABRRRQAUUUUAFFFT2ccc17BHKWEbuFbapY4z6Dk/hQBBRXpumxeTDcWdrobGAyBEkeJB5qk/NkSHcOOnB96oJ4GhfUFZkdbRkVmXzRvB3gtjtjZkdevNc31qCbUtDo+rTa93U4GivSrnRNLgZozod0yiQHfGqOBnj+E7jgdBjBPXPWvObhEjuZY42LIrkKxGMgHg1pSrRqaxIq0nTdmR0UUVqZBRRRQAUUUUAFFFFABRRRQAUUUUAFFFFABRRRQAUUUUAFFFFABRRRQAUUUUAFFFFABRRRQAUUUUAFFFFABRRRQAUUUUAFFFFABRRRQAUVd0vSb7Wr5LLT7d5525wvAUdyxPAA9TxXpGn+ANK0yAteEapd7f7zJBGfYDDPj1OAfSk2kNJs8qpWVlOGBB9CK998LaBbXj3y3Tta28MOU+y/uFDHgZ2Yz261h3mh3Fj4avp7m5ujepuZEMz4CBsZIPY1HtC+Q8doroLpYX4ntY5AON8QET/mOD+IrJubPylMkL+bD3bGGX/eHb+VUpJkuLRVoooqiQooooAKKKKACiiigAooooAKKKKACiiigAooooAKKKKACiiigAooooAKKKKACiiigAooooAKKKKACiiigAooooAKKKKACiiigAooooAKKKKACiiigAooooAKKKKACiiigAooooAKKKKACiiigAooooA2Nb0VNJstFuFmaQ6jZfamBXGw+Y6YHr9zP41mvaXMdpFdvBIttKzJHKVIV2XG4A9yMjP1Feh6n4Q1rxN4c8K3OkW8E8UOl+TIWvIYyr+dKcYdwehH50y58MX954DtdMWawiv9G1G4+2wS3sSmNJFiKyZ3bSnGCQevrzSuVY46TRZrXT9Qkvra9t7u1kgXy2tyEUSKzfOT90kBSo7gn0pq+HNba0juxo9+baRGkSb7O+xkUZZgcYIABJNeo+LrnToNX8VtNIl3ZJf6IWCMB50awNux+H5Zq3ax6p/wk3jXVZddtbjStQ0y/kthHfJKJ02sUAQMSuwccgbenelcfKePalZJZfY9guB51skzefFs5Ofu/wB5eOD3roYPDOh2GhaZqPiHU9QgfVUd7ZLOzWVY1V9u52Z1zyD8q8gYz1xVbxi6P/YGxlbbo1uDg5wfm4rqNAXxLH4c09fDV1Y61pjxl7vS9Q+zuLWXcQwKSHKoeGDDA55p9BJanGXnhm8HiW60bSN2stExMctghlEsfBDgLnHBGfQ8Vc0bwVe393rlpqHn6Zc6Vpc2otFPbnc/l7SEwSCuQ3Xn6Gu5g0fRLrXPFkWiy/Ilpb50qwvY4knkODKqzPnMSMuTjGfoBW6VWSG7uohZ+V/wgd5bH7LdC4VHjcZTfklioZRnJHoSKVx8p4gdF1RdWGlHTroagcYtfJbzOV3D5cZ6c/TmpNW06PT005oxdD7TZpcN9oh8sZLMPk/vJxw3fn0r0BNRtD4Nj8Z/aIv7Vh01tD8rOH8/7iy+/wDo7MM+q1zvjyRJLbwlsdW2+H4FbBzg+ZLwfencViDw34RGsQ2st3M8C6hex2FiFAzLIWXzHIP8CKefUso9calv4P8ADGs63LoWia9qLamPNWH7TYoIZmRWON4kyoO0/MRXQ6VPFY674avEMYtdD8LPqCpIQFaZlkJwCepkdRx121neHfFU+r6D4pge20rTbiPTHniurCzjtpSQ6ApuUDIYEj15NK7HZHA2Gh6tqkM02n6ZeXcUAzK9vA0gT6kDitTSfBerav4Z1XXYLeb7LYKpGIWbziWwwUjj5RlmPYD3ruYoryS/8K6jZ61BZeE9MgtXaUXyqIpAA0wMeSxlZt/G05+lZrBNb8E3E1vJBY2up+Jy925mAFpCQBGCmclcyueP7o6UXFY4h/Dutx6T/ar6RfrpxAb7UbdxFgnAO7GMZ4zUlt4V8QXsayWuiajPGyq6vHbOwKscKcgdz09a9c1BX0vTvGW0Brl9P+ywefqsc8tzCXVA4hjwiIEOR8uRng9a5vXPFM9j8T9FsIr6SXSNAmtLSKNH+QiMIshwOCSQ3PoB6UXYWR5vFZXU9pcXcVtK9vbbfOlVCVj3HC7j0GT0re8L+GIdasNX1W/ubiDTNKjR7g20AmlYu2FVVLADoxLE4GK1PHv2bw9u8H6dMsqwXL3N/MhyJJiSET6Rpgf7zPS+CrPW49MfUvCWqL/bBma3udNZ4gZYSoIcI5xIM5BGCRTvoFtTF1rRNMjh0+68P6jLqEV87xrayxKlzC4IAVkVmzuyMEdeap33hvXNMmtor/R7+1kum2wLPbuhlbgYXI5PI49xXpkOm2F14w0mSFrKx8QwabLcXdrpU8USS3IJWKONzuRJCpBbAwMcc9NS1NtaWnhSCZbaK3s9UutSukj1EXbQNBEHVGfJAZvRcDPbOaVx8p5BL4Z16GPzJdG1BE2swZrdwCFYKxHHIDMoJ9SBUtv4Z1KPXrLTNT03UrVrghzH9kYymLksyIcbsAN+RrqLPxVq3/CK+J/EVxqU7arqNxDYRSiXDIjbpJNo7DCIvHTNbMd8tnpGny3V550+leFZ5UcvuYTXUjJGmTz8qSKcdgMUXYrI81stC1TVhPJpWmX17DCfneC3Z9o7btoOKj03R9T1iZotM067vZEXcyW0LSED1IUGvS5odcntdEv9A8RWumaDpmmRMtw1+EWKfYWlVo1JYyM5cY2ncMDkVRW01TW/BugxaJqttbWURln1R2vUg8m4MrYklXcDjaE2kA+g5NFwscZZaMLrSNancyR3emrHKYmGMoZBG+e4IZ0/WsivTtY1KzvI/HviOFlFrfvFptkwTAuW3o7yYPfbEHPHWQdK8xpoTQUUUUxBRRRQAUUUUAFFFFABRRRQAUUUUAFFFFABRRRQAUUUUAFFFFABTlRnJCKWIGTgZ4ptS25YXMewyBtwAMf3s+3vQB23hLwjPrWhT3lrLuuYG3mzk/5aL0DJwe/GeRkEEEGvRrG1k13w+dIv4Li31WyiDK1x8oQb/lyCeMDaMEntkkcnM8M+FmkePUND10C4VMSCa3MbByD8jLzuyMfM4etnxNrF3Y6ZCJ4LJNRbEbPCdxD45bOARxg4/wBqvBxNWVasqVN6307p/qjvoxUI80jLuZJbMfZrn7FBIkRhLPdFtxz99QBkD69ahjV9RuxFDNZqku1DJHMWEa9yynBx0/Wt+78B6QbWW5je6V/LL8ybucZ78151FlPLmR2SRQCCOx96xw/1LEJulN8y8tLntYeGMqxlyxXKt+53MiaVoxhstDgivtXeNojKgYud3U4zgnj+ZJAJNebeMfD+pWtut9eRxWqPIx8t3Cu5AAzsAyeh5PX0XmvTNDv7u60rfpsFokpLNI8oAIkGM4Pfg5A965rxD4V8S3MMl1qLxSqsJmdTdKqoBzjJG3tnDA4x1rfCVZU6zhUaT63er9PI8jEU04px2PIaKkuGkedjKwZwcEqQR+GOMfTio69080KKKKACiiigAooooAKKKKACnCKQxGUIxjBCl8cAnoM02ur8IyPFBcMjMp3j7pxWVap7OHNY7MDhHi66op2vf8iEeM9WlIV5ZSflCpC+0E9OeCST9a1rpfFtrZR3lxbyxiddyRmQByPZcZz7da7bwleWFgZ5bqBS5OVkSFflOOeQKXxLff21cxiKMiKNfkzgde9eFPHJ1/ZxpJLq2exHLZU6rpVqn3f8E8tk8XaqEkhE8vluhRklbdjIwSOBzWCY3EYkKMEYkBscEjqM/iK9OmtQgV5Qjkfd3IGx9CRXLeLndza73ZsbsAnOOnbtXp4fEU5NRhG1zPGZNUp4eWIdRSUf80jmKKKK7z58KKKKACiiigAooooAKKKKACrFrY3N7v8As8e/Zjd8wGM/X6VXrofC/wDy9/8AAP8A2as6s3CDkjHEVHSpOcd0Z/8AYWpf8+3/AI+v+NH9hal/z7f+Pr/jXZUqqWYKBkk4Arj+tT7I8v8AtGr2X4/5nGf2FqX/AD7f+Pr/AI0f2FqX/Pt/4+v+NfU+j/C3QLTTY01K2N5dlcyyGV1AOOQoUjj6815v4+8Jx+FtXiFqztZXSl4t/JUg/Mue+Mj8/wAa0lWqxV2kdlapiqUPaSSt8zx6TRr+KNpHt8IgLMd68AfjVCu71D/kG3X/AFxf+RrhK1oVXUTbLwmIlWi3LoFFFFbnWFFFFABRRRQAUUUUAFFFFABRRRQAUUUUAFFFFABRRRQAUUUUAFSW9vLd3MVvbxtJNK4SNFGSzE4AH41HXZfDy2VNRu9XkTcLGICInoJpPlX8lDke4BpN2Q0rux6j4V8LQ+GdDRUtDd3EzCKUxkgXM3UrvA+WNP1OTU+vSaZbYmtbgEPK0flqpIDDHCHq4ycVW0LxLNpzvECZbWQbZYGPDA9SPQ1pWq291crqrW0cQWPyrOIHcsEQJIx6k5zn3qIQc5WLqTjThdmba2uvNaXEVtDbWcVyoV2uvvkA54VeR+NST+G/GWu6feXsVzpdx9riFu8ZDI2xemM8A/jWrPehTwc11vhCTPhqB/VmP61rWoqnFMwoV3UlY+cNT8Papp+px6beWMtvcysEjV+jk+jdCK63WfA9jpekwaa17p9td28L3l/eyZllICnMaxr/AAdjnr2r2PxFo+n+ItMlsL6FWDr8j4+ZG7EHrXz/AHviKf4f2mo+H10mKTVnuN/9oTneGUEFDtPUjBx6HmuY6ziNWsYbd4rmz3myuQWiD/eRh96NvdT+YIPfFZ1a1rfT6zbanBdt5tw4N6jkc71+/wDmmSfdRWTW0XdGMlZhRXsHinT7KL9nnw3eR2lul1JdIHmWMB2GJerYyeg/KvH6adxNWCiilCls4BOBk4HSmISiiigAorofBWv2XhnxLDqeoaauo26I6m3bbgkjAPII4rM1q9h1LXdQv7e3FvDc3Mk0cIxiNWYkLxxwDigZRopQCc4BOOTSUCCiivc/habHT/g34g1ubSrG9ubK7mdPtMKtnEURAyRnGSaTdhpXPDKK9Ui+M8YkBl8EeH2TuEh2n88H+VdB4o0nwz49+Ftx4z0XSY9L1Cyz5sUAVQSrDer7QA3yncDgHp9KV+4+XseF0UUuDt3YOM4zVEiUUUUAFFFLggA4OD0oASiigAkgAZJ7UAFFKQQSCMEdjSUAFFFFABRXoPjrwLpfhjwf4Z1eynvJLjVIFknWZ1KKTGrfKAoI5Y9Sa8+pJ3G1YKKXBxnBx60lMQUUUUAFFFFABRRRQAUUUUAFFFFABRRRQAUUUUAFFFFABRRRQAUUUUAFFFFABRRRQAUUUUATW9pc3bFba3lmZRuIjQsQPXio1jdyQqMxUEkAZwB1NejeI9a1Pwf4c8M6RoF5Np9veaXFqNzPasI5J5pCxOXX5sKAFxnt06VWtrvUvE9++oalDcWc50G8P22IFDfiKJ/mYkYbONjEdcdjSuOxwKkqwZTgg5BFdJe+Nbq6tLuKDS9KsZr1PLu7m0tykky5BI5JVASASEC57100Hg3wkur+HtHu7zVfteuafbTpJFs2W0sq8BgRlwW7DbgEcnqM7wpofhzUEul1qx1OKLTUd9Q1GK+RYo/mIRVQxElmOFC7sk5PTOC6HZnDmN1jV2RgjZ2sRwcdcU2u/Oi2d/ovg5WutVawvby+UW6L5zxorpgRIq/fYEA9RnB4AqPxX4Ms9L8Iwa5bWl/p0wvzZT2V9cxzPyhdX+RVKfdYFWGeh+pcVjhkRpHCIpZmOAqjJJp9xbT2spiuIZIZB1SRSpH4Gu48KXk3hz4f634j0wKurG8hsY7kKGe1jZWZmXPTdgLn8sVn/wBu+JPFWgSaTeRXWrpHdRPFezl5HtXc7ApkOcK5wMHjIGKLhY5KivQJfCPhyfWtT8M6fdam2s2Ec+24lCeTcywqxeMIOUHynDbj7irdz4F8PA+GtJtrnUX1zXrSzuEOUMFsJMGRm4DNwHwoxjAyTRcOVnDapeX00Gn2V/AYmsbfyYt6FXMbO0gznry5x7Gs2u+1G00jxLo17HpV7qklz4dtMwm8EbLcWwkAbBUBk2l8hSX44BFcDQgYUUUUxBWpoWtvoF8b2GytLi5QZge5Qv5Dg5DquQCw7bgR7Vl0UAPmmluZ5J55GklkYu7ucszE5JJ7kmmUUUAFFFFABRRRQAUUUUAX7/Vp9QtbG0ZI4rayi8uKKIELknLOck5dj1PsAMAAChRRQAUUUUAFFFFABRRRQAUUUUAFFFFABRRRQAUUUUAFFFFABRRRQAUUUUAFW9OlRLpEkMCxOw3vMm4AfXaxH4A1UqSF1jkDvGJAOikkDP4c0Aev6ToXhW0jhnn14pIwHEUaR/vOxQ7QWA9R071e8ZRRyW8NxbO00KTFTO8gfeSqgtuHB5HauY8LX/hu1gtproT3d+zBngtx8i8cb8hQ/PY7iSQATXogk/tvSi15ZxWloYnSFN6gyHIPCgDZgjjk8496+er1Z4XExrSu0tNbLfsejTiqsHBW1OmmH/Eqlxnm3P8A6DXiSjMQxzgCvSV12+htobaa0imhng/dyrJsZ1K8EhuDx3BrkbTw1cPn7SQyRruZIX3tjGeW+6ox75rysuh9WnOVRqzdz6XAYuFKlUjLdov+FoYW01vtdzJbwvKzCVGC7PlAGSemT/KqHijwv4jMP2q01ybUVZcztEVDKAMgYyobj09vWuoe5s9H0+OO7hludKu4gkiwoSFJ27ACODkH6k9Mk4rzrxrYx6KGurK4WXT747oDFIXIBwQsjHB/vYyXHy9BXrYao8TiXWWik9Lq97efRnzldKFNU+x59M7s5VxhgxySuGz71HT5jG0rGJXVD0DtuP4nAz+VMr6A8wKKKKACiiigAooooAKKKKACuq8J/wCon/3x/KuVrqvCZ/0ef/fH8q5sZ/CfyPZyD/kYQ+f5M9D0G3v7jRtSTTUtWutylftC7l6enrWcur6uNXTTH0DN99lK+VtjGX/56dOlXPD+sz6QsqwW6TNM4GGYrjj6Uy41aKLXG1BtOjN8h5mEpBH/AI7+FfORjP2k+aKa6H0OYYCtXxDlTe/mTa7a39to2nf2nHbR3jOQxgQKMY74715z4s/5df8AgX9K9gtWTxwGW8jNubZgV8lwc5+orgfin4etdDj0treWV/OMu7zCO230HvWmWYlLERo1NJu+nTZsyzCqqOWzws/i0/NM84ooor6g+KCiiigAooooAKKKKACiiigArp/BsP2m7kg3BPNkiTcegySM1zFdF4WODdEdfk/9mrHEfw2cuN/gS+X5o+vtO0LTNK0xdPtbOIW+3a4ZATJ7t/eJ968y8a/De9Otx3Xh2yVre4PzwxsqCFx3GSMKevHQ56cVHpfxhu7XT44L/TFu50G3zln2b8dyNp59T+lej+FPEP8Awk+hpqP2R7Yl2QoxyCR3BwMj+oNc94VFYrmw2Liqa/4Yu32pW+jaU17qdwsccSjzJMHk9OAPU9q8H8c+LF8V6vHNBFJFaQJ5cSueTk5LEDoTxxz0r3bW9Fs9f0qXTr5WMMmDlDhlIOQQexrlv+FT+GvshhAu/MPSYzfMPwxt/SnUjKWi2HjaNesuSFuU8C1D/kG3X/XF/wCRrhK9N8X6NL4fu9U0yZxI0CMA4GNylcg+3BFeZVeFVk0cuXxcVKL3TCiiiuo9EKKKKACiiigAooooAKKKKACiiigAooooAKKKKACiiigAooooAK7DQp/sfhJ5FbHn6htYeoSPI/8AQzXH1s2M2fDl7GD88FxFMAB/CQyt+u386mexUdzrLS/acrDGcySHYv1PAr1EafqsdukMOlXYjRQqDYOABxXz/BqTwOkiNhkYMDnoQc19c+HNat9d8PWWpW7BlmjBPPRscilTrOnqgqUVUsmzzqbSNcdSBpN307gf41vaHrtppWiQWV6WiuI870OOOfrXaSz9hXhPiicjXLkcH5q66beJfLLSxw119Tj7SGrZ6c3jDRh1uQB3yyj+teGfGfUrLUfE1pNZbWBtfmdWBydxGOPp+tSyz/Ka4fxHdC51UopyIVEec9+p/U1OKw8KMVZ6l4PGVMRJ8ysirpUjRahuQkbo5FPuCjA/oajq3oUStdXE8mRHBazSE4zglSq5/wCBMo/GqlcsDsme0+LP+TbfC/8A19p/KavFq9p8Wf8AJtvhf/r7T+U1eLVURSNDQjpQ1yzbW/POmCQG4EAy7KOw5HXpnPAJr1PUfjZe2epfYPBOkWFtpEJxFH9lO6X1JVSMA+g5964z4YeG7TxV48sdOv132QDzTIH2l1VSQuevJxnHOM12Hiv4uaxoOu6hoXhix0/R7CxuZLdRDbKWcodpYgjaMkZAx35JoerGtEWPi9plnqXgrQfGa6Wum6jdyCG7hEewszKzZYYGSCh5PJBHtjptU/4Rfwx8L/CviXUdCtb27hsrdbeAxqqzTSRKdznBzgKxyc8++DWX8VJ9Wufgf4buNcYtqU17FJOWQIctFMRlQAAcEZGKzPiq7D4TfD9ATtNnESPcQJj+ZqV0G9Lsj8EeI18f/GDTrnUdJ0+GOOylh+zxRZjbAdgxDZ5+b9KyNG8GweLfjdrOkugj063v7qadI/lxEkpAVcdMkqvHQH2qL4G/8lQs/wDrhN/6Aa6z4b30Fr+0D4qgmcK91NexRZ/icTh8f98qx/Cm9NhLW1ytr/xjbwxrdxovhHRdKg0uykMBLxEmYrkE/KwGM9DyTjOecUnjTS9E8cfDNfHmkWEen6jauEv4o1wr8hWGBwSCysG67c57Y8u8V6Tc6J4q1PT7tCssVy4yQQGXcSGGexGCPrXq+hxSeHv2bNZmv1Ef9pzM1sjnl1fy0BA/4CzD2GaLWtYE27pniFe/fCWzs9Q+CfiO0v7wWdpNeTJLcHGIlMMWW5rwGvbvAP8Aybx4v/673H/omKnLYUNzOj+HXw4EgMnxFhZO4UIpP45P8q7Dxto7aJ8GzpvgiCK+0VwZLy7W4EshjBBZxgYbOOSOgB4xyPnKvoL4Iw3mjeBvEeoaxBJHo7Dzo0lXG8KjeYQD1BGwZ6HHtSkralRd9DkfhT4Z0htI1nxp4ht1ubDSQRDbuMrJIF3HI6HqoAPGW56VPB8e9ZOobLrR9MfRmOxrFYyMR+gYnBOPUYPoK6D4O6teQ/CnxHDooSTWbOd7mKFk3bgY128Z5J2OPyrlk+O/jeWVYo0sHkZgqotqSST0AG7rRu2GyQ34m+EdO0DxlpGoaSirpWsFZ4oguEQ7l3BR/dwynHbOOmK9C+JWteG/h7qttfWnh2xutaurcRxI8YWKCNWY78AcsS2OMHC9RjB87+IWp+NLnxBoNn4xtbSCSKTzbb7Pt+ZWZQScMe6jritD9oj/AJHfTf8AsGr/AOjJKN7XC9r2L/gCy0rW38SfEvxLp9u1tayMYbVEBjV1QFsIeCcFAue5J64Iz/8AhedzqlyLHXfD2lz6BIQktqsTF0T1UlsFh9B0GMda0vh3bv4g+BXinQ7Ha+oJM8ghXO5gVRl6d2KMo9xXjlhpV9qeqRaZaW0kl5LIIliC87s459PfPShJN6ibaSsev/HfR9L0fSPC0Ol2sEMQSVA8aANIqrGFLMOWOO59azoPibo3g/w1p1h4H0uM6i8eL29vrceYW9tp5yScckAADB7bXx3097XR/BmmhwzxJJAGJwCQsS5qbxr4gh+D40/w/wCFdJs0u5LTzZtRni3yPkleueuVJ5yBkACktkN7smhvZPih8MPEF14k0aKDVNLgaa1vUgKbgFZxtJ5xlSCAccjjNc14CsLOf4L+M7ma0gkni3eXK8YLJ+7HQnkV1/gvxL4m8V/DTxlqWv3HnQfY5o7QiFIwCInL42gZHK9c9DXOfDWJ7r4L+OLeEb5trtsHXHlZ/oaBnjcIzPGD03D+dex/GKe28K/EvRr2w0uwKw2KyG3eAeVId8g+ZRjP/wBYV5f4Y0a58QeJtO0u1jZ5J51U4B+Vc/Mxx2AyT9K9I/aI/wCR303/ALBq/wDoySqe5C2O2+IPjqbQ/BPhbUU0XSbttQgWRobqAvHFmNWwgyMdcfQVxHwu8P6L/Yut+PfEdrHcWmnuwgtsZXzAAx+U8H7yqueMk+gNXPi4Cfhh4CYA7fsqDPb/AFKU/wADwP4g/Z/8TaNY4e+hnMvkqMsyjZIOPU7GA9xUrYp/EU7X49X02oJb6poOlvobOFe1jiJZI8npltpOD3ABx2rJ+MXg3TvDWsWOpaKqpperRtLFEucIwwTjPRSGUgfUdAK86t7ae7u4rW3iaSeVxHHGo5ZicAD3zXsnxy26d4f8HaFLIj3lpanzcHJACIgP0JVv++aq1noK907ni1FFFUQFFFFABRRRQAUUUUAFFFFABRRRQAUUUUAFFFFABRRRQAUUUUAFFFFABRRRQAUUUUAddYeNLU6Fb6R4g8P22swWYYWcrTPDNCCc7d68smT0P4EcYil8b3U+qSXbWVtHD/Zkul29rBlY4InRk4ySSRuLcnkmrg8NeFrPS9Gm1jW9RtbnUrYXGYbJZYol3snPzhj9w9BWbrvg6/0rXLXTrEtqq30C3VjLaRMTcQsCQwT7wPByO2KWhWo9/GMr+IvD+sfY0D6NBawpHvOJRBjBJxxnFXv+E20ybQIdIvPDSTQpO9zIY714vNlYn5mAHJA4HoM46mudufDutWV+thdaTfQXbxtKsEkDK7IASWAIyQArHPsfSnf2BqVtPYf2jpt/bW946iJ2tmBkBI+5kDceeAPaiyFdnQab8QpdIn0VrHS4Uh0ma8eKJ5WbclxgFN3BBUDAYc1W1PxjbXvhq50C10G2srJ7xbyExzSPIkgDKS7MTvJU47AY6ZNZb+H7+51y/wBP0nT9QvDayyJsFs3mqqsRl0Gdp45HY8VBHpZfQb3U2kKm1u4LYwlOvmLK2c54x5OMY/i7Y5LILs0PDPiqXw6Ly2lsrfUdMvlVbqyuQdkm05VgRyrA9CKl1XxZHPpv9l6JpEGjaf8AaFuWWKZ5ZZJFBClpGPIGTgAAc1m3PhzXLLTl1G60e/gsWwVuJbZ1jOenzEY57etaPgXwzB4u8Tx6Vc3ps4WikkacKDtCqTzkjjijTcNdi9d/EAzvf3sOg6fbazqEUkN1fxtISVcYcohYqjMCQWHrwBzWde+Lby41jRNUt4kt7nSLW2t4SDuDGEDDH645FLo/hK51Dxwvhm5cW8kdw8V1J1ESx5MjenAUn8qXVfCGoQeLtT0HSLW81N7KZkzBAWYqDjcQucUaD1J9R8ZRXGnX9tp2g2OmS6nj7dNA8jGQBw+1AzERqSASBn644rla0R4f1k3s9mNJvvtVvt86D7O2+PcQFyuMjJZQPXI9a2bnwBrdh4cg1q9sL2GJrs28sTWzBogNoDnPqzbR7jFGiFqzlaK27nwxqb6pcW+m6ZqVzCt3JaxFrVg7OvJVlGcOBgle1UF0nUn1P+zF0+6a/wB237KIW83PptxnNMLFOitWy0K5n1e4028WWyuILa5ndJYiGUxQvLtKnBGdmPbOeelbOreDI9ItreR7q5uTc6FDqy+Ta/LEZH27HO44Uf3/AFIGKVwscjRRRTEFFFFABRRRQAUUUUAFFFFABRRRQAUUUUAFFFFABRRRQAUUUUAFFFFABRRRQAUUUUAFFFFABRRRQAUUUUAaOl38NlNGZEkK790hUgkgfwqDwM9CeeD9Qe/Ov3fi6e0sI/LgglmxBEAMRA4ySwGSRkc92cY5U58vqymoXccsUkc7xvCmyModuwc9MdOST9TnrWNWhGo+ZrVbeRpCo46HuCa6l74103TbBpxYW0nltGFC7iqyDOe6jyyD25b2qbTdXg1DxFqmmyzfavtCN5MinZlYyFCgH7zZeQcf88/QV41p3iG50trG5gcNPbSsdrDjZkEDPuS+f94+tRLrt2MSrJsuUcOkqjnO52Pt1kJ/AV5ssqi7pPpb53vc6Vi5I9Bi8RW8fhq80HVfNaKMZti5GIuSNrEZyquCpPtnuBXmlxevOjLulCly20yFgQTnn1Oe/eojdS+bJIG2mTcGA6YbqMVDXpUqEKV+Xrqc06jna4UUUVsZhRRRQAUUUUAFFFFABRRRQAV1HhN18m4Td824HFcvVmxvZLC5WaPBxwVPQisq9N1IOKO7LcVHC4qFaWy3+eh6lp9jPd2sksNu0ywvlkj6g44NT/23ehxC1shbODH5bbvy61B4D8d6LZm4i1KZrSSUqVZkJTI46jp+OK9OkvNKitxqj3FmsBX5bpnUKR7NXyGLxNbDVXCdN26f11Pr6maYerNtJSS26GL4N0+e0W7nlt5IEnK7Vk6+9cZ8bZUP9ixbh5g85ivoDsAP6H8q29a+Lmg2CsmnrNqE2ONg8uPPux5/IGvG9f1698R6tJqN84Mj8Kq52oo6KPatsqwGJqYxYutHlS77vSx89mWOhWTS1bMyiiivrjwwooooAKKKKACiiigAooooAK6Hwv8A8vf/AAD/ANmrnq6Hwv8A8vf/AAD/ANmrHEfw2cuN/gS+X5nfeD9Gi17xTZafcEiB2LSAHBKqpYj8cYr6NtbWCytY7a2iWKCJQqIgwFFfMWl6nc6PqdvqFm4WeB9y56HsQfYjIP1r0xvjMv2L5NHIu8Y5m/dg+vTP4frXHSnGK1OXL8RRpQfPozN8R+M9d0D4h3pW8eS2ikVfsu7MZj2g4x0Bweo5z+VdsnxQ8LNZee15Ksm3PkGBt+fTpt/XFeF317PqV/Pe3T7553Lu3uar1KqyTdjCOYVYSk46pvqXfGmst4gv9V1No/LEyNtT+6oTauffAGfevL67vUP+Qbdf9cX/AJGuErqwrumzqy+TkpSe7YUUUV1HohRRRQAUUUUAFFFFABRRRQAUUUUAFFFFABRRRQAUUUUAFFFFABV3S7qO2vMXGTbTKYpwP7h7++DhvqBVKigB97DLYXUlvIw3IRyOQ4IyCPYgg/jXafD34l3Xg24a1uFe40qVsvFu5jP95f8ACuLIEwAdgrgYVz3Hof6f5xVkjeJ9rqVPv3HrnvWEo2N00z680bxjoOv24lsdTgZjz5bsFcfUE15N4t3nxHdFVYrnIbHH5142rFDlGKt6gkU55ZJBh5Hb/ebNa0azpO6Ma9CNePLI67U9bgs42SGUTXOOAhBVD6k9D9K487icnnvSAE4A5OcBQOtbcFnDpBW41BVkugMxWZP3T2MnoP8AZ6nvgdVUqTqyvIdKlCjG0R0qHStEFo3F3elZphjlIhyin/ePzY9Ah71l1JPNJczyTzOXlkYszHqSajqkrITd2el+HfjZr/hrQLPR7TT9MkgtUKI8qSFiMk84cDv6Vp/8NEeJ/wDoF6R/37l/+LryGijlQ+Znc6v8Vtf1bxXpviMR2lrfaehjjECNsZSTkMGY5BBIrfuPjRZzy/2gfAmiHW8hvt0gD/MBwcbQ2eBzuzXk9FHKhczO08RfE3XfFXhiPRNXS2nWO4NwLkKRKWy3HB24AcgADoBVLxF451HxJ4e0XRbu3tY7fSYliheJWDOAir82SRnCjoBXMUUWQXZueEvFF54P1+LWLGGCaeNGQJOCVwwwehB/Wq1zrt9P4muNfik+zX0t292GhyPLdmLfLntk96zKKdguerxfG6S6jifXvCej6tfQIFiupECsp9eVb34GOvauU8a/EPW/HE0Q1Bo4bSE5itIARGpxjcckknHc9O2MmuTopWQOTYV3Pg34pat4K0OfSbKw0+5t552nf7UjsclVUjhgMYUVw1FNq4J2PV4vj1rkEgki0HQY3HRkt3B/PfXOeLvil4m8ZWrWd9PDb2LMGa1tU2IxHTcSSx9cE4zzjgVxdFLlQczNvwt4s1bwdq66lpMypJjbJG43JKuc7WHp9MH0Nd+PjbCk32+LwRoiayWLG+2jcSe/3d2ev8VeS0UNJgm0bOteKNV8Q+IBrWqXH2i7DKVBGERVOQqgdF/xJ6kmrnjXxrf+OdWg1HUbe2glhgECrbhgpUMzZO4nn5jXNUUWC7O6+GcHjSPUbzVPB8Pmm0jzco5GyVeSEKkgsTg4xz7iuqn+JfxF1yWTStO8ORWWo3I8qWa1spFmHbO5iduM9T065FeX6D4j1fwzf/bdGvpbSfG1imCGHoynIYfUV2cnxy8cvAI1v7aNv+ei2qbv1BH6UmtRp6HQ/Hqdba38KaM9wst9Z2rtOQSTyEUNk+pR/wAqyoPjN9s0y2tfFHhXTNeltl2w3FxgNnjlsq2ScDOMZrzXUNQvNVvpb2/uZbm6mO6SWVtzMarUKOgOTvdHpT/GrXmS+tU0/TI9Nubf7MlisTLFAmGB24I5IbntwOBXP+BvHuq+BNRluLBY5oLgBZ7aXO1wOhBHQjJwffoa5WinZCuz0/VfjJLJaTx+HvDem6FcXK7bi7t1BlYHrhgq4z75PvnmuV8a+Nb/AMc6tBqOo29tBLDAIFW3DBSoZmydxPPzGuaooSSBts9N0P4z6hpnhu10TUdF0/Vbe0QJA1wDkKBhQRyDgcDgcVy3h/xvq/hfxFcaxpDRQG4ctLbbcwupbO0r6DtjBHrXN0UWQXZ64vxxFvI17ZeDNGt9VfJkvAOWz64Ab1/i715rruu6j4k1ebU9VuGnuperHgKB0UDsB6Vm0UJJA22FFFFMQUUUUAFFFFABRRRQAUUUUAFFFFABRRRQAUUUUAFFFFABRRRQAUUUUAFFFFABRRRQB6RqvhPVvEXhrwreaalq9tBpYhlklvYYgjedKcEOwPRh271tWEdhf67aaDa60050nQHtnNlcJGb6Zn3PDFK4wF+bGRyQCBxXj6RSSBiiMwQbmKjOB6mm0rFXPd7Sf7Angu+tlsbZ9LXVYZEivVufIkNuzxq75OWOGOBwM446VxHhrVrm88OCK+vpJvL8R2EyCaTcVLCbewzzzhc15/TvLcxmQI2wHBbHAPpmiwcx7S01tqJ8RadYWcN/ff8ACTXdxLB/av2R3TPySLyN6rhvXb171g+LLiPU310yXNku7VtKhmuLeZp4QVt7lS24qC2AOTjkg9a8yopWDmPcdY0sQDxfaLJHM97p5aC7vdViknvijJJuSJSFVQqsRxngAHqK858ASJHrGpF3VAdIvgCTjkwNgVylFOwN6nqupanYjwo/i2K6jbWdetodMmiDfPG6HFxIR/trHH7/ALxq0rywh1PWfH0kVzJdv/aCEadDfR2yzKC37yR25KLnoCOevqPG0hlkV2SN2VBliqkhR7+lEUUk8gjijeRz0VBkn8KVg5j2/WtWk0ldY1bTbq2hnl8MWkcc1nciQeYJVifZIGJJXBAYnPyg1xtmbjUPhzp9x9pWVrTXnkuw848wK6whWKk5ILZ59a4NYJmClYnIYkLhTyR1xUdOwOR61411ia28La9FZXpj8/xjdO3kyYLKI1I6Hpnn6gelaC6paXWs6wJvKutW1PQdP2NJfi1NwdsZlj8zI+ZvlOM87CO9eK0543jba6MrYBwwwcHpS5Q5j1fWZWTV9L06e3tLe5s9C1RWhhvmupIkNtOVjkcjAYHdgAnAI6cVe1+RE0eIM6qW+H9kFBOMnz14FeMUUWDmCiiiqJCiiigAooooAKKKKACiiigAooooAKKKKACiiigAooooAKKKKACiiigAooooAKKKKACiiigAoore8K+H08QXd9587Q2mn2Mt9cMihnKIB8qg9ySB7ZzQBg0V1uj6ToniO9t7LTLK/S8JmaSGa+jw8axllKv5QwwIJIwcgcYzxei+HUbi3zrUA8zw/JrR/dtxt3YQcdOBk+zYHTKuOxwlFdNqHhV4fCFprtsAyqVS8CTpKEL5MbHbyuRwVOSCBk/NgXfC3g2LU9L1K/1MmNE0m6vrJEnCvIYgRuK4OV3AjqDweoBouFjjKK6O/wBCt9K8Uadp99FN9nmjt3lENyjswkVSWR9uADnIGDgYGT1rpPFPw6t7AxwaNBqRvZdXfTYIriSORJwPuvvVVEZPHyt7nOAaLhY84orrbr4c6/Ym5+1iyt0t4opmee6SNWSRiqkbiO6ke2Kjm8Aazb6bDfTvYxRyvChWS6VTGZQGj3Z4AKnPXgA5xRdBZnLUV1jfDzWY5ZQ82npFHZpfee1yFRoHbaHGecZ4PGRx6imXXw98RWt8lkbWKW5a7+xtHFOjeXLt3gMQcLlctk9gc4waLoLM5air+p6Rc6V9maYxvDdRedbzRNuWRNxXI7j5lYYIB46VQpiCiiigAor0nT/h5pmoeHNL1Hz9Qthe2FxcyXbhWtrd4iRtc4GA2DjnI4GD1rmbnwNrlpJGksdplrc3bbLyJ/LhCq3mPtY7VIYYJ6ngZNK6HZnOUV0J8E68oYvbRIFuktWLXMYCu6b0JO7hSvIf7pHers3gHU2gt5beOCJP7Ohvp5Lm/gVdsjsispyPlOBxyQevUCi6CzORorafwnrMSXjT2qQfZJJIZFmmRCXjAZ1UE/MVUgnGeCPUVqS/D/V59fl0nT4IzcRxwnyZryHe7vF5mEIbDjhiMdsZ5ougszkaeZpDCITI5iB3BNx2g+uPWtHRdFudWu2CR/6PblGupHlWJY0LqnLNwCSwA69enBrd8W+Do9BTVp7ZZ3tLTV/7PimkmjbPyM2GUANu4BzgCjQLM46ivR9P+H2mah4T0/VxJqcIubC5uZbgKskMDwsVwwADEMQcYyRkcHkjn7X4feJbyzsLuKwUQ37okDPPGud+dhIJyA21sZ64HqMl0FmcxRXV2fw58R6hPJFaw2kpSXyAy3sRV5dnmGNSGwzBckgdMc1Ug8F6zdWMN5bpayxSzRw5S7iJjaQkJv8Am+QNg4zj9RRdBZnP0V1V18O/Edpv3W9tIymZQkN5E7s0WfMVVDbiygZIAyBWXc+GtVtNM/tCa2CwCOKV8SKWRJRmNmUHIDdvw9RkuFmZNFFFMQUUV75qXwn8L/8ACDTX8NtfWl3DpC3/ANsM2YWk2FthByeq84HAI57Um7DSueB0V1WofDnxRpejDVLrTwIMRs6LMjSxiQgIWQHI3E4HHXritiP4PeMbRra5vNIhaDzIQ0TXaDdvcKEJByDkjJHTNF0Fmee1JFcTQZ8maSPPXYxGfyrvZfhX4o1vVtYm0jQktrS3u5IlgN2pCkH/AFasxG7AI56cdaq6b8JPGOrafHe2mmoYpPMADzojBkYqVIJBByCPwounuDjfRo5D7fe/8/c//fw/40fb73/n7n/7+H/Guit/h14nufDra5HYL9kETzhWmQSNEn3nCE5wPz5GAaveI/C1jZeCPBuoafbynUNWEwmG4t5jBlCgDt17UrR7Eeyj2OP+33v/AD9z/wDfw/40fb73/n7n/wC/h/xrr734SeMtPNj9p0xEF5KsCETowR26BsHjOOvT3qb/AIU1438+KIaXERI7JvFzGVUqcfMc8Z7UrRH7KP8AKcS19dupVrqdlIwQZCQRUFewz/CrVNV+HWgppWjW41mCe8j1FzKisxSZ0ClicN93Axxx1xXIaL8LPF+v201xZaXiOGZoG86VYzvU4YAE/wAJ6/Q9TTTS2GocuyONortG+FPi8Wj3SaassKPLGxjmU4aOQxsMZ5JYEADrXcaL8LrzRPBupt4g8P21zqEl5Yi0Uzrlg06K8e9Sdmd20n34zT5kUos8TorvYfhT4s1u61C40zRo4baK9ltxG10uFKuVYKWILBSMbu+OM81xeoWM+l6ndafdKFuLWZ4JQDkBlJU89+RRcVmVqKKKYgooooAKKKKACiiigAooooAKKKKACiiigAooooAKKKKACniQhdhAZP7rDI/+t+FMooAUpA2cxup/2HwP1BoWO2B+ZZSPZwP6UlFTyormZagvpbRSLQLAx/5aIP3n4MeR+GKq0UU0rCvcKKKKYgooooAKKKKACiiigAooooAKKKKACiiigAooooAKKKKACiiigAooooAKKKKACiiigAooooAKKKKACiiigAooooAKKKKACiiigAooooAKKKKACiiigAooooAKKKKACiiigAooooAKKKKACiiigAooooA9m+G+jappnhixu4NHmvrfxDetb3xSPcEsVUxtnuMtIze/liuXg8Eabptt4wbxBNeJJoFzbxItttBnEjuP4hxuAUg9gScHpXM+I9efX7y2k+zrbW9paRWlvArbhHGgx1wMkksxPqa2NV8ezatot5Yy6fGs97b2cNxciQlpGt9wDkEfeYMAef4amzKujSfwRot3f2l9Y3d/HoEmkS6rOZQjTxCNmRox0UksFAP+17VbtbPQNR8BeTpRv4oLrxDZwzwXTIzxgpIMq6gA5BP8IwR36nm7Lxxd2C6SsNpA8djZTWMkUxYpcxSs7MrgEHHz9j2Bq1L47t49Mg03TfD1pYWkOow6goSaR3Z0BGGZic5z7Yx360WYXRu/8IBoF5rOq2WlNq93Hoe5b5t0KG4lMgRI4s8KAA+XbOdvC9BUX/CrRca3YpC13DZT2lxdzW7tFJPbiLgpuDBGLFkAY7fv8jg1ytj4qktNV1a4lsLe7s9VLC6s5mYKymQSDDKQQQQMGrbeNxb6vb3Wl6Hp1lZQ20lobIKzLPHICH818hnJB65GMDFGoXRq6r4BtLX+ybvF/Y213fCzms5Sl1OnGQ6GL7+4bgBtBBHfOai8T+D9P07wo2sWtlqenTxX62r2uoXEUrsjIzByqqpjOVIwR9DxVa38exaXquk3eh+HNN0+PTpWm2cyvOzLtO+RvmwATtHbOeSAag1HxjaXei6lpNt4etbS2vJ0uVcXEskqSqT8xdmO75WZcYHXPXJJqGh0Xwnv7TTtH8Vzagoaxkitbe5z2ilmEbn8Fcn8K1vhjo7eD/F93cahEr3S6kuiWu4cF2O6WQd+I1GD/wBNB615lpuuvp2ga1pSwK66okKNIWwY/LkD8DvnGK35/iVqFzqvhu+mtIWOiBTtDEfaZAFBkc/3iqIO/Shpgmjd8G2INz4Rne8nCXGo6hGUdgYogIlyyjsTnnnsK5q70Xw7eeE5tT0SbUlubK7it7kXmwpIsgfbIoUZU5Q5XnHqah03xnNp0OkxrZo4064uZ1JcjeZlVSDxxjbVHR/Ec+jadc2sEEbtNd210Hk5CtCXIBXuDv5+lFmF0dhqvgHTYvD2tXVtZazZTabEk0UuoyIn2tS4Vj5G0Og5yOT2B5Ncz45tDZeJBCbm4uP9CtH8ydgzfNAhxkAcDOB7AVr33xGt7ufWpU8NWcT6zbtHeSG4leQucEMpJwqhgG247YzjGOY8Qa0+v6r9ueFYW8iGHYrZGI41QH8dufxoV+oO3Qy6KKKokKKKKACiiigAooooAKKKKACiiigAooooAKKKKACiiigAooooAKKKKACiiigAooooAKKKKACiiigArR0TW7zQL83dnsJeJ4ZYpV3JLG4wyMO4IrOooA6XSfF40PWodS0/Q9OiaISAREysG3qUOSXLcKzAAEDuckZqSHx5qEP2TNnZSfZ9Ml0o71f97bvu+VsMOm44IwfXNctRSsO7OqvPHl9e+GX0JrCwjgkhghaSNZA2ISSpA37AfmbOFGSSTzzTtN8e3mn6VHYnTNPuTHZT6ek8wl3iCUksvyuAeWODjIzXJ0UWQXZv6l4obU9d0/VJdNtF+xQwwrboZNjrEMLuy27oADgjpWxJ8T9WW7a5sLHT7CWXUBqNw0CyEzyjPDFnPy8n5Rjqa4iiiwXZ0MnirdYatZRaNp1vBqPl5WESDydjFhty5zyT97d6DA4rqtU8d6YmkaF/Z+65vNK+ytbRSrKIlaNNrmSNnKEkjgoAec5GMHzSiiwXOyuPiJd3VrNbzaVYMJbE2G7dMWERlMuMmQ5O7HJyeKnuPijqkuoT38WnafDdTX0d87qJCC6xmPbguRtKs4I/2j7Y4aiiyC7NLVtZm1ZLKFoYoLeyg8iCGLdtVdzOT8xJJLMSTn+VZtFFMQUUUUAbuseJP7W0DRtJNjFAulI6Ryq7FnDnc24Hj72Tx61duvG01xqEk40+GOCbTU0yaAOxDxIFCnPUMNinPqOnJrlaKVh3Ook8earIdb+WJF1W1itXRM7YljCqu3JJzsDJyejmrM3j03GkHTpNJg8s6bDppcSsD5ccnmA/Ut19umK46iiyC7Ou1vx4+vRXkd5o1i3n3T3cLlpN1vI6qr7fmwQdgOGBGfbitK1+Kl1Zao1/Bo1kspe2bPmSA7YU2BSQwJUjBwcjIzg15/RRZBdm7pPiVtMi1W2ewt7iz1IL5sDlhsZW3oVYHIwfrkZBrQ8Q+OZfEGn6jaSaZb24vtRGou8buSsgTZgZPQgk/U+mBXJUUWC52um/EWbSLbRltNHs/tOjwyxWs8ryNtMpJdiu4AnLNjPAz0qCHx7Ol3ol5NpdnLd6SsSJPukDSpF/qww3bRggZIAJAAzjOeRoosguz0nwp4q0Oz0PWItQuprR7+9MskFvJMkgi2kfunUFS3zMMPgYxknpWZa/Ee6tdHt9LXSrM20P2Y4DyDc0MhdWwG2gtk7iBljzXE0UWQXZ3kXxNnj1CG9OkWzTRXl5djMr43XIKyDHpgjH0rHvfGV5e6VcWRt4Ee6t7e2uZ13bpY4MeXwTgHhcnvtHTnPN0UWQXYUUUUxBXr998XNJ1fQW8P6hpl2+ltpkNuNuzzI7mM8SLzyPu8H+76E15BRSauNOx7JrXxoj1ixtnto9Qt9TLw+ZBLJGbIFHDb8YLHJHQ4AwDzjn0DXdctvDWh6l4g1LRZLC4u7uxnZftyz/AGt0dCRGAxACovXC59OBXy3SliQASSB09qXKiudntNt8Z9Ekld9S0a/k+yahLfad5E4T5nJO2QAjpvbn5uuMdaz4PjBbHVvDV/dWFznTbm/uLqOJl2yNcb9u3n+HeeT715LRRyoXMz18/GS3m8Irp7xapBf28D28ItpIxbzKeFMgIJ4GBgdeeeRilp/xG8NweFvD9reaLeXGq6CryWUokCxCYtuBYZyRkL+VeW0U+VBzM9suPjTocUivpui30TXt/Ffal504f5kKnEYJ77F5+Xp06Y54fEuxEe0WV1n/AISv+3eq/wCq3Z8vr979K80opcqDmZ7dB8ZfDZhthe6JqUslpqFzqFuY5ggEkkkjIDg8jEmD1+hqvpXxn0kwQya3ol1JeWeozXtmbWYKiiVnLBuRkgSMBwc98c14zRRyoOZnpevfFGG/udAnsbKdTpeq3OovHMw2y+ZOZFXjOCASCffiujuPjL4bEVyLPRdSjlu7+2v7gyThwXjkjZgATwMR4GMfQdK8Roo5UHMz2mw+MuhqUk1HRL6Say1O4vLFoJ9g2zSOx3gEAsBIR3B9Rk58o8QajHrHiXVdTiRo47y8muERuqh3LAH35rNoppJCbbCiiimIKKKKACiiigAooooAKKKKACiiigAooooAKKKKACiiigAooooAKKKKACiiigAooooAKKKKACiiigAooooAKKKKACiiigAooooAKKKKACiiigAooooAKKKKACiiigAooooAKKKKACiiigAooooAKKKKACiiigAooooAKKKKACiiigAooooAKKKKACiiigAooooAKKKKACiiigAooooAKKKKAO0bw94V07R9IudY1XVo7nULX7SI7W0jkVV3smMs4OfkPasW90rTzYajqWl3dxLZW11b28YuYQkj+bHKxJwxAwYiMc5BzxjFejLaeKL7wn4XPh+x0e7t49O2ytdpZu6yebIcfvvmAwQeOOawbWOTSDf/APCS20C+V4h0uW8hg8vZsMdyxA8v5cbT0X6cVNymjirvR9TsLWC6vNOu7e3uBmGWaFkWT/dJGD+FWJvDOu28NzNNo2oRxWrbbh2tnCxHGcMccceteo+KJ2h0XxTeS21gLTUSVjuTrZuPth8wFXijGeVwDzt2jIpdV165ufjV4ht5NQZtPlsLm3Mfm/umQWrELjOPvDP1+tFw5UeV2fhvXNQsHv7LRtQuLNM7p4bZ3QY6/MBjjv6U7wzplprPiXT9MvbprWC7mEJmVQxRm4Xg443Yr1nwpa22mN4J1Q3kV3brGPMvLnUkggsizHdEkQKsz/Mc5yCTnkA48cv7afTdWubaUeXPbzMjBWB2spxwRx1HamncGrGzoPhOTUfFd1o+oyvaRWCTyX8ypvMKQgljjvyAPxrPfw3riaV/araPqC6dgMLprZxHtPQ7sYx05r0TxXf2Ufha98TWs0H27xZFbwvHHw0Gzm54HZpET67jXRxaZFaapfW8VxFejUNCktbbUbvU4h9rYw4WOCBSAqggD5gcbeoJGVcfKeLweHdbuomlt9Iv5o1iEzNHbuwEZ6NkDocHn2NRado2qau0i6bp13eGNdzi3haTaPU4HFeiW3iC+t/GPw7t4NRkhtYbayjdY5SFw8mJA3OOQcHPYCoGtrvWfCFjp3hi6ihuLLUrua9thepAzElfLmwzD5VUYyPu4J78FxWOAttK1G8Li2sLmYpIsTCOJmKu2dqkAdTtbA9jRcaTqVnqP9n3NhdQ3uQPs8kLLJk9PlIzXqmt69H/AGT4/m07Uo3mmGlQTXVvJgXLqrLKy47Eg5x159abpurCeHQZ59SSPWLjw1d2lpeTXAQxzCaQRguSNp2blBJ4LCi4WRwFn4Wv4/EVlpms6bqtn9pJwi2bGZhjPyIcbqpWnh7WtQWNrLSb65WSNpUMNuz7kBKlhgdAQRn1GK9K8KW+saP4v8I2viHWI2eO8maKwedJWtkMfLs4Y7QxPC98E1z994h1HTvCfgWGw1CW3+zR3E4EMm0rIbmQZOP9kd+xPqaLhZHLHTUXw5JqDLdrOl4LY5g/cgFCxBfs+R930ye1bXg7QfDviK9s9MvtS1K21K7n8qMQ2qPEM9CWLg/pXReNpYD4a8UpFJGd3jF3UKw5Xy5eR7Vy/wAOnSP4i6A8jKqLeISzHAHNF9AtqXYfDHh3Vhqg0XUtTlk0/T5rxxc2qJuKPGqqNrnrvP5D1rmNQ0fU9Jmji1LTruzkkG5EuIWjLD1AI5rrfh/qEmm3Pi65guPInGhXIicNtIYyR/dPr6Yrb8Ka3bDS/Bl1rl4JI7LWrmNJJ3z5CmKMoxyfuiQhvwNF2Fkzzm+0TVtMSF7/AEy8tEnGYmngZBIP9nI5qaXwzr0AJm0bUIwGdcvbOBlAWcdP4QpJ9MGu18nUtF8KeIY/EupQTnUngayi+2pcNPKJQTOu1jhQoYFuM5ArbufE99cfHPUZm1BvIsY7wWi+bmOMrbOAVB4BJGT6k0XCyPJ77R9T0uOCTUNOu7RLhd0LTwsgkHqpI56jp60Xmj6np1tBc3unXdtBcDMMk0LIsg/2SRzXc+HNbjfwhbya7cvdWtp4ltJ2SZ97BCshkIzyQcAkdD+NbniedoPD3ia5ltLGO11JwI5m1w3JvD5oKyRRjcOMck4wMj1FFwseO0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7j8FfDXh7xZoN9HrOiWlxLZTKsc+GV2VsnDYPOD0Ppx2rynxMq3Xi/UYLDT4reNLhoIba1Q4AQ7Rgckk4yT3JNK+thtaXMSitZ/C3iCO9ism0TUPtcsXnJbi2cyFMkbtuM4yD27VmzwTWs7w3EUkUqHDRyKVZT6EHpTER0Vd07R9T1eRo9M067vXUZZbaBpCPrtBqa58Oa5ZSCO60bUYHPRZbV1J/AigDMoq/ZaHq2pXj2dlpl5cXKMVeKKBmZSOoIA4x70n9i6r9hmvhpt2bOBtstwIWMaHOMFsYHPHWgCjRVuw0vUNVmMOnWN1eSgZKW8LSN+Sg0X+l6hpUwh1GwurOU8hLiFo2P4MBQBUoqezsbvUblbaxtZ7q4f7sUEZdm+gHNXNQ8Oa5pMPnajo2o2cX9+4tXjX82AoAzKKt6fpWo6tMYdNsLq9lAyUtoWkYD1woNSajoeraPt/tPS72y3HC/abd48/TcBQBQoqxZWF5qNwLextJ7qdukcEZdj+A5qTUNI1LSJRFqWn3VnIei3ELRk/gQKAKdFFFABRWpYeGte1SHztP0TUruL+/b2ryL+YBrPuLee0naC5hkhlX70cilWH1BoAjorSsvD2t6lbNc2Gj6hdW6DLSwWzuo+pAx2NZ8kbxSNHIjI6nDKwwQfcUANoq+mh6rJpk2prpt0bCHHmXPlN5a5IUDdjGSSOPem32jappkcUl/pt5aJKMxtPA0YcexI5oApUUUUAFX5tF1S30pNUn0+5isHkESXEkRVHYgkBSevCnp6VdtNK8T6OsOu22m6raxwHzEvVt5FVfffjGK97/aH/wCRAsP+wpH/AOipalvUpLS580UVPaWd1f3At7O2muJm6RwoXY/gOan1HRdV0hlXU9MvLIt0FzA0efpuAqiSjRVizsLzUbhbextJ7qZukcEZdj+A5q4vhrXXmuok0e/kktCRcLHbu3lEdQ2Bx+NAGXRSkFSQQQRwQa17Twn4jv7cXFnoGq3EJ6SQ2cjqfxAxQBj0VNd2dzYXL215bzW86HDxTIUZT7g8inpp97IgeOzuHRhkMsTEH9KAK1FWJLC8hjMktpOiDqzRkAfjivVfFWp+HdT+Dumx6X4cnhu7XyUlu/sPlpEwUByZcYfcffJ6nGKTY0jyKipILea6mWG3hkmlbhUjUsx+gFXNR0HWNICnU9KvrIN0NzbvHn/voCmIz6KltrW4vJ1gtYJZ5mOFjiQsxPsBWifDGv8A2+exGi6g13bqHmgS3dnjUqGBYAZHBB5oAyaKVlZGKupVgcEEYIq7p2japq7sumabeXrL94W0DSEfXaDQBRoqxe2F5ptwbe+tJ7WcdY54yjD8CM1X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P8AZx/5BOvf9d4v/QWrhPBmqXmmfHDFpMY1utTlt51HR42kOQfyB+ortfgNf6bofh/Up9U1bTbT7XOpijmvI1chQQSVJyOTxn+VcRoVrFbfHFZJtR09bWDUHu2uvtcfkmPJcEPnBJyBjrk+xqOrNOiPY/GPjmfw58S/Dui2djas2qNDHd3EineY2lZEVSCMYLO3Oev1zwv7R1lFHqegXygCWaGaJjjkhChHP/bQ1Y+JN7p138WPButWurabcWMVxbRSyRXcbeUVn3ksAeFwevTg1N8bL/QtYn8MXi6nY32n2l063sVpdxtL5bmMnaAc9EbnscUluhvVM37xNV0r4HaUfAURNw8EDyNaxh5GDL+8YDBy+7r3HPTFWL7xR4h0X4HDWdYnax8ReWFUyRIHLmXC5RhjJTkjHTJ4xxot/YU0Fk3hvxvb6NZQRbEtrGS2MPJJLFXU/Nluc/zyTyviv4T3viuwkvbfxrd6tNChaCG42vGzY6AqQqk8c4padR69CL9nnV7+/s/EFpdXLzQwyxTRq/O15PMLnPuVBx659TXLeNvihPqa654LtNIs4tMab7JaNDlGUpMDuI6ENtPGBjPU99X4BX2n6Hb6/NqupWNiJ3gSNLm5SNyU8zd8pIP8QryfxXA1t4s1TE0EqvdSSxyW8yyKylyQQykjp+NUl7xLb5UfTt94bv8Awr4JtdH8E3emaZdK6iS7vsDzODub7rBnJx1GAPoKh/sifxF4CudF8a6jo17qTbxFc20gwpx8j/dXawPoMED3Irnpte8JfGDwRb6fqmsW+latEVlZZGCmOUAqSu7AdSCeAeMjPIrg9S+GXhjwzY3t5rPjW0uXijf7PZ2gAklkwdgPLEDOAeOPUVKXcpvsd78GLG1ufhZerotytnrU8ksc935YZo5P+WfB6qFIP1LVz/jKz+JOh+CdW07X5Idd0i4jT/S4Wy9qVkVtzZUMQcYOcgccjocDwn4ZttW8J6fqHh3xTZ6J4mheWO5SS9aFpkLHaTg5BwQOBgj3HPfat4wTw58Kr3S/EviGw1fX7q3mtkjs5BI2HUqu8j0BySQM4xyeS+olsafhDRzqHwVsLbwfqK6Xe3ESvJdBOTODiQMevUEA9QAMcV558Sk8faf4OXSvFkcOo2q3sc0GqwMCEIR1KMNoPO4YJA7jJzwuk+FjdaPpOreBvF9jpF/JZxrqNm+otGTKo+ZiBk84JKkYHbiuh+JXjSzg+Fy+G73WbLV/EF0kSXElkwZFKurFjjgfdA7Ek5wBxR1B7F/UZR8Ivg/Y3Gj2kP8Aat4Yo5riRAx8x1Z2Y46gYIUdBx15zY8A60vxb8C6npfiaGGe4gcRtKiBT8ynZIB0Vwd3I44+tZOmeI/D3xM+F8fhrVtYt9L1a3SNN1wwQM6cK65IDAgcgcgk8dCTQrzw58F/C2o79ctNX1u7IIt7Vgw3KDtU4JKqCxJJx14FL8w/I8Cu7Z7K9ntZf9ZDI0bfUHB/lXoPwW8KWXijxm7alD51pYQfaDEfuvJuAUN6jknHfHPGa87lleaZ5ZDud2LMfUnk12vwr8ZweCvFwu71WNhdRG3uGUEmMEghwO+CPyJ71o72M1a52nj/AOMuv6X4su9I0A29pZafL5GTAGaQqMMDnIC5yBgDgdaydBktviv8YLG8v7QJD9mSW8h42u0SAED/AGS23jrg49667xZ8PPB/jnU38Q6T4vsLI3AV7kBkkRicfNjepRvUHv6HNcQl5oPwu+JOk3Gi6mdZtYocahNGysCXLKwTbxkLtOMnnv6SrW0Ld767HX/Eb4sa34S8cDRNGhtYbDT0i3xNEMTZQNtz/CoBAG3HQ1L8cdC07VfCOn+MbOFUuWMXmSKAPNikX5d3qQdoB9Cfajxn4S8L/EbWLfxHpvjHTLWJ4UW7EjruCjo2CwKtjAw2OlYPxe8caLd6Fp/g/wAPTrdWtkU825Q5T92u1EU/xdckjjgYJ5wl0sN9bnosHiu5g+BcHiXUYo9QvIrZJMTrlXlWUKjMB6MFb6ioG1lvHvwD1PUtRiiW4NlcPIsakKJISzKQCf8AYU/WseZ9Pm+AK+HE1vR/7V+xofIbUIgdwkEhXO7GcDH1qHwBqmlP8DL3RpdY022v7m3vIUiubtIzucMFyCeByOaVh3PnyvV/gP4Ys9b8U3eo30CTxabErRo4BXzXJCkg9cBWPscGvKWUo5U4yDg4OR+deh/B3xnaeEPFkn9pP5dhfReTJLjiNgcqx9uoP1z2rSW2hnHfU6fxX8bfEWm+Or6ztIbQabYXUls1u8W4zBGKsWbqCcHGMDpnPfrP2h/+RAsP+wpH/wCipawPEfw88GXnia68U3HjSwj0ieZrqe3R0dnbIZ1Rg3O47jwCRkAA1pfGXWNJ8U/Dq2fStX06aWK5jvHtzeRiUJ5bgjbuyWG8cdetRpdWL1s7kliYfhb8EYNb0y0hk1a9hhleaSPdl5cEBiOdqqcAZxn6mp/hn4ok+KXhrWdG8UwW920GwM4QKXR92DgDAZSvDD1HcZOT4W8V+H/HXwtbwZreqQaXfQ26W6yTsqK4QgxspJAJG1crnJwfWpfDK+G/gzouqXd54hs9V1W6CqlraMC2V3bVGCSAc5LHAHv3X5h+RnfBH7donxH8R+GGuWe0t45i6Y4aSOVIw49OCfrx6Cu10vx1K3xkv/B8FhaxaeqM5kRNsjzbQ7Oxzg5yR0z0Oe1ea/BbWIR4/wBa1/WNQsrRbm2k3vcXCR7pZJUfgMcn7rVq2F7p1j+0XcapNqum/wBn3MUksdyl3G0eDHtwWBwDkHg8/nTa1YJ6I5L4u2KQ/F+8S3gZvtDQSeVCvzMzKuQB3Yn9TXpFy3xh13V5L61e18O6YG3Qw3bxEKoH8eFZiT3zxk8YrA8UazpOl/HnSfEst7YXulShVMtvcLL5RCGMswXJG0sG9wOOQcdD8RNE8P8AjDUbHWr3x3Z2+hQQfNbJKr7yCSSmG5Yg46E8d+gOwdyP9oCwtp/BWl6o6RNeR3aRCeMdUZHJAPplQR/9esj4beNvFHiTX9J8P6OIbLQ9OtIVuSYVZiiKoYlj/E7ZxjpnPOCa1fipqmieKPhbaDRNU0wGForsWb3caSrEI2GwJn7wDD5evBAyeK0vhvD4c8GeCjAviPQ01q8Tzp3kvY2VZMfIhw3Krnseu7HWl9kPtHKfHnxy0t7D4V06dlS3ZZr10bGZOqJ/wH7x9yO610XxGu59Q/Z+sL26kMlxcW1lLK5GCzsFJPHqSa4XW/BOg6ToGua3d+MdM17WZ1xFDFKgPmySqDJ98ljgsegAyT2zXY+NbnTZ/gdbaJb63pE+o2dpaK8MV9ExYxhQ4X5uehPvinppYNdbjfB1tbfD34KT+Lrezjm1e4g84ySLnhnCIvHOwZViM88+2JvhV46vPiGmr6B4oitr0eUJVzEFDxk4ZSo44JXB61kfDnxh4f1/4c3HgfxDqEWnyrE8UU0zBFeMnKkM3G5SehxkAYzzi34Q0rwx8IhqOtap4psr+7lh8qGC0ILlMhhhQxJLYX0A9e9D69wXS2xj/DO2ufCnxv1Pw3bXEgsSZkeNjnzFUFoyfcA9fc+td3cePZbD41xeE7eytktLnBu5gh82SYwgq2c44CovQ8Z9q8x+GWuJqfxdvPE2qXdnYwuJpZDcXCxhS+QqLuIzj+QrY1q6sIv2iNN1warpsmm3DIwuIruNlTbDsIcg/LyO/XI96GtQT0Kfxh0CHUPjNpNhFiJtWitllcDozSNHu98Ko/KvVPEeka1ouhadpHgS+0bRIos+Y14QGIAGNoKMCScliRnp6mvKvjRqsA8eaH4j0fUrC8W3gjCG3uUkKSxys/zBTkD5hz7Guw1ybwZ8ZvD9gf7eh0vUrYkqkzDfEzgbkKsV3jKjkHt9RR0QdWaPi7So9e+FN1F4mvNLuNdsrWWdLi0kBHmICw25APzAAEYxyfQV8uV6Vr3w+8NeFNBvLq/8XWuoamUK2llZY5fOAWILHAGTyF6YzXmtVFESCiiiq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b0Xxv4G1H4dxeFvEmm3NjJHtDXOnQoPMKn5XJ67sZByCDknvgJp3xG8M+AdFvrPwTbandXt5tL3eplQiEDAKovXGTxx2yTjFeS0UuVFczFZizFmJLE5JPek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bmmeEtY1fR7nVrOK3axtf+PiV7uKPys9NwZgRntxzWHXonhD/kkPxA/7cf8A0aa87pIbRoXOi6haaNY6tPAFsb5pFt5PMUlyhw3yg5GD6gUqaJfSeHptdEa/YIrlbVnLgEyFS2AOp4H6/XEmq69PqenaXp2wRWWmwmOCIHPzMd0jk+rNz7AAdsnR1HwxDp3gTTde/tPzpNRuWjS3SJlVVQHcSxxkgkDpjrgmgDmaK6uTwao8D2Wv29/9rur2/WyhsoIWzuK7jycFiDhcAYyeCas+JPh7L4b8JWutyataXUj3f2O4toPm8iTYW2784YjBDY6H1ougszi6K6jRfC1nLpC614h1U6VpkjtHbbIDLNdsuN4jXI4GQCxOMnHPNZa6UNV8RnTPDyXF4s0pS1EihZHX1YdBxkk9AOtO4WMuivRtD8DeF9UOpWy+Iru7u9OspL24e1tQtvtjHzKrsdzHJGG2gexrlND0ODUbW81DUb42OmWhRZJ1hMrM7k7UVcjJIDHkgAKfalcLGJRW/qul6NNfafbeF7681CS7YRmG4thHIkhICrwSDnPatC80LwjYQ39pN4mupNVtlcL5Vjm3kkUH92G3biCwxuIA5zii4WOQorc0bQIrzTrjV9Uu5LHSbeRYTMkPmPLKeRHGpIBOMk5IAH1ANrxb4Wi0CLTdQsL432k6pE0tpO0flv8AKQGVl7EEgcH8qLhY5milVSzBVBJJwAO9dlJ4a8L6VNPp2ueIbuHVYlxIlvZeZDDJjJRm3ZYg8HAwCD1phY4yitbQdAn1yadhNHa2Nonm3l5NnZBHnGSByxJ4CjJJrpb7wj4dHgC98SaXquo3Rt7lLNfPtlhSSQkMSAGY42HoSDnH0KuFjhKK67w14IPiPw5qmqQXu64szDEllHES8kkr7EBY4A554zx6UuueEtNs7zTdH0HWP7c1ud/LuYrWP9yjnGFR+jc556YGTii4WZX8U+DJvDtvaahaXsOq6NdgeRqFsMIXxyjDqrDng/zBA5ivV/B/hjSZb++8NDxZePNLbu2oRWlmslooT7w3OfmYfwuF4PQ968oOMnHShMGi3pmnXOr6pa6dZoHubqVYolLAAsTgcnpUN1bS2V5NazgLNDI0bgMGAYHB5HB5Haug8C+GF8W+JYNMOprYEgv5nlszYVSxIxgDG3qSOo603wb4Xj8YeKoNGTUFs/PLbGeMuxCgscAYGcKepFFwsc5SgFiAASTwAK7rwf8ADd/Fupun9qRWFg80kNpNMm6S5ZAWIRMjOFGWOcDPeqPw90yK6+JWj2k84HlXqOCib1kKMGx9DtPNFwsctPBNbTPDPE8UqHDJIpVlPuDUddN44azv/GmpXOm3ct413ezPsMBQqS52qOTu647Vt6Z8O9Pu7XWrW514xa/pdhJeTWSW+6OPZ95GkzgsMgHAwCerYIouFjz6iux8P+A28Q+F7vVLTUEe8jnhtobFIzlpJH2gM5wAAuW4yMdSOabrXhLTY9X03Q/DGrNr+qzMyXHkR7YlfjARs4Yfey2cADPHOC4WZyFFejaF4F8LapLqFp/wkd3dXen2cl5cPa2oW3Cx/eVXdstyRhtoFc94H8Kx+MfEcWkvqUdjvDNuaNnJCqWOAOOg7kfjRcLM5qiu78M/Dj/hILKW7n1iDTlkhmmsIZU3SXKR5y2MjanGN3qDgcVD4a+HV3r/AIev9Zlv4bGKC1mubeORSXuVi++QOyAkKW55OMUXQWZxVFaGjaNda5qAtLUKMI0ssshwkMajLOx7KBz/ACycCuk1zwfo9p4ItvEmj69JfxNfGxmWW1MOH2lsqMk4wB/312IIouFji6K7PUvAL28XhyLTr4ahe6zE8+1YzHHFGCMNluduAxLELgDpVfxp4LXwjFpMserW+pRajbmYSQIQoIODgn7y8jB4zzwO5dBZnMfZ5/s32nyZPI3+X5u07d2M7c9M45xUdem+IrXSrT4ReFbX+1JFec3V6qC2J818hQD83ygdM856+1cjovh63u7FtV1i/Om6Qs3kCdYTK8suM7EQEZwOSSQBkdSQCXBowKK6Txx4Zh8J+JH022vvttu0Mc8UpXa21xkBh2P/ANY8Vg2dpcahew2dpC01xO4jjjQZLMTgAUwsanhPRrbxD4nsdJubqW2W6lESyRRCQ7icDgsMD35+h6VU1u1trHXtRtLJ3ktYLmSKF5CCzIrEAnGBkgV6h8OdD8N6J44ga41ie/1fT4pp5YrWDFtCyIwZWkJy2OxUYzjkivMNM0y98Qap9ntgGlfdLLI5wsaAbndz2UDJJ/rSvqO2hn0V3GpeCtEi8FQeItM8Rtcxf2j9guDNaNEqttLblGSx4wenIbtgiq/iXwZaeGfHtv4cu9WAtiYfPvmiwED4LNtyeBn1ouKzOPorrtY8B3dh8QbjwpaXMdw0RVvtLDYiRlBIXfrtCqcn6VJN4Q0m88K6jrGg63LeyaUU+2wz2vk7ldtqvH8zZHrnBwM8cCi4WZBoPhjT9T8FeI9euLu4WbSUiCQJGAjNI21SXJJPQ5GB25rlK73Tt1j8DtauAcDUdYgtD7iNPN/nWTB4Ut3+H134pk1Mbo7lLWO1SJuZDydzHA4XJwM9RyOlFwaOYqWG2nuN/kQyS+Whd9iltqjqTjoB61tW/hhpPAt54olufLjivUsoYdmfNcrubnPGBjsc+1dV4Kg06H4YeMbu6vnt2uDbWhdYN5jBck45+bdj2xii4JHm1FbWkeH/AO2L69EV2ItMskaa4vpYyFSIHAO3P3mOAFzkk49TWnrfhOwt/Cdv4n0PVJb3TnufsUyXFv5UsU23d0BYFSOevGQOaLhY5Kiiu6s/hw174d0nVotVjEd8ZpJpZImSG0hiwHdmPLfMQoAHJ4Gad7Alc4Wiuw8S+EtLsPDFl4g0LVp9RsJbp7KVprbyisqjcCBk8MMkA8jH5TeF/BFlqN9pdtr+qyaZLquPsMEduZHkVshXY5ARSwwOpPoBg0rhZnE0V2uheA7fVPFus6NdaykEWk+e0siQs7SpESGZR0HQdT36GoNa8K6V4e8Nxvf6zu8SS7X/ALLiTIt1PaVuzY/h4IouFmcjXZeIvBkGnt4XtNJnuby+1u2SdVnVIs+YwEagbiBnnkt6dK42vTvHusSeHPiDou23SWfQtKtreOOT7qyrGWViO+1nDY77cUMEec39jcaZqFzYXcfl3NtK0Mqbg211OCMgkHBHaq9Tk3WpagTiS4u7mXoBlpHY+g6kk13uhfD7RrzxFbeG9T1y5XXZiyPbWVsJI7V1BYq8hYAkAHIUEA8Z4NF7Alc87oresdAttV8a/wBh216LeGW9NtBLMrOSDJtXhRyeQecDr0rpdL+GC6l4qvtNk1iOy0+2vm06K7mjy9zOpwURAeT3POACMmi4WZ55RXdeFfhpdeJNdvbKTUIrGytrprQXcqZ86YZwiLkbmwCxGeB+GeX0rSf7S8QW+ktdRQNNOIBKVZ13E4GAoJOT0+vai4WZm0V6Ha/DFLvxhfaUdZjttMtLtLD7fPHzPcNgeXHGD8zbs8Z4AyTUGhfDO41nxfqOjvqUVrY2F69k9/InEkgYqqIueXbBO3PAB/Eug5WcHRWj/Yt3J4hbRLVftV39pNsgi6SMG28Z7fWuqt/AulajaavbaX4g+061pUMlzPEbfbBNHH98RSAksQehIGcjtzRcLHCV1WheGbDUvBXiLXri6uVm0pYgsCRqEZpX2qSxJJ5zkYHbmszQdAk1qWaSSdbPTbQK97fSqWS3QnA4HLMTwFHJPsCR3GoW2i6Z8GL6bQbu9uYr7WIbWeW6gWLeY42f5VBJ28jqaGxpHmFFb+ieHoLyyOq6xf8A9m6Os3keeIjK8kmM7UQEZwMEkkAZHUkA7Gs+Abew+IVl4ZttYSSC+8kwXTxHIEuNoKjvz7celFxWZxFFegah4B0bQ01afWfEP2eOCSaDT4Fi3T3jxkoX2g/Im9SMn0PPHOZceCSnhTQ9TtLtr2+1m5aG2tIoSBheG5bBY7iBwMDnk0XQWZyVFdh4q8Bnwx4e0vVP7Xtb43kkkUiW4ysbp1Afo+DkE8cjjNUdI8NQT6WdZ1u/bTNJLmKGRYDLLcyDkrGmRkDuxIAyByeKLhZnO0V2PjbwtpPh7TtCu9LvL24GqQNdbbqNY2SP5dnAJ5Pzc5x0xT3+H0kmh+HbvT79b2812WVYYUjKJGkXDszNzgHknAAAJ5ouFmcXRXca/wDDmTTpPD0WjarDrcmteYsX2eMqoZGAYgk8pyfm44UnpVDxp4OHhCXTFTVbfUUvbXzxLbqQgO4ghT/EvHDcZ9BRdBZnLUV2PhrwbY38ulnX9WfTE1WUR2MUVuZZJhu27jz8i7vlBOcnPGBmp9H+H0Op/EG/8Lza3FALOaVDP5LMZFTcSwA+VeF5y3BPGeaLoLM4elRGkdURSzMcBQMkmu48GfDa48X/ALxtRg02GbzBZC4G57koCSVUY+VcYZugPAyeKb8JNOg1L4maPFNMYzFKZ4wE3B2jBfBPb7pOfai4WOLmhlt5pIZo3iljYo6OpVlYcEEHoRTK3tcij1nxXMdJuZdSn1G5Zx+4MbNI7n5QCTnqOfet608A6bqP9p6ZY6/5/iDT4XmeAW/+jy7PvpHJnLMOx2gHHpzRcLHB0UVpaJotzrl60EBWOKKMzXFxJkRwRL952I7D25JIAySBTEa/hHw3p2u2OvXV9eXEJ0zT5LtI44xtkIGFBcnjLEcYORnkVy1eqW1p4b0r4XeMJ9E1K8v55DbWj3E1sIY2zKG/djJbBAOc+g4rhNE0FdSgub+9uxY6TaFRPdGPzDubO1EQEbmODxkAAEkikmU0ZlpHDLdxR3EkkcLMA7xoHYD2UkAn8R9a3/Hvhy18JeL7rQ7W4luFtUi3yyAAszIrEgDoPm6c/Wty98E2OkeOvCVpYak19Y6wbW4jkki8twjyAcrn0GR09O2axPiLdm9+I3iGZjnF9LGD7Idg/RaL6hayOZoq1ptmmoajBaPcx2yyvt82RWYA9uFBPJ4/HnA5r0G8+GmjaFqeonX/ABN9l0u0dYIZVgzNeS7FZxHHknapYAtyM8fQbsJK55pRXU6B4XsrqKzvfEGpvpen3s3lWpSAyyTkMAzADoik4LHvwAcHGvH8NoT4213QZNZGzSYHuWeOAs8qKgY4GdqnkKcnqehougszz+ivRdK+GtleTjRbvW2h8US27zx6dHb71iKrvCSPkYcjsPu9/SuQ0HQLjXbibbKltZWsfnXl5KD5dvH6nHJJ6BRyTwKLhZmTRXeXfhHw1/wgOo+ItM1bUrprS4S0Tz7VYUlkJUkj5mONhJx1ziqPhnwSfEnh3V9Thvsz2PlIllFCWeWSV9kYycAAn0z+FFwszkaluLae0mMNzDJDKoBKSKVYZGRwfUEH8a9BtfCHhyy8YeHdIj8SC/1CW7jW9FtDuhibK4RWz83ORuHTuB0rJ+JDWl5491WezvXvJpb2VHjEO0IVbaoU5O/p146e9FwscfRXf6X8PNPvtY/4Rq417yPEzplbf7Put45Au4xPKGzuA4OFwCCOTXBOjRSNG6lXUlWB7EUXCw2up8BeG9O8T67JaaleXVtBDA9w5t4gxKICWyxOF474PJrE0nSbzW9SjsbGMPM+SSxwqKBlmY9lAySa9L8LWXhrRtB8X3ul6pdapewaNJA8xtPKt183C/JuJckHjJAyM8UNgkeb6Pol9rtzPBYRq7wW8lzJvcKFjQZY5NZ1dP4b8LxazoOu6tJqf2caXbGXyUiLNITwoJ4ABJx3PB46GuYpgS29tPdzLDbQyTSt91I1LMfoBUVei/CqOyii8VajdXTQm30aeMYj3bd+F39Rkjpt75rkLTRG1bXhpmjTfalYFlnlXyVChdzs2SdqqAcnPb8KVwsZNFdtq3g3RoPAf/CR6Rr76gYr0Wk6PbGFdxXPyZOT6+4PQYIq5b/DGKfStF1Btft47W+imubq6kjKRWkMbKmfmwWZmYBRgZPT1ougszz2iuoPhix1HxDfQ6JqZk0KyQSz6rdRFFjTAyxXGSS2QqgZY44rUvfCPhseAb/xHpmq6ldG2uUs18+1WFJJCQSQNzHGwng85I+lFwscHRXaaL8P5dc8KJq9nfJJcTXy2SQBCqRtsMjtI56BUBJwCPftS6r4M0iPwjda3oevSamdPuI4LwG1MSfOOGQk5IB+Xkc9eO5dBZnNjRL4+Hm13y1/s9boWnmFxky7d2Auc9O/vWdXTat4Xj0rwVo2u/2j57arJIEhSMqqCPhjk8k7jjoOh60ab4Zs00mHWPEWpPp1jcFhaxwwedPdbSAxVcgKo6bmPXoDRcLHM0V1njzwvY+Fb/TYLG6ubiO9sI73NwgRlDlsKQM4IC881yigM6qWCgnBY5wPfimDVi/eaLfWOk6fqlxGq2uoeZ9nYOCW2EK2QDkcnvWfXTeLfDCeGY9ET+0PtT39gl7nYVWNHJ2gA89ie3XpV7U/h/JbN4dttOvhf3msW7XOBGY44ouzbm524DEkgYA6UrhY4upfs0/2b7T5Mn2ffs83adu7GcZ6Zx2rpfGvg1PCP9lNDq9vqcWoW3nrLAuAOcHHJyvo3GeeBXR+JbXSrb4TeErQ6nKkrrdXioLUkTOWwATn5cfdzz60XCx5lRW9o3h+3urP+1NZv203SRL5KzrCZXlkxkqiAjOBySSAMjqSAdvVvh9BZfEqHwpDrMflXDReTcyRMT+8xgFVzzz3wMc8UXCzOGoru9L+G76r4u1DSxqkVrptnfmwN/cLjzZtxUJGmfmc4JwDwOSemcMeFrhvGV14dW4jLWs80c1zg7ESLO+Q98AKTjr2ougszArQGiXx8PHXfKX+zxdfZPM3jJl27sbc56d609T0/wAJxaQ8mma7f3GoRlR5U9iI0lBPJUhjjA9etTap4Uh0vwjoWsNqqSf2vNIEQRsEjWMhWYn7xwTj7vbjPFFwsctRXUeLfCcHhm40WNNSF1HqNhFemfyiqqHJxgckgAA+vtUnjDwX/wAI94ms9K0u9GrpfwRXFnJCnzSLISFGATyccY6gg0XCzOTor0jw18PdB1bxFF4cu9fuW1lg3mx2dqGht2QEsjSMw3HjGVGM9zXnMuzzX8vPl7jtz1x2ouFhtFdD4J8Lr4w8T22jfb0s2n3YYxlydqljgDA6KepFdFovw80q7vLKw1bX20/UdUObC0S381wjZKPKcgLuxwvXkHii4JNnnlFa9h4dvL/W7nTVKRG08xrqZydkEcZ+d2I7D2yScAZJFbXiLwjpGn+DtP8AEWj63Jfw3F01pIk1t5LBwCcgZPGAPXqPoC4WORiEbTIsrskRYB2VdxUdyBkZ+mRXR+OPDtl4Y1q302yuLic/Y4pp3nVVPmOC2AoztG0rxluc81oaT4P0eGbTovEuq3Nve37RmHTbK38ybZJ9xnYkKmcg7eWwQcDNWvHsY8S/GfUrNbhIPNu0tEcqzAMqrGAAuTkkY+p5xRfUdtDj9a0W+8P6m+najGsdyiI7IrhsB1DDkexFZ9b3iLQG07xndeH7CWbUJYZ1tUYJ80sgABAUZ/iyAOe1dX4c+Hmg6n4ji8N3uv3J1pw4ljs7UNDbugJZGkLfMRgjKjGe5ouKx5uiNI6oilmY4CgZJNOmhlt55IJ43iljYq8bqVZWHBBB6Gu2+Fem2mo/FLS4fPdEinaeAFNxkMYLgEg8cLnPtWJr32HU/FdzcQar5sd5PJNJcS27IEZmYkYG4ntz7/jRfULaGDWjHod9L4em1xY1+wQ3C2zOXAPmMpbAHU8D9frjvL74YaToOtX0Wv8AiQWel2ISM3Hk5kuZ2RXKRRgk4VXXJ5xkevHNan4Xt9O8Dafr6aoZ21C6aKO3WIqqqgO4lj1YEgcDHXBNFwscvRXXaZ4U0q30q31XxVrEmmw3QD2lpBB5txcR5wXxkBFyDgnrg4HTOPpWhXGv609jpfMY3yGac7FihXkySH+EAcn8hk4ouFjJor0C28G+F73w3r2o2Gu6heSaPAJHf7GIYZGfIQKSxbG4HqASPSvP6Lg1YKKKKYgooooAKKKKACiiigAooooAKKKKACiiigAooooAKKKKACiiigD0Twh/ySH4gf8Abj/6NNed12fhrxvYaD4Yv9DufDkOoQ6g6tdPJdyRmQKcoPl6AHng855qS18YeE7O6juIvh5Ys8bblEuoTyLn3ViVP0IpFaM5C9sp9PumtrlNkyqrMuem5Qw/HBFdt44Y2vgPwHpmMFLGa7Pv50mR/L9a5PxBq7a94gvtVaBYDdymUxKchM9ga1/EvjIeItE0WwbSreCbTbOO0a7DF3lSMEKBnhRzkgck98cUC7nc3VzF4X+DHhbUUYLqji6FoueVeV+ZgPVYwVHoXU9q53xV/oPwn8E2IyHuWu7yUepLgIf++Sa57xH4pn8Q2Wi2bwJBb6VZLaxorE7iPvOfQtgce1W9b8Yx614W0jSH0a2S50+3Ft9uLszsgbICr0X3PJ64IBIpWHc0/ikotNR0DSIVC29jo1uiBPuuzAszj/eJ698VL4RtJNB8J+N9ZuIWh1Gzt49OhWQYaNpmKSY9GCj6jmol+JhbR7GO48Padca1p9uLWz1SUFmiiAAX92flZ16hj0POOuc/wr43Ph+11ey1DS4dYstUCNPDcyMpMiMWVsjr8xyR3wORRrYLq9zsvBdmnh/4WeKryZP9P1LTGdRjmO3YmJD/AMDYyH6ID3FcZ4M8W22hpeaVrNgNQ0DUdou4Bw6EdJIznhhn2zjqOtW7P4j3Ct4hOp6XbagusxRxmEs0UcAjPyKoXnYBxtBHQc+ufpPiHw/aaKbPUvCFtqN2rM8d39rlhIJPRlX7wHTGR/WiwX7EviTS/wDhB/FdjeaHqIubWRI9R026wNxQsdu4eoKkEY5x0HQbfiGLRPHPh2/8WaXCum63ZFZNWsAf3cwdsedH+J5Hv68tzMfieKfxMmq6ro9pe2yxCFdPBaOJIwm1VXBJGB0PPPJyak1nxPZXNjcadoWg2+jWNw6PMFnknll25IVnY/dBOcADkDOcUBdGv45h/srwd4K0iNdsb6e2pSED77ztnJ9SFUD6UvjmVbLwV4H0FiPtFvYy3soBzgXD70B9DgZx7iqUfje2n8PafpuseHrXU5tMG2yuJJ5I9qEklJFU/OMkYwVxj61zeq6pea1qc+o38xluZ23O2MD0AAHAAGAAOgFNIGyrHI8MqSxsUkRgysDggjoa9Lv5tJ+JuiX2qeWmn+LtPtmublV4h1CJB8zAfwuAM47+/wDD59pV5Bp+qW93c2UV9DE257aYkLIPQ45re1XxXpklrd23h7w1baNHeRiO4k+0yTysuQxVWY4VSQMgDJ6ZxxQxI1dRjbSvg3oVrbp++1+/muZio+Z1hPloh9Rlsgetb3jS1ttD+C+l6FDta4g1creSKchp1iYyD/gLOE/4BXN6P8SZtK8MWWlnRrK5vNMeRtMv5slrUyEljt6M2TkE8AgcHFZ0/jEXXgaDw7c6XFPPBcyTx38krF138t8vQtnPJz9M80rMq6Oq8MaifDfwP17Uoflu9R1FbCF8cp+7yWHodrSYPY81l/DgDTdM8V+Jgv77TNO8u2kB5imnJjVx7gbvzNc5deI5bnwfp/h0QLHBaXMly0gYkyswAGR2wMj8at+EPFw8MjUba60yHU9N1GERXVpK5TdtJKkMOhBP/wCrrRYVzufhlYRaR4O8TarPgX17ot3JagnlYIwAW+jOQB/1zNeQV3Fl8SZ49V1i71HSra8t9RsfsC2auYYreIEbVQLyFAB4GDznOa4qVxLM8gRUDMW2J0XPYe1NA9ju/hZi3ufE+pE7TZaBdSRt0xIQoX+Zq18ErJrrx1NcJMkBs9PnmEz/AHUJAQE/Tfn8K5vwn4rTwwmrxyaZFqEeo2ZtWjlkZFGSDk7eSOOgI+tM0Lxbc6DHrhgt4jPq1q9q0gAQRK5y21QMD0AGAKTW4JrQ7rwTq8N34/vdTsV26V4b0e5ksI24xGi7dx/2nLs592PpXP8AwfxH8R7S9cBks4Li4fccDAhccntyRzWT4N8Vp4UutSebTU1CC/sZLKWF5TGNr4ycgZ7dsdeopfCni9vDHip9ZXTreeGVJIpbIHYjRv1UHnA6dc9Oc0W3C+xrfCKzgu/H8V9eIJLfTYJdQk3Z42D5W49GKn8KoXXiO3s9L1DTtAF1LNqGW1LU7hQssyZyUVQTsjJOTliW4zgcU3TPHVxo3iqHWdO02zgghhNslgAxj8k5ypJO5iSSdxJOfbiqWq+Ibae3ns9F0iLSLGZ90qJM8ssoByFeRjyoPIAAGQCckAh21C+h2ml6m3h34BXbxALd6vqrwRP/ABLH5YDkfgHX/gdZfgRBpvg3xp4jVf8ASbWzjs7dz1QzvsZl9CB39653UvEkmoeFdF0H7MkUOltO/mK2TM0jbssPboPar3hDxkvhmz1Swu9IttV07Ulj863ndk+aMlkOR2BOSMc4HIpWC+p2vge0i0D4YeKr+df+JhqOlu0YI5ityTEh9RvcuR7Rg9xWV8FbKC48TavcXUxt4LbSJ2acD/VZ2qW/BSx/Csqy+Ik6T+IJdS0u2vl1eBIPI3tFFAqH5FVV52AcYBHQc1laH4qn0LSdesre3TzNXgFu0wbHlJklgBjncDiiz1HdaHf+Abk+KvFnim/Z/sljFok1rbFjhLOE7UT8FQMT6kE9TVbTtYN/oPjvX4FMFlaaZDpFhAc/u7eSQIF+uFyfUsTXEaN4pn0Tw5ruk29uhbV0ije4LYaNEJJAHfcDg1b8P+MING8LarodzosOoR30scytLMyCNk6ZC4LDpxkd/WiwXN/wlaadZ/CfxHqmoTyWy315DpwnghEku1cSsigso+bjOTjA74rlde8QHU7Cz02xtTZ6JYlhbwZ3M7n70kjYG5zx7AYAA72tC8YppuhajoWpaVDqOl3sgnMQlMLRTAcMrL0HTIxzjtzWRqmrvqcsQFrBa2kAxDaW4IjQHqeSWLHuxJJwOcAAO2om9D1H4oXSeHND0XTIHUalc6LbWcxX70VsmSw9vMc8+0eP4jXN/FYi21Hw/pIG06dolrBIAMDeQWJ/HIrnvGPii58Y+JbjWbmJYWlCqsKsWEaqoGAT9CfqTV3xz4zj8aamt/8A2NbWFyyr58scjO8zBQvU8BcDgAfUmkkDe5o/EmP7JZeDLJeETw/bzY/2pGct+orc8XHQPDth4RtbyGa7ks9JjuV01VCwvNKdzvLJnOCQPlAyQANwFcx4h8drr+i6fanRbWDULeySyl1AMWeSJOgVeiZ7kZPJGQCRTr3x5BqenaaNR8O2N3qmnWy2kF3LI+wxKPl3RA4ZgcnJODk5U0WYXRzmuarqGuazcanqjs93cEO5K44wNoA7DbjHtiur+Gyiwj8SeI9hMuk6Y5tnBx5c8nyI34AtXE3NzNeXUtzcyNLNKxd3bqxPU10Hg/xaPC8uoR3GmQ6np+oW/kXNpK5QNg5U5HQg+3r0603sJbna/DXT4dK8HeKNXuTsvLzRbv7Hk4IiQBWb6NIyqPeNqzfBtnp9p8L/ABRq2oTy2y3c0OnJcQReZIq5EkihcqDuAUckdPwObp/xGng13VNQvtKtLyC909tPSxBMUMERIKqgHRRjoME5JyDzVTQ/Gi6dpmraTqOkwX+l6m4mkt0cwGOQcqyFeFAOOMdABSsyroq6/wCIBqOnWel6baPZaHZMxhiZtzSyH70krAAM5HoMAcD37vxlpkGr+MtE1e/GNL/sG11K/ccZjGRtz/eYhUHuwrzXVtZk1TyYkt4bOzgBEFpb7vLjz1PzElmOBliSTgDoABs6746vdb8J6P4fMCwwWESxySBstcbc7N3AwqgkBeeST6YLCudBpepXGoeE/iF4uuGYajeeTaKydFSaT94vsNoCj24qh4SdNL+G3jLU5SUa6WDTbb0dnYs4+oUZrI8K+LR4et9R0+802LU9I1NEW7tHkMZbYSUKuOVIJz0NUtX199StLbT7e1isdMtSzRWsTMwLt96R2Yks5wBnoAMAAUWC50etBrL4NeFoAfl1C/u7sgHuhEQ/rU1/HLa/BPw9ZRozPq2rz3SKoyXKDygOPftWPfeMhe+BdK8NtpNv5mn+aqXrsWbbJJvIVcYU5CjdycDjGTnT034lvpng2w0aPRLSTUNOaU2OpStuNuJG3MVTGN+ejZ4wOKNQujf8e20OgfCHw5oEQHmC/le5cY+eeMFZMHuFZ2TP+xWAAtt8CCekt34hx/vIkH9GNZ83jb7T4Gs/Ds+k2889m03k30zlmjWVtz4Tpuzn5jnGeMHmn6V46XTvBh0CbRLS9eK7N3aXNwxIgcrjOzo/qATj1Boswui60f8AZnwRSSMFZdY1jErjo0UKHap/4GSaJHTTfgfBBJkXGray00QP8UMUYUn/AL7OKztH8ZQ2nhq48Paxo8eq6dJcG7iBnaGSKfG3cGGcrjOVx3PIrH1vXLjW7mJ5I47e3t4hDbWsOfLgjH8K5JPXJJJJJJJp2C5mV6b421a40v4aeD/CcIKLPZDUZ8fxrI7Mi8ds5JHqF9K8zAJIAGSegr2D4heLrHQfEEGk23h+yn1fQ7aG0t9UmkZxGBGpG2LhSysxwWzg9qHuC2MvWrFIx4K+Hh+W6WdJdS54Wa4ZcIfdEOCferHjHxDp2i/EPVbvSIZbrW4n+xWgaEJBYbFEQ8tcku4A4yAoPOG4x5tBql5b6xFqwnd76O4FyJpCWYyBt24nuc8102teO4tSvp9UstBtNP1i6X/SL5JXdg5+80Sk4jJHfk9cEGlYLm78Jb06TF4w8SzgS/Y9LZD5mSHkkbKgn3KY615pcXE13cy3NxI0s0rl5JHOSzE5JJ9Sa2NO8SS6b4U1nQooFK6q8BlmLcqImLAAe5NYdNLUTehc0i0Ooa1YWQGTcXEcWP8AeYD+tdF8Ub03/wATdfmJztuTD/37AT/2Wue0fUX0fW7DU40DyWdzHcKjHAYowYA/lWh4t8RJ4n1241GLTbfT0ldpPKiO5izHLM7nliSfYDsBR1Dob3wpgiXxNfaxNEso0XTLjUVR+hdFAX8i2fwrpvgtbx2+uXHibUz5k84njtd5+Z2VPMmk/AbVz/00PpXn/g7xU/hLV5rr7FFfWt1bvaXVrKSBLC+Ny57Hgc4NbVj8SpbTxOupNo9sdNisZLCDS4nMccULDkBuSSTyzHk5PTjCaY00RfCaz/tH4p6Ij8hZnnJ90RnH6gV1+gX0OvfHbTbO0d5tL0uScwdPncK7vL6ZeXnPptHYV574c8WyeGfEVxrNjYQJK8MsUESs22AuMAjJJOPc8+tR+E/FVx4Svr29tYFkubizktY3ZyPJL4+cY6kY6e9DQJ2PRfDOpj/hO52spUew8KaXeXKun3Z59hE0vvudzj/ZVfSuG+Glm2ofEvw/EASVvFmP/bP5z/6DUPhDxXH4YbVVn0xNQg1GyezkiaYx4DEHOQM9ugx9aZ4a8Vv4a8Wp4gttPtzJGJPKt1JWNNylRjOSQAe5ye5osF9j0Rbtde+PWm6RZvusdO1GabIGPMnBaWaQ/Vl2j/ZVRUuh6jFcfFaG3RhNpugrd6jeSKcia5Kkyyk98OVVT6IPU15n4V8U3HhXXm1mGFbi78mVI2kb7juMb/cjJ4qbwb4sTwrqGozz6eNQhv7GWyliaYxna5BJ3AE/w/r1osNSNr4bZS68TeIGLfatO0e5ngdTykzjaG/AM35034ZOun/8JNrk/wAsFjo8yB8ZHmykJGv4nNZGgeMZNA1+7v7fS7NrK9ga0udP+YRtA2MoCSWBwPvEk9c5zUGreI47rT20vSdNj0vS2m894ElaV5W6KZHb720ZAAAAyTjJzRYVzoNVtm0/4VeF9Ns42a51y7mu50Vcu5RvKiX1IwSQPU1rfEK2t9F+GfhjRLZlcwXdytxIvIedMCTB7gO7KPUKKwrD4k3Gn+FbHS00mzk1DTvNWx1NyTJbrISW2r03Anhu2Bx3rPufGTXXgSy8NS6bbySWksrRXshLOiyMHYKOgJPVjnjpiizC6Ox8WpoPhvS/B9rfxXF09rpKXcemqoEUk0rFneSTOdpZcbQCSFxkVleA7i/8VfGnS73VSWuZZzctldoASMugA7DCqB7YrOvPHkGpabpq6j4dsrvU9NtltLe7klk2eUo+XfEDhmByck4OeVNZug+LbzRNeu9aZBdXtxBNH5kjkbWkGN/HXGenSi2gXVyPxlrzeJfFmoannEMkpW3UcBIgcIMfTk+pJPevRvEVyPCvwo8IMjganPYTLZ4HMKTkPLID2O0qg/32PUV45W94n8UT+JpNN82BYItPsYrKGNWJG1B9457n/CnYE9zovHebLwP4D0fB3Jp8l6R6id9w/kfzrR8a6M15450XwXCwtrPSLCKKZz92IFPNnmPboST67a5jxN4yj8SaNo9m2j28Fzp9nFZteeYzPIkYIAA4VRzk8E5744rR8R/Ey41/TpY00izstRvIUh1HUIiTLcovRRn7inAyATnA5xxSswujR+NV3bXGv6FHZRtDaR6LbmKFv+WYYsQv4LtrV8Y3kfhr4V+FbGCYjUb7TduB/wAsoJSJJfoXJRforDvXCeLfFqeKRpx/sqG0mtLSK2eZZGd5dgwDzwo5PAGfUnjFfxV4on8U3llNLAtvFZ2cVnDEjZCog9cDkkk0W2Bvc9D8Y3K+FfA3htIJP+JleaJHbwgfet45CXnbrwzZRAfTf+GF8SbN38Z6H4aAVZLDTrLTjj++Rkk++XrnPFfiufxTrsOpSWyW8dvDFBBbq25Y0QcDP1yfxq54z8bJ4q8Q/wBs22kQ6dcs6SPIJWld2RQq5JwAAFHAUe+aEgbR1vjvXNH8OfEK6uNMhkutS0+OK0sIZIwLbT9iAAqCSZGByQCFAJz81VfhDbNqfiPxNeahdNE40m5M11KeY3cgM7Z9BuJrD1zx/Hq9+2sRaBZ2uuzIBPfLI74cDAeKMnbG2AOTuIIyMHmsrRPFVxoWg69ptvCpfV4khecuQ0aAksAO+4HBotoO+p2/hDWE1DXvFWuRR+RZ6XoFxFp0P/PBBhYl+pBOT3LE96xPhSjR+IdU1BPv6do13dL9Qm3/ANnrK8J+LY/DVprNpcaTDqVvqduIXillZApByCdvJHsCD05FO8JeMB4Y1y+vpNLgvLW/tpbW4s93lqY3IJVSAdo4H4fnRYV9jV+FMQi1zWNYH+u0fRrq+g4z+8C7RkfRj+OKPhXMNP1zVvEEzlY9K0uefeecyMAiL9SW4rL0nxxcaN4kfU7XTrMWklu1m+nYbyjbt1jznPPXcSSTyc1X1bxLDcWE2maLpcekaZPMJpoUneV5iM7A7t1C5OAABzk5PNFgujnq7pUTSPgu8qKVutc1TynbH3reFc7fb94QffHtXC12mgfEJ9F8MrpEujWV/La3JutPubnJ+yyEYJ29G9QOBnk54w2JHTeItNTw98C4dN24vf7ajF/7TNAZNn/AVMan/aDVBqsGg6N8NfB0Gp/anM/n6jLZWwCi7diAheQn5AFG3IVjjPTrXMxeOpv+ELvvD93YQ3s11fPfC9uWLMjumxiF6FsE4Y9Cc4yAQ5fG8Fx4Z07SdW0C11GXS9y2M8k0iBUY5KyKpG8dMcrjHfJyrMq6NzwNqN94v+Muh3d+FjVSTBDGu2OGKKNiiIOyjbj8855rzu9uWvL+4unOWmlaQ/Ukn+tb/hzxlPonjSHxHdWyXrorq0G4RKVaMoFXAIVQCAABgAYrE1K9S/v5LiK0gtIjgJBAuFRQMAc8k+pJJJ5NNbkt6Gt4Ds/t/j/QLfbuVr+FmX1VWDH9Aa0fiZrcniP4haiYyPIgna1tkHQKrEEj/eYs3/Aqx/CXiFvCviez1tLWO6e13lYpGwpLIVzn23Z/Csd5HeVpWYl2bcWzyT60W1C+lj1zx9faH4S8bQxQwS319otpBbWVq8YS2gIQOsjnOZGy+7aABnqx5FUvh3q95pSeOPF18rT3ttZeVJ545aaaUAbgf9peR+FYus/ERdZu01eTw/Yr4g8sJJqHmOwyBhXWLO1XAxydw4BAFbPhTV7PQPhXrOpatpi6vDq+qJZS20tw0ZfZGZN+4ZPDEcjv3qbaFX1M/wAF3L6NpHiLxrfvI0zQvY2bs3zTXUw+Zge+1csf96kvYzpHwY0iCBCJ/EGoSzysvV44DsVD6jcdw965fXfEFxrjwRmGG0sbVNlrZW4IihU8nGSSWJ5LEkk/hjodG+I8mk+GLTSn0Wyu7rTpJJNMvZ8k2rOSWOzoxycjpggHBp2FdHTeL7S30D4I6fokWPtcesBb1lPDzCJmccH+Asqf8Aql4U1B/DfwU8R6pE2251C/SwhYdVITcW+oVnIPYgHtXLSeMfP8Dnw7c6dHcT/bXu1vpZWLKzjB+UcFuvJJ69M81SuPEcs3g2z8NrAqQQXb3bSBuZHZdoyO2B/OiwXNz4RWi3nxS0ONvupI8v4pGzD9QKf8MbeLWfinY3F4rPHHJLfOBySyKzr9fmArD8G+JpPB/iqz1uK2W5NvuDQs23erKVIBwcHB61bt/G0+l+LbTXNF0200+OyLC3s1DOgVgQwYk7mJDHJJz0xgAADuCaNL4bSHU/ijBrGoyny7dp9SvJifuhVZyx/4Fj864y/umvtRubtvvTyvKfqxJ/rW/qniu1kgvrbQNEh0W3vsfadk7yyOowfLDNjam4ZwBzwCSABXMU0Jnd+HV/sn4WeJtaVSLm+mi0mGUfwqf3ko/FQAa3rKxh0L4F+I4ZQBqd99jnlA6pG8uYlb0O1Gf6SCuU8L+OB4f0O90i80Wz1aznmS6hiuidsU64AYgfeGBgjjPrjIMlj8QruLTvEEGo2MGpz6xLHOZbk5WKRCcHZ0bqMDoNoGCOKVmNNFzQG+x/BrxdP/AM/t5Z2o/wCAMXP6GuBrqdO8ZCx8CXfhiTSba6E14buK4mYnyXMYQkJ0JwOM8AnoeMctTQmd54W223wq8dXRyHlNlbxtz3lJYfkKt+BrOxt/hz4w1a+nlthKILBLiGLzHVGcNIoXcoO4bRyRWH4Z8ZQ6DoGr6PeaLb6pbagYpAk8jII5EOQTt5I9gR064JpdF8bNY2ms6fqmmQ6jp2rsJLiBXMBR1JKmMqMKAccYxgAcUrMaaKuueIBfaRbaPpdrJaaFZyl0jY7nmmIx5srDguQMAdAOB3Ndf8TdS+weEPB3hiAeWF0uG7ugMfM7A7QfofMOP9oGuB1bWX1MRQx2sFlYwZ8m0t92xCcZYliWZjgZYkngDgAAWfFniSTxVr8mpvbrbKYo4o4FcsEVFCgZP0z+NOwXOivojpPwb0W3gjPn+IL+W4lZfvOkB2InuNzbh71v+MrS30H4K6docQBuodY23ki8hphExkH/AAEuE/4BXNaP8R5dK8L2mlNo1ldXenPI+mX02SbUyEliE6McnIJ4BA4OKoT+MvtXgdPDt1psVxPHdSXKX8krF1L/AHvlHBY88kn6Z5pWYXR0l1q0vh74E6Vp1udkuvXdxNI4PIiRgjD23EL9Rkd6ztYdfDnwt07QXBGpavcDVLhehjgAKxKf9779b/iTxLpOgeGPCeiT+HbPVbu10yG9hmupH2QyTZZlaNcbxwp5OPavLtS1G71fUbjUL+dp7qdy8kjdz/QdgBwBxQgbO78aWsraH8PdBTq+nLOg/wBq4kz/AEFXPFdna6z8WJtO2smg6BbpHKB/yytYEBdR7sxKj1Lj1rm/EPjhtcttDSPS7e1udKtoLf7UGLySeVnb1xtGWJwOpPJOBi14p+I8viKCWO10i00x7x0m1GSBiWu5E6ZJ6ICAdvPPOSaLMd0XPjbO0vxOvYmAH2eCCMKpyF/dhsD/AL6rz0AkgAZJ6Cul8ceLY/Geutqq6TDYTSKPOKStI0rBVUEk8AAKAAAPfNc3G/lyK4AJUg4NNbEvc7z4w/uPHh0xTlNNsba0THQARhv/AGaum+Kt0nhzStJ0mF9upz6PbWU+MhobaPJKfV36+0YHc1wfjXxgvjHxGdWOlQWe4qXRG3tIQqrlnI54UAAAAemSSafi/wAT3Pi/xNc61cxLC820LEpyEVVAABP0z+NK2w29zpPi2Tba5oujkFW0rRrW1dc9HClj+jD8qj+JirbR+EbFeBD4etmdf7ruWZs/pWb468ZR+NNX/tEaPb2EzKvnOkjSPKwUKMk8AADgAD3zU3iPx3/wkGkWVsdGtIL6Gzjsp78MXkljQ5AAPCZ7kZJ6ZA4oSegNrU6jxkdB8NxeFrO7gmu5tP0mKVNNC7YGnkJd5JHJyQTj5QOcYyBWf8Ori+8UfGvT9Q1ZnkupJXupWIIxtiYpgdlGFA9sVl33j6LU7HTWv/D9ldatp1utpDeSyOUMa/c3RZ2swJJyTg55U1n+G/GV94d1681sKbrULi3liWaVzuSR/wDlpnnJHPHvRbQLq53nh65ttW+M+kaZbTB9K0mWaXzQfllmCs8s5Of4pAMHP3Qo7VwGk+Lr7RfGT+I7cLLNJNI8scvKyq5O5W9jn8+aTwZ4oPhDxEmq/YlvVEUkTQM+zcGUjrg4qXS/EWi22q3lxqXhSzvrK4VVS0SeSHyAOmxwS2emSck/jRYLmn4w0bQbrQ7bxd4ZLW9jc3H2a606U5a0n27sKf4kIBI/yBN8QgbPw34G0vPyx6OLvb6GZix/9B//AF1zmueIE1S3gsbLTLfTNNt5HkjtoGd8u2AWd3JLNhQOwGOAMmrvinxiPE2naRanS7e2k0+zitGuAxeSURggcn7q/MxwOpPJOBgswujrPEOlyeKNJ+Hshk8q3bSnhnuCvywxW5xI5/3V59+B1NHhnWIdS8UeJ/GCweVDo+lv/ZkZ6QEKIoAe3C/rzXLTeO72T4e2nhKOBI4oZJC9znLvGz7/AC+nC7uTzzhemOa/g/xX/wAItd3vn6dFqNhfWzW11aSuUDqTkEMOhBHXB6n6gtoF1c7z4SWa6XpOu69P/wAflxpd09pz8wiix5j493ZFH+6/pXkFd1YfEqe317Ub+80q3uLS70x9MSwjcwxQQNjCpjJA456ZyTkGuJnkE1xJKsSRB2LCOPO1MnoMknA9zTW4O1jvfhBJDY+KNR1qdVePSdKubwoxxvIAXb+O4ipPAl/K/ifVfiBrZaWLTEe4YtwJriQFY4h6cnjH3Qo7VJ8NtSs/D3hTxdrl9YrfReVb2P2VpDGJllZg67hnHyjPSuS17xI2rRRWVnYwaZpMDF4bG3Ziu4/xuzEl3xgbj2GABS3YXskdloMOnQ/CDWdU1a5ngOq6tHaSywQCSV1RfN2rlgBls5JOOO/Aqp4fmHjXxr4Y0JNP+zeH7acrBaFiwYKPMlLvgbnYDnpwQABWLofjCLT/AAxdeHNT0iLU9Mmn+1RqZmieKfaFDBh1GBgjH4imWPjbUNO8UadrVrBbwLpxxbWcQYQxoQQyjJJ+YE5JJJJ5NFgujsfBRHib4uXHinUQTapqK+Ur8lpZGKwoP91QW9hHWZoMZ1n4/I4U/PrktxgfNgJI0n6BapXHxFY+I9KvrDRrXT9M027+1R6bbthXcnLM74+ZiPlBxgAAAesOm+Ok0z4jQ+K4NFtoYoXkK2MDbFw6sp+fBJPzk5I9gAMAFmO6N/wjdpN418Z+LnTfJp9teXts3VVndyEP5M3+RWh8ILVdJsNZ8RXAY3kunXTWh7iOIAyyev32jUEc53elcbofjhNH13UbttDsptO1G3a1n05WZE8s44Dcndx945JyfqLlh8SpbbxFf6jc6RbTWdzpkmmRafE5iighYghVxz1HPQnceRQ0wTQvwoVovEupaigO7TtIu7oEdQQm3P8A49XN+FrIal4u0axb7txfQxt9C4B/StHwj4wXwvr17ftpUF1a3ttLaz2e8opjcglQ3JA4HXPH51DYeKzYeMLHXo9NtkisWBgsoyVjRRnAyck8nJJySck9aeotDZ+L+vNrfxD1GNTi2sHNrEg4AKn5z9S+7n0A9KseLkCeCfh7pDHYDbTXBYntNKCD+hrgru5kvb2e7mOZZ5Gkc+7HJ/nXR+JPGQ8RaLo1g2k28E+m2cVobsMWklSMEKBnhRzk45J744otsF9zT+K0ctx8T7vS7S2k2Wy29lZ2ygkhRGu1VHXkkkfWn6ZD/Yvwd13UQgW71LUo9KL/AMSRqvmsAfQ4wfXFGrfFCXVIPtf9hWEHiOSHyJ9ZTPmMoGAUToj44LjJx0xxil4Y8eroHh6fRrzQ7LVrb7UL22W5JxFOAF3ED7y4H3eOp5pa2DS51qWUPh34D65ZSIBqd3JaS3OeDH5jh44z7iNA2O3me1eQV2EPj6Z/D2tabqunRanPqd2Lz7TPKy+XLjG7auM9sDIA7gjiuPpoTYUUUUxBRRRQAUUUUAFFFFABRRRQAUUUUAFFFFABRRRQAUUUUAFFFFABRRRQAUUUUAFFFFABRRRQAUUUUAFFFFABRRRQAUUUUAFFFFABRRRQAUUUUAFFFFABRRRQAUUUUAFFFFABRRRQAUUUUAFFFFABRRRQAUUUUAFFFFABRRRQAUUUUAFFFFABRVzSbFdT1a1sXuBAJ5Fj8woWwScDgdT/AJyKu+K9Gg8PeKL/AEi2uWuo7OTyjMybSzADdx2+bNAGNRRXUXvhW2s/h/Z+JRqXnTXd59mW3WIqqAIWYlj1IO0cDHXk0AcvRRWpqvh3VtEt7W41GyeCG7Ba3kLBllAwSVIJBHzDn3oAzY5GilSRDhkIYHGeRVjUdRutW1K41C+l866uJDJLJtA3MepwMAfhVUAkgAZJ7Vqa34c1fw3cR2+sWMlnNIpZEkIyRnGeD0z3oAy6KKlt7eW7uoraBDJNM4jjRerMTgAfjQBFRWxr+maZpUsVtY6t/aFwm5bpkhKRo4xwhPLjrzgdOlY9ABRRRQAUUUUAFFFb994fgsvBum64L4yzX1xJEIFjIWMIAW5PU5YDgY68mgDAoqa0tZr68htLZN88zhI13AbmJwBk8Vc1nQNV8PXMdtq9lJaTyJ5ixyY3FckZx25BoAzaK2NL8K63rVhPfadp8lxawFvOlVlxHhdxLZPAx3NY9ABRRRQAUUVb0vTL3WdTt9O0+Bp7u4bZHGvUn+g757UAVKKd5b72TY25c5GORjrTaACiiug8Q+HYNE0rRLqK++1PqVu1wwEZRUAYqAM8nkNyQPpQBz9FFFABRXQaP4ch1LwvrutSXvlnS0jP2dYyS5kcIuW6AZJ9Tx2rLbSr5dHTVmtnFg85t1n/AITIFDFfyNA7FOiitvRPB/iDxHG0ulaXPcQoSGn4SJSOoLsQo/OgRiUVua94P8Q+GFR9Y0qe1ic7UlOHjY4zgOpKk4BOM9qw6ACiiigAooooAKKKKACiuhj8OQN4EuPEhvsyJdpaLbLGeGYM2Sx9lzgeo57Vz1ABRRRQAUUUUAFXJNVvZdIg0p5s2UErzxxbFGHYAMc4yeFHU9qp0UAFFFauj+Gta8QCY6Rptxe+TjzPJTdtznGfyP5UAZVFdT/wrfxp/wBC1qP/AH5Nc3dW09ldzWtzE0U8LtHJG4wUYHBB9waLjsRUUUpUrjIIyMjNAhKKKKACiiigAooooAKKKKACiiigAooooAuanqt7rN2Lq/nM0wjSINtC4RFCqMAAcACqdFFABRRRQAUUUUAFFFFABRRRQAUUUUAFFFFABRRRQAUUUUAFFFFAF1NWvY9Gl0hZgLGWdbh49i5Z1BAO7GeATxnHNUqKKACiiigAooooAKKKKACiiigAooooAKKKKACiiigAooooAKKKKACiiigAooooAKKKKACiiigAooooAKKKKACiiigAooooAKKKKACiiigAooooAKKKKACiiigAooooAKKKKACiiigAooooAKKKKACiiigAooooAKKKKACiiigAooooAKKKKACiiigAooooAKKKKACiiigAooooAKKKKACiiigApQCxAAJJ4AFJXa/C6xt7jxc+o3cXm2+j2c2pumepiGV/8eKn8KGNK5teBvBdhaeNNEi1jW1g1lbqOddKhtmldSp37ZX4VDgcjkjPOMEVxmrC68TeONQNjC09zqF/K0UcYyWLuSAOff1r0H4OwF/Et74v1UiSQCcW7SNgyTlGkkf6Bcgn/poKx/hlZwJpfizX7i5jtmstP8iK6kVm8mSfKbxtBO7AIGP71Tcq2hn3PgK1TwXqGvWXiO0vp9MkjS9tYYWAj3sFG2Q4D8nqBg4OCas+LStr8L/AtiOJHS7upB67pRtP5A/lWPq2v2cXh9fDmgxzLp5lE91czgCW8lAwCQM7EXnC5PXJOa1ficyxS+F9PTj7JoFqrjP8bAsx698igRwlew6lGuv/AAkstGC5vtJ0qLV4QBlmj86VJQfQBfLb8q8er1GDVU8N+N/B015sNnNotrBdqx+UwTKwbd7AMD9RTYROS8CWcN14vs5rsZs7EPf3PGR5cKmQg/XaF/Gtf4tXcupeL7bUpUCG90y1uQoPTdGCR+ean1HRJfA+i+LYZcie4vV0i2YnDNCCJnbHoVEH/fdTeKdNj1vxF8P7NC23UNG0+CR8n7xYxsfwxS63C2ljK8O+BrbUpdNi1nW10mfVGVbG3Fq00sqsdqyEAgIhPQk5OM4xzV3wJp1rpnxf8h2F3a6VLdyCRlK7/JSQq+O3Kqa6zwjBDrXx11DVZlVbHTro2toiphSygxwoB2wiM/8AwCud+FUtrL4t8Q6tqEYmtrfSbu6lQ/xgkBlz2yGai47bGF/wg1z/AMIpfa3PqNvHc2sMV09gQxkEMrbVZmxtUnIIXOSDnjIzR0Xw5BeWJ1PV9TTStLEnlJM0LSvM4GSsaD72OMkkAZHNb/ja+utGgvPD8rCe91KaLUtRv0JCT5TdHHGP+ea7zyepHQAVp6ppUNx4z8NeG5Yyum6NpsM16mTg5Xz5j9WLBR7lRRcVjmtd8EtpnjhPDNlfrcuyRubmaIwqism8swySqqpyevAP0qlrWj6FZWNtJpHiQardu+ya3Wyki2ejKzfeB6dAfaur8YeKJNF+OWqaykEdysM/kSwOMLLGIhE6H6rkZ9eayfFmk6do1zpfifwrdOdKvpDLbJJ/rLSaMgtG30JGD3Hr1ImDSKmp+GdG0nTLtZ/FEL67asFfTorSQqW3YZfOOF3LznjHHBNSeEvBKeIbmzXUdWi0mG/lMNk8kLSNcyDghVGOAcDcSBk4GSDjS8VW+m+LtCuPG2kx/Zb2OVF1mx5KrJITiZD/AHWbOR1BP4nf8U3+meA9dsRbO8+uaXpsVra2ojxFZu0ZZpXJ++5aQsFAxkgk5GKLhY8/07wxLd6nfQXN5BZWWnuVvL6UExx4YqAABlmJBwo5OD2BI6Dx8mn2PhTwfpemXj3lrHBc3K3DwmJpPMlxkoSSPuY/DPem3lhLL4G8JaNYhpL/AF28mvJlbGWff5MXPXGN5/4Ean+L32KLV/D9ppz+ZZW2hWyQvjG9SXIb8QQfrmjqHQ88rvPjP/yVnW/+2H/oiOuDr1v4reNvE+kfErV7HTtcvba1i8nZFFIQq5hQnA+pJ/Gm9wWxzXhIkfD/AMd8/wDLtaf+jxXPaJoh1Y3M011HZ2FogkubqRWYICdqgAcsxJwB9TwASO30rxRrniD4d+NY9X1S5vUit7VoxM+7aTOucVi3sZ074R6UqqA2ranNcO/crCoRR9AXc/jSAq6x4Lnsdd0uw069h1G31ZElsbpVMYdGYrlw33CCDnrgVDq+ieH7LS4ptO8VRalfeaEltlspYlUEH51dvvAHA6A810uq67P4SHgCS3EUl1p+nfanjbnKzuzbG+qH8N1ZPjHQ9J+x2XiXw0z/ANkajI0bWr8vZzgAtET3GCCp9P1EwaLcnw4hsZIJ9U8RWtrpRtIbia/EDsoeXcUijThnbaAx4GAefeK28BXlt4/vvD76tHZz6aGmNyFfcyKnmbkA77eeSB79K6PxxG/iP4m6R4NgcLY6WkNrIy/dGEUzSnp0Rcc9o6g0/W4dc8YfELxECWhbR7v7Oz8EBikUec/7J6UXY7IzPh9Z258MeMb6bVLeyH9nraM0scjBFllT5jtRuCRt4yfbHNcvpGgSatd3IW7hg0+0G+51CRX8qNM4B6biWPCrjJJ6dcbekO1r8JvEzgkLeX9lbnrztEkmP0H+cVPPYzW/wv8AD1lZwl7rxDqcsp2n5pPKIijT6bnc/U0CKXivwlp+g6Foer6brL6lbat52xmtDBt8oqp4LEnkn06VY+I7KkvhmzUEG18P2iOCf42Bc/8AoYrV+K8VtZweEtIsGWSC10zCyJ92VjIys4PcMyFvxrI+KuxPiLqVtEcx2qQWy8Y+5Cinv6g0IHocZVzS9MutX1CKytEDSyZ5Y4VFAyzMeygAknsAap12Ph1U0/4feKNWwwuZzBpsDg8KshLy/msYH0J9abEjXurDS9D+FOs/2XrY1Rr3ULS2uXS2aKNWRZHwpblx74HTpXMat4fn0vwjoeqPqKz2+qPO8NvGG2xlNisTnA3E4BwP4Rye3VeJrSPRfgxoWmBv9Jn1Jrq7QfwyGEFQfQiOSPI9c+lZHjgNa+HvBVgeAmkfaQP+usrt/QUkNnP+GtHbxB4l03SFcp9ruEiZwMlVJ5P4DJrT8a+In1nV3s7T9xotgzQafZxnEccYON2O7NjcSckk9ad8N9Si0n4i6HeTuiRC5EbM+MKHBTJz0xu6/wAqzvFWjz+H/FWp6XcIUe3uGUZ7oTlWHsVIP40+oug4eIpz4Lk8OSl3g+3x3kJLcRkI6sMe+5T/AMBPrVnwv4Wi1yWKXUdUj0rT5LhbVLmSJpPMlOPkVR1wCCSSAARk8jOrptvoj/C3VdTn0CCXU7a5jtIrv7RMv+sBO8qH2llxxwByMg456DVbnRPCGn+EJ5Hkur+x0yO9ttPVMILmUmQyyv3A+XCrknYASoxlX7Dt3OYtfAE9xr3iTSzqUCvocM8z4Ri06x8fIBxydowTn5uM4NWJfh3FHrmjaAviGxbWb0lbu3Clls24whdc7nOSMDGCOuOa1Ph9q9xaWPjrxbdHzruOzUGRgOZ5pcqxHT76g4x2rI+FTgfEayvrgGRbWK4upCxPJWFzk9+uKNQsjJ03wu+ra7qthaXam30+G4uHuXTGYos/NtBOCeOM96ZoWg2uo28t/qurRaXpsUqwtM0Lyu7sCdqIvXAXJJIAyPUV2Pge1TTfhx4y1ydsXN3Yta246ExllWQ/Qs6AepVsdDWR4M1jRrvSrjwh4l3Q6feTie1vkGWs7jG3cR3UgAEe34guFjBn0FbrxR/Y3h67OsrIyrbzpCYvNyoJJVuVA5zngbSelbt14K0ePwjq2s2fidL+4014o5YYbN1iZ5GwNsjEZAAY529vcE3dL0afwnpnj2e5K/2hpsaaZE4BIzPIVZ144yitg8cNVy/sE0X4CxxlSLu+1WGW4yv3Q0TPGmf9wK/t5lFwsYtzL9m+C+n2xxm712a49yI4VT/2Y0aB8P8A+2LKc3WsQWOoGxe+tLF4mZ5olGQzNwqA44yScc4xgnQuLFdS0D4a6AVK/a5ZmkPIz5tyEB/75SrXjXxDp+heIPE8GkTSXGq3zSWE85j2RWdupCeTGDyzbUCluAAMLnrR6B6nLWXgy7v/AApDrdrcJPJcaimmwWcSMXaVlLYYnAHAHTPXnFXtU+HF/Y63o+lWuoWN/LqUJm8+Bz5MQVmDkv3VQpJbHY8evQWdyvh74HWuoK5W9vL+5Wzx1VnURPIOOyJIoPYuD1Axe123+xaJ4O0a2b/Ttc020s+G+aOF5DJIPbe8iLn0iYdDRdjsjzvxB4Wn8O+MZ/Dl3eW4likRGuDuEYDqrBjgE4wwzgE101n8Jb698X32hpqtpHDZukL3swKpJO0Yfyo16sw+b8FzxkCq+uk6/wDHKeFmyJ9bW2z1+USiP+Qru0vDe/HxNO08pJBpsl7cHPCvcvG5Zm91JjT6RihtgkjzLSfAepap4V1XxB5sMFrYIzIsh+a42Eb9g9FDDJ9SB64y9E0Q6s001xdJY6bbbftV7KjMsW44UbV5ZiQcKPQngAkdy19bzeEfGM1pL/oNhbWmj6fgYEiGbc7/AFcozn/e9qbFaaDpXwu8O3OrzTFby7uL17G3X57toyI0VnPCIBuyTk/OcA5OC4rI5Dxh4cHhXxHNpaXqXsSxxyxXCpt3o6hgcZOOvrXRfCk/v/Fw7f8ACNXn80rkvEGuXniTXrvV78r9ouX3EKMBQAAqj2AAH4V2XwhuJrTUvFFzbyNHPD4cu5I3XqrAxkEfQ0PYFucNY2t88dzfWYkUWCLNLMjbTEC6opz67mXpz+VX4Ibnxf4ivLq6uYLUymS8vLqUN5cS9WYhQTySAAByWA71euPiF4j1DRNS0nVNSuL+1vY0TbO+fLZZEcMOM/wkY/2vYVH4V1v/AIRTWpDqenG5sL61+z3lrINrSW8gVgVPY42sD9ORnNMWhHq+i6DbXGnJpHieO/juWKzySWUkP2Y5UZYfMWByT8oJ4PFbvxdtLS28a3CW2pQTmCOG1+zIkgeERxIvzFl28kH7rH3qtf8AhK20/wAcaFa6befbtJ1eWCWxnIwxjeTbtcHgMCCD/ToMzx7K03xC8RM3UalOv4CQgfyo6jexzt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pPBXilfCmsz3E9kL6yu7WSzu7YvsMkT4yAex4H69K5uigDvLD4h29n4ptr7+w0TRbW1ltINKimICpIpDEvjLMxOWYjJ/AVS0DxlaaS2uWVxoyPousIsc1pBMytEFJKFHbdkjPfOa5CilZDuzX1TWYbm1Ww02yFhpyuJDF5hkklcAgPI+BuIBIAACjJwASSdTxp4ssvFUtpNb6MllcRwRxzzeaXaQogUADoq+2Mnua5SiiwXFXG4bs4zziuk8YeI9P8SPpb2WmTWJsrJLI+ZciXzEjGEP3VwcZz2PHTvzVFMR1fjHxzdeMbbRYbmHyzp1qInbfuM0mAGkPAwSFXjnpV7VvHWnXFx4ZutM0SW0utA8pInmvPNE0cbbgHAVcHdnkf3j7Y4ailZDuz0uL4p2ln4y0/VtO8PrZ6dbTzXU1mlxlp55UZWdnI7b/AJRjAGcYzxyln4jg0638QQWWn+QmqQLbRDzixgjEisckjLEhcHoMnOBwK5+iiyC7Ol1PxRBrHhfTdPv9PMup6dGbaC+E2B9nzlUZccleQpyAAehrX1r4ixanaQ/ZtFjtdQmS3TU7zzizXSw42ooI+RTtUnHUgenPB0UWC7O11DxX4b1jxnqOsal4Ykks72M/uUvmWRJSQTLuxgnqNuAMHvjnPn8RaXNqWmodC/4kVizEacbt90pb7zNJjO44XkADCgYrmqKLBc6PWte0mWwl07w/o8mnWk0qyzvNcmaWUru2rnACqNx45ycEk4GNLWvHNrqtzHq6aOYvEJgSGS9a4LIrKu0SImOHwByScEZAzgjiqKLBc7aHx/HB4NtNLTSIjrFpDLa2+qmQlooJGJYKvTdgsobsDx1NZ3inxPbeIrPRo4tLW1uLCxitJrjzSzTeWu0HHAUdTgDPPXgVzVFFguya0a3S7ha7ikltw4MscbhGZc8gMQcH3wa6Dx34otfGPiaXW4NOksZZ0UTRtceaGZQFBHyrj5QvHtXM0UwudT4d8TaZo/hrW9Ju9KuLqTVVWN5o7sRiNUO5cLsOTu5OTyMDju7TfFOmDwtHoWuaPJqEVrcNc2ckN0YWQtjejfKcocA8YPvzxylFKwXOjtvEVhe+JrnVPE+lHU4bhCgggnMAh6BNuAeFUYC9OnpVu3vbPxD4h0DQtL03+z9M+3oqxPMZXd5HRWd2Ix0VRgDAA9znkat6XqNxpGqWuo2hUXNrKssRZQwDA5BwaLBc7nx34z06413XP7B0k2NzeyvBeXxnLtNGDghAOED7QWxknpnBOee8K+Jbbw/b6zBd6aL+LULT7P5ZlMYDBwwJI5I46AjPqK553aR2dySzEkk9zTaLBfW51mgeLrPSvC19o19o0eoCW6S8ti8pVI5VUrl1x864P3eM8jvVzTviClj4TtNNbR4ptU04zjTtQaUj7MJjlyEAwWB+6T0PI6c8PRRZBdnTa/4otdZ0nQbZNM8q60y1S2e5aYt5iqWIAXgAfMSc5PTpg5i8aeIbPxP4jn1Sy0sWCzEvIplMjSOTksSePwAAGK56iiwXCuu8KeMbPQdHv9N1PQ4dXt5pY7q3imlKpFOmQGYD7wweR3xjvXI0UwTsdXe+MxqfhCbStQsBdalLqEl6NQkkIKGQLuwgwCSV6nIAPA6ER+K/FVv4k0/QoI9MFvPpmnxWUlwZS5lEYwMDgKMlj3PPXiuYopWC4V3lx480zxFptrb+L9Ck1C+tU8tNTtbnyZ3TsHypD/U/zJJ4OinYE7HX6t43ivPDMvhvTtHh0/SPNjmiiEhkkEgzud3IBcsCB2ACgAVJe+NrLULDSpbnQ0k1nTbNLGG5ebMJRPuO0WPmcZ7ttPcEcVxlFKyC7Ny28SSW/hbWNIMbyS6pcQzTXDSZJEZY4Ixkks2c57VJ4M8RQeGPEAvruyN7bPBLbzQh9hZHUqcHt1rn6Kdgud7b/EO0WXWILnQI5NJu7WO2tdOSdkS3SOTegLD5mBbJY8FiTyM1lafrXhWDR4EvPCr3OqQsxM4v3SKfLEgOmOAAQMKRnHWuXopWC7O18P8AjyGyfXhr+kJrMOsSpczRtMYv3yOzqcj+EljkfT6Ft748GqeENS0jUtOFxd3eqHUUuBMVSJjGI9oQDoqjAGcdOOMHjKKLILs66bxrGNN8Mra6YianohUi8kkLBgkjSKoTgAZbknJOBjA6s8QeLLDUrrULvStHawvNTdnvJ5LnzW+fl0jG0BFY5z1JHGQCQeUoosF2b2r+JX1PwxoGhiDyodJSYBt+fMaSTeTjHHYd+9aN144+1+O9I8QvZMtvpn2ZIrTzdxCQgcBsDqQT07965CiiwXZ1SeKrC38f23iS00cxW8Fz9p+zG4LPI24tlnIxnJ7KMADqckx6L4xn0nV9d1WSA3F7qlpcQCTzNvlSTEEydDkjnj3rmaKLBc6jRvE9hp/hHUdDvdI+2m5uEuYn89o1VlVlG8DlgM5wCPrU0Pi/T5vCemaPq2ifbZdJklaykFyY0KyNuZZVAywz/dZT7jvyNFFguT3t5PqF5LdXLhpZDliAAB6AAcAAYAA4AAArpPBXi2x8Kf2qbnR5NQfULRrJit55ISJ/vjGxsk4HPbFcpRTsFzrIda8FRTI7eDr+VVIJjfWvlb2OIQfyNWJ/FfhrVNZ1S91fwtJJFcpClnHbXxjNosUYQKDtwwIC8kcY6VxdFKwXOibxTt8VaVq9vYRwWulyRG1slkLKiRvv27jySWLEn1YnHameLNdsde1eW503Sk062eWSYpu3u7ucsWbA46AKOF7ckk4F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data:image/jpeg;base64,/9j/4AAQSkZJRgABAQEAZABkAAD/2wBDAAgGBgcGBQgHBwcJCQgKDBQNDAsLDBkSEw8UHRofHh0aHBwgJC4nICIsIxwcKDcpLDAxNDQ0Hyc5PTgyPC4zNDL/2wBDAQkJCQwLDBgNDRgyIRwhMjIyMjIyMjIyMjIyMjIyMjIyMjIyMjIyMjIyMjIyMjIyMjIyMjIyMjIyMjIyMjIyMjL/wAARCAewBW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xRUgSkjFWFWtzAgMdRPFV7ZTTHmgDLeOq8sAceh9a1ni9qrPD7UCMZ0ZDgim1pSRAjBHFUpICnI5FMRF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DGatp0qhE3Sr0ZyKRRMBS7aFp4FICIpmoXiz2q5tpClMDLkgqo8WK2mjz2qvJBntQIwpbcHleDVVlKnBGK3JIPaqkkAIwRTAzaKnkt2XleR6VB060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iJqvQtxWVFIGAI71ehfpSGaaGpVqtE3FWUNIZIBRtpV6U8CgCIpUbR1a20hSgCg8Oe1VZLfPatYpUTRUwMOS3I7VVltw3UfjXQPDntVaS2B7UCOde3ZenIqEgg4IxW7Jan0qtJbZ6rmmBl0Vbe0HbIqBoHXtn6UCI6KCCOox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LBJsbB6GtGN8GsmrdvLkbT1FAzbgk6VdRqx4ZMGtCGTNIZoIalXpVVGqwppASgU7bSLTx1oGMKU0x1PijbmgRUaOomi9qvlPammOgDMaD2qB7celazRVG0NMDFe1B7VA9qfStxofaomgoEYD23qM1Xe0X0I+ldE1v7VA9qD2oA55rZh0OaiMbr1U1vvae1QtaH0pgYlFab2ueqg1A1oOwIoEU6Kna2YdCDUZjdeqmgB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V7SdF1LXbwWml2U13NjJWJc7R6seij3OBXbWHwyggCvr2sxxv1Nrp6idx7NISEB+hes6lWFNXm7ClJRV2zzugAkgAZJ7V7Ja6F4X04D7LoMc7jpLqEzTN/wB8jan5qa1odWurTix8ixGMYsoEg4/4ABXFPM6K+G7MJYqmttTxS20LV70A2ulX04OMeVbu3Xp0FX/+EH8W/wDQr63/AOC+X/4mvWZdT1C4OZr65kP+3Mx/marmWQtuMjk+u41i81XSP4mf1xdjyK78Pa3YBjeaPqFuF4PnWzpjv3FZte7Q6lf27bob25jb1SVh/I0tzftqHGp21nqIIwTeW6SN+Dkbh+BFVHNYP4olLFw6o8Ior1q+8G+FdTBMcN1o8x/itn8+H8Y3O78n/CuS1j4ea3pkEl3aiLVLFBlp7Ilig9XQgOv1Ix7120sVSq/CzeFSE/hZyVFFFdBYUUUUAFFFFABRRRQAUUUUAFFFFABRRRQAUUUUAFFFFABRRRQAUUUUAFFFFABSqSrAjqKSigDQhlDKCKvwS1hxyGNsjp3FaEUmQCDxSGbkUmRVpGzWRBN05q/HJmgZoKamU1UR6nRqQE4p+KjU1KKADbSbaeBTsUDISlNMdWdtJtoEVTF7VGYvarpSkKUAUDD7VG0HtWiY6aYqAMxoPaomt/atUxVGYaYGS1t7VC1qD2rZMPtUbQUAYb2g9Kgazrfa39qia39qBHPvaHuuagazH90j6V0bW3tULWw9KAOca1I6H86jMDjtn6V0LWg9Khaz9qYGCVI6gikrZazNQPZ+qigRm0Vcaz9iKiNqw6H9KAIKKkMLjtmmFWHUE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V6HoHw7SCOO/wDFBliVgHi02M7ZpB1BkP8AyzU+n3j6DrWX8MY438dWrSRo5it7mZN6hgrpC7K2D3BAI9xXfySPNI0kjs7ucszHJJ9TXn47Fyo2jDdnPiKzpqy3ZM13ss1sbOGKysE+7a2y7U+rd2b/AGmJPvVeiivBlKUneTuzzpScndhRRRUkhRRRQAUUUUAFSQTy20yzQSvFKpyroxBH4io6KBkGsaFo3ikM19Gun6k3I1C3j+Vz/wBNYxw3+8uG9d1eX6/4d1Lw3ffZdRh27huimQ7o5l/vI3Qj+XfBr1epWFnqGnvpWrwtcadIc4XHmQN/z0jJ6N7dCODXp4XMJQfLV1Xc7KOJa0meHUVteJ/Dd14Y1U2k7rNBIvmW1ygISeM9GHoexHYgisWvcTTV0dwUUUUwCiiigAooooAKKKKACiiigAooooAKKKKACiiigAooooAKKKKACiiigAqSKUxtz901HRQBqRSdCDWhBN71gQzGM4P3f5VoRSdCDSGb0UlWkesaCer8UtAzSRqmU1RR6so9IC0pqQVXVqlVqBklOxTQaeKAE20uynAU7FAiLZSGOp9tG2gCsY6aY6tbKNlAFMxU0xe1XdlIY6AKBiphhrQMdNMXtQBmmCmGD2rSMXtTTFTAyzb+1Rtb1qmGmGH2oAyGtvaomtvatkwe1RmD2oEYrWo9Kia0B7VttB7VG1v7UAYTWY9Khazrfa39qja29qAOfaz9VBqFrP2Iromtvao2tvagDnGtCOhNRm3celdE1qPSomsx6UwMAxuP4TTSCOoIrcaz9qiazNAjHorTay/2R+VRNZf7JoAo0VZa0I6Zpht2HegCGipDC47U0ow/hNADaKKKACiiigAooooAKKKKACiiigAooooAKKKKACiiigAooooAKKKKACiiigAooooAKKKKACiiigAooooAKKKKACiiigAooooAKKKKACiiigAooooAKKKKACiiigAooooAKKKKACiiigAooooAKKKMGgAopcGjaaAEopdtLtoAbRTttLtoAZRT9tG2gBlFP20YoAZRT8UmKAG0U6mmgAooooAKKKKACiiigAooooAKKKKACiiigAop8cUk0ixxI0kjHCqoySfYV0sHw+8RuiyXdpHpsTfxajOluceoRiHP4KaTaW5cISm+WCuzl6K7MeB9PhyLrxVZMw7WdtNL6d2VB69+1SHwj4bBIHiTUT7jSE5/8j1m69NdTvjk+PkrqlL7rfmcRRXbN4O8PsF8rxNcgk4PnaXtA/75laom8BJIubTxNo8zYyEkM0LfTLRhf/HqFWpvqTPKsdDWVKX3M46iu3sfhL4u1KQiztbKeMdZYtQgdfr8rk/pW9F+z/4tdcve6NEf7r3Emf0Q1fMu5xSpzi7NWPKqK9ktv2edWJH23X9OgUjrEjyc8cc7akb4E6bGgeTxxAFJwGFjkE88A+Zz91vptPpRzIXKziPhf/yO8X/Xnd/+k8ld3U/hr4d6L4c1+a6tvF8d/d29teJ9kFiYyzLDhxu3kAr5q5GPUdQcQV4uaO84+hwY1WaCiiivLOEKKt6fpd7qk3lWVu8zDqQOF+p6D8a1NW8NahoNssraLqGtTEZ8nTyoRfZnOWz7BPxralh6lX4Ua06M6nwowKekUkn+rjZv90Zrm9Y8V+NdOB8vwyNDi6B201ncjnnfMG568riuSuPG/iq6UrN4j1UoeCgu3VeP9kHFd8Mqk170jpWDfVnqZtrhRkwSADuUNRV5XF4s8RwPvh8QarG2MbkvJAf0Na9p8S/EkJVby4g1SIdUv4RIT/20GJPyaqllTt7sgeD7M72is/SPFvh7XysLk6LftwEuJN9tIeOBJ1T/AIFkf7VatzbT2c7QXETRyr1Vv88j3rz62HqUXaaOapSlT+IiooorAyFvNKi8T6NJoU20XBJl0+VsDy58fdz/AHXwFPodp7V4pJG8UjRyIyOhKsrDBBHUGvagSCCDgjvXFfE7Tli1631iJMR6rD50mBwJ1O2X8SQH/wCB17WWV206T6bHoYWpdcj6HEUUUV6x1hRRRQAUUUUAFFFFABRRRQAUUUUAFFFFABRRRQAUUUUAFFFFABRRRQAUUUUAFSxTGM4P3f5VFRQBqRS9CDxV+CfpzXPxymM+o9KvxTAgEGkM6COWrSSViQ3GMc1fimz3oGaqSZqdXrNjlqykmaQF9WqRTVNXqdXoAsqaeOtQK1Sg0ASCnAUwGnigBcUYpaWgY3bRtqTFGKAItlJsqfbRtoEVzHTTHVrbSbKAKpj9qYYqubKQpQBSMVMMVXjH7U0x0AUTD7Uww+1XzHTTFQBnGGmGCtIxU0xe1MDMMHtUZg9q1DF7Uww+1AjLMHtUZt/atYw+1MMNAGSbf2qNrf2rXMHtTDB7UAY5tvamNbe1bBg9qYYPagDFa19qja0HpW2YPaozb+1AGI1oPSoms/at02/tTDb+1AGC1majaz/2R+Vb5t/amG29qYHPmz/2ajNoR610BtvamG29qBHPm2Yd/wBKaYHHpW+bX2qM2o9KAMIxOO1IUYfwmts2g9KYbQelAGNgjqDSVrm0phtKAMuitA2fsPyphtP9mgClRVs2ntTTa/WgCtRVg2x96b9nb1/SgCGipTA1J5Le1AEdFP8AKajy29KAGUU7y29KNjelADaKXY3oaNrehoASil2t6Gja3ofyoASil2t6H8qNp9D+VACUUu0+ho2n0NACUUu1vSl2N6UANop2xvSjY3pQA2in+W1HlmgBlFSeUaPKNAEdFS+T9aXyaAIaKn8n2pfJ9qAK9FWRD7Uvk0AVcH0pcH0q15VL5VAFTafSl2mrXlUvl0AVNhpfLNWvL9qXy6AKvl0eXVrZRsoAreX7Uvl1Y2UbKAK/l0uyp9lG2gCDZS7Km20baAIdtG2pdtG2gCLbRtqTbRigCPbSYqTFJigBmKTFPxSEUAMxSYpxpDQA2mmnGkNADaKKKACiiigAooooAKKKKACiiun0LwNqmqw/b7tG07R0AaW+uEIG05xsU4MhOCAB36kdaTaSuyoQlOSjFXbMGw0681W9js7C1lubmQ4SKJSzH8B2967K18H6RpID6/fNd3Q66fp0gwp9JJ+V/BA31FaT6lb6fYvpegQNZWDjE0hIM917yuO3+wPlHueay64KuMe0D7XLeFlZVMY/+3V+r/y+81k1+eyjaHRbe30eAjBFihWRh6NKSZG/FsVlO7SOXdizMckk5JNJRXFKTk7tn11DDUcPHlpRUV5BRRRSNwooooAdHI8UgeN2R15DKcEV02m/EHxHp2Ea+a7h7x3WX/JvvD8CK5eimpOOzMa2Ho11y1YqS80egN4lsfEkqLNfTabMcB4bl/Nt5DkZYnjooGEbEZKguW5zhanqWsaXdNNqULwyRWz3rLv81FiDBYIg/STfKY3kYZDDaOApWucrTstZkhsZNMvIlvtKm/1lnMx29c7kI5RvcfjnpXXSxTWkz5bMeF4STnhHZ9nt8n0+YvgyYnxPoEe9zIdHvpZyxyWkcXDZ/FRH+Vb9U9I0m3g8d6fqelzGXSJdOuLaESEedE8dmwZZAABk9cjg59c1oQQS3MyQwRtJK5wqKMkmuTMmpSi12PzjMaU6VT2c1ZroR9TgVpm2stIkhGs+a13Mpa302EYmmwRkZJChsEEJne3AAGRWdqesRaJJ/ZGmP5mvXlq8lrfRlXjikVivlx9dzkpIm7s23GetcOuqQ6lpkl9fBntbmZY9VRPvxXBB8u7jHqw3bh0JDA43rjTC5f8Abq/d/mKjhUven9x6NZ/Ea5sYoWBs4rBpcRyQrttmfB/ducb4W9VcEtyfMC4Nblt48kc+Q7MsyQYAZNzBCcmbYNxZdowDH5i4wWcCvJUuNQbU57SR4pNdEYALDfDrUBwyq4P3nK4ZW6tx0cKTUiu44tON5ZRSXejRSBrjT2lKzadIxHzxSYJUE9H5GQocE7c+qopKyO5Ox7rB40jkeAqS9u0m6IQy7hIo+8o27vNY9dsYKrnlhVW51bSdWSCTULfTL9nkJLXtrHJnGAsUZU7XfpkbjjuBXkh1XbELmW986yum2jUzBuVnxwl7ByGYZzvGW6spfHGkNRuDe+TMrLfSxApD9oB+0x9jBO2VnTjAim39NqkscA5SuY6jUfC3gm4E323w6dPnZ9vmW1wSkJz9wDcgd+nypvP6isC5+E+g39zJDouvypOiMTaXSj7QWUc5jYRlB1+9+pqOHXJYIJZoZtttAPKlkET+XDzjZPAD5tsCTyYmMZPyhTzTp721uIoLWeNLVZVLQIxilt5eeWhJxCT2wvkMDgbmbinqLQ5nVvhb4g0pDJ/o00QUMX8zy1XPIBd8ISfRWbNbHhbWb+wFv4c8VQz2trKAun3t1GVFu3ZdxHMRJx3C9RxmthNc1bRZJGgvpI0gYNMkyy3EMWPuiVWxc26jIHJdSehOKl/4SjT3ti2rae2nLdAp9utZC1vcOSGYtJD8sjdhG64H8RGKmcVUi4yV0TKEZKzJZ4JLa4kgmQpLGxV1PYjqKjrb1gR32m2OrwSmYPmCWT5DuK/cOYwEJKYB2cZU+9YlfM1qTpTcH0PGq0/ZzcQrI8cwC68BLKcF7HUF2+yyowb9YkrXqrr6LJ4C8Qhi37uKCRcHjPnxrz+DmtsDLlrxLwztUR47RRRX0p6gUUUUAFFFFABRRRQAUUUUAFFFFABRRRQAUUUUAFFFFABRRRQAUUUUAFFFFABRRRQAU5HZDkGm0UAXobgN3wfSr0NwR3rD6dKsRXBHD/nQM6OK4B71cjm9656KfGCDV6G596QG4ktWEkrIjnz3q3HN70hmmr1Mr1nJLVhJKALytUgaqavUyvQBZBp4NV1apA1AyYU4VGDTwaAH0uKQGlHWgQYoxTu9L1oAZto21JijFAEWyk2VNikxQBDsppSrG2grQBWMdNMdWtlIUoAqGP2pDHVrZSbKAKZi9qaYqulKaY6AKRiphiq8Y6Qx+1AigYqaYavmP2ppjpgZ5h9qYYfatHy6YYqAM8w+1MMPtWiYqaYqAM0we1MMHtWkYqaYvagDNMHtTDB7VpmKmGGgDMMHtTDB7VqGGmmH2oAyzB7Uwwe1ahh9qaYfagDLNv7Uw2/tWoYfammH2oAyjb+1MNv7VqmGmGH2oAyzb+1NNv7VqGH2pph9qYjLNv7U02/tWoYfakMPtQMyzbD0ppth6VqGH2pvk+1AjM+zD0pDbD0rT8mjyfagDL+zD0pPs3tWp5PtSeT7UAZf2YelH2Yelafk+1J5NAGZ9mHpR9mHpWn5PtSeT7UAZn2YelH2YelaXk+1J5XtQBnfZh6Un2celaXle1J5VAGd9nHpSfZx6Vo+V7UnlUAZ/kD0pfIHpV/yqTyqAKPk+1Hk+1XvKpPL9qAKfle1Hle1XPLo8ugCp5XtR5VW/Lo8ugCp5VL5dWvLo2UAVfLo8urOyjZQBX8uk2VZ2UbKAK2yjZVjZRtoAr7KNntU+2k20AQ7KTbU+2k20AQ7aNtS7aTbSAi20balxSbaBkW2kxUuKTFAEWKMVJikxQIjxSYqQim4oGMxSEU8imkUCGEUhFPNNNMBhppp5ppoAYaaacaaaAG0UUUAFFFFABRRWpp2hz3ts17NJHZ6cjbXu58hS391AOXbp8qg4zk4HNAGWASQAMk9q37bwxMksSapI9pJIQI7SOIy3cuegWEYIzkY3lcjpmtWx8iytBd6cTpVgCVOsXSBrudh1ECA/Ken3TxnDSYOKck0dvYG5Bl0fSrgN+8zvv8AUhkggNxhCcgkbU4Od7DBVyrG54b0bTU1T7KNmnGBTNcyIVuruGIYyzykeXCc8KEUybiFPXNM1zWf7TnWK3WSKwgLeRFJIXY5OS7sSSzt3P0HQCrWpyR6P4es9BtLGOweZVur6JMl8kZijkY8sVUhj0AZyABgCufrzMTV5nyrY/QOG8qjRpLFVF70tvJf8H8gooorlPqgoorWXw5qKWqXd4sOn2r/AHJr+ZYFb/d3kFvwBpqLeiMqtelRjzVZKK83YyaK1Lyx0XTY7Z73xNZj7QnmIILeaQ7MkbuUHBIOPXqOOall0zRl1SDTU8Rw/a5xHsiezmzufG1CFVsMQRx2zg4Naewqdjzv7cy+9var8f8AIxqK2I/Dz3k0kOlappWpyR5yltdqHOOpCvtZh7gGqF7p95ps5gvrSe2lH8E0ZU/rUShKO6O2hjMPiP4U1L0ZWoooqTpCiiigDsfB0TzT6XFGpaR5r9VUdSTZnAqr4i8QQadb6z4Z007tTFm/2q8jYgxOrqXhT2CCQMe5OOgOcHUdUvdH8K2d3YTtBcfbbiMSL1UPCqtg9jgnntWcJXk+Jl9tyzX8lzCC3Jb7RG6An3PmZ/wr0aFGMlGo90j8pz6CeZVJPe/6Iy4Z5G8LRXEMnl3Ol34aN1Pz7ZVyCPZWi/OSr8tza2Pib7Q4Meja3AGnVE4SOQ/OFHfy5VO31MQrN8PAz/2pYYX/AEmwlIJ7GLE/HufKI/HHeh/9M8HxueZNOuzESTyY5VLKB7Bo3P1krsPKL0lpPNZ3ejTkf2rojSPbujZ8yFSTIinuF5lU+nmeop51GaWNfE1js+2xERarAw3JNu48xl7o/wB1x/e543qBXu76ZYND8Q27L9qh/wBFl3AEGSHbsJH90xNGuD12NTppLfw/4lE8ELyaNfRBxCWyZLWUcpnuynK7uzx57UDCSRdGdNV0tBPo1+DFNaTEsoIwXgk+nBVhg42sCGBxPK9pYWsaMJb/AMMXrs0OSPPs5P4gD0EgGMj7rjacDgrXiji0PWLvRNRm8zSrsKGnRSRtI3Q3Cj1AYNjqVZl4yagtJG0LU7zRtXRmspW8m7jjIbaQfllj7FlzlT3BIzhjQBtm5lgvrZLzUVjuWj3abr0eds0fKhJv7ycFTkFl5VgygASQm5F1cadDYxW+psQbrQplLW19xkNCAflcg5AUgnP7tuQlZCBdKup/DmtSK+nSMJI7iPLCFmUFLiPuVZSpI/iXHG4KQ/ymkb/hGtaeOC6tjtsL1n+RN3zBGboYXzuVuilt2dpNIDTtNRK2on043N1a2almtGl2X2nD+JoZQMmPk54IGTuQcMZxcQGF9Qs7uOCKUhJb6G3HkOT0S8tcMFOejKCpxwGOSMtWvdT1Hbmay8X2UhAblHu2XqD6TjH/AAP/AH/vttLk3zvqejBLTWoo2N3YrGvk3UYGXZE6dBloiMcErx8qgHa+E0ihs9dsX097G5eCG9CQv5trMFk8sSRNkkD96cgFgT3XG2rdZ3gK6t7nTtdksJ2t7b7GDNpbksIZWmiw8TH+AgEEE5GADuwDWjXhZmv3y9DzsZ8a9ApmpxwS+DtfiuLtLVJYYYxLIjMqnz42GdoJx8vYGn1PezJZ+DNRnmWTyZLmCKR1gE6IuHJaSM9UzsBIIILKQcgA4YJXrxMsMr1UeN6ho97pqJLPEGt5DiO5iYSRSHrgOuRn1HUdwKoV3h0+4s5g2hSxwPeDIsGcTWl8o/54s/D4z/q5PnU4AJbgYkllpurytHbKukaoGKtZXDkQO2eQjucxn/ZkOOvz9BX0tz1bHPUVNdWlxY3UlrdwSQXER2vHIpVlPuDUNMQUUUUAFFFFABRRRQAUUUUAFFFFABRRRQAUUUUAFFFFABRRRQAUUUUAFFFFABRRRQAUUUUAPSRkPB49Ktw3Ibvg+lUaKANyK4I71eiuM965uO4ZeG5FXYbjPINIZ0cc3vVlJfesGK69TV2O4z3oGbSSe9TpJWTHP71ZSb3pAaSyVMr1npLUySUAX1epA1UlkqZZKALQang1WV6kD0ATg08GoA1PDUATUCmBqdmgY6lxTc04GgQYoxSjrRQAmKTFPxRigBmKTbT8UuKAIttIVqXFG2gCErTStT4pNtAEGyk2e1T7aQrQBXKU0pVnbSFaAKpjppjq0VppWmIqmOmmOrRSkKUAVDHTTHVspSFKAKZjppj9quFKaUoApGP2ppjq4UppSgCmY/ammP2q4U9qaY6AKRj9qYYvarxjphjoApGKmmOrpjpvl0AUjH7Uhj9quGOkMdAFIx+1IY6uGOkMdAFPy6Qx+1W/L9qTy6BFTyqb5VXDHSbKYFPy6PLq1spClICqY6b5dW9lJspgVfLpPLq1s9qQpQBV8uk8urRT2puykBV8uk2Va2UmymBW2UmyrOykKUAVilJsqyUpClAFbZ7UbKsbKTbQBX2UbKsbaTbSAg2Umyp9tIVpgQ7aTbU22jbQBDtpNtTbaTFICHbSbam20mKAIdtJtqXFJigCIrSbalxSEUARYpMVJikxQBHikIqQimkUDGEU0ipCKbigBhFIRTzTSKAGGkIp5ppoAYaQinmmmgBhppp5ppoERmmmnmmGmA00w080w0ANooooAKKK6ONI/CsMdxPGkutyqHhgkQMtmp6O6ngyEcqp4UEE8kYAI4tNtNEhS61uIy3TgPBpmSpIPIaYjBRT1CjDMP7oIY3LuUQiLUfEYFzdGIfYtKX93HFGeVLhcbE5yEXBbOSQCC0ERGhxDV9R/wBJ1i7Uy2sM3zeWG5FxLnqT1RT14Y8YDLHIdHhGs6gftOt3h861Sc7/ACwcnz5AerE8oD1+8eNu5FE9y0ltcRXutIL/AFqZVFrppT5IFP3C6AYA5G2IYHILYHytt+HokTxvZrqcv27Wnk869kbDJYwxqXdV7GUIpHpH0GWwU5155fDsJuJZHfxDep5hkdstaRvzuz181wc5/hU/3m+XofBmlw6XpGsahcl/7Tk0svDEOBDDJJHHub3cO2B/d55DCpm+WLZvhqXtq8KX8zS+9keo302p6lc305zLcStK/wBSc1WoorxD9hjFRSS2QVc0zTLjVbowwbFVEMks0rbY4Yxyzu3ZQO/9aqojSOqIpZ2OFUDJJ9Kv/EC/Xw5pMPg2zYfaHCXGryqeXk6pF/uqMHuCSDW1Ck6krdDyc5zSOX0OZayey/X5DYvENumojTfCpWPYGa5126iy6RqMu8aHiNQM46ueAME4rFudQ/4SjWptS1FrhtG02PdsllLSOuflQv3kkY5ZvdiBhcChd50bw5DYrxeamq3Fz6pBnMUf/Av9YfUeWe1N1ojTNNs9EjJEgC3V7z96Z1yq/wDAEIHPIZpK9WMIxVoo/M8Ria2Jm6laV2TWFy19qN74k1REljtNrLEU/dvMeIYgvQIApO3psjIHam2NxPbWN/4juJWe9uJHtraRzlmlcZlk9yqNj1DSqR0qLXcWFpYaKgAaCPz7nBzunkAJH/AU2Ljswf1pfEaNb3ttoca86dGIHUDkzk7pc+pDkpnuEWqMBIj/AGX4UlkBK3Oqv5S+1vGQW/BpNoBH/PJh3rXs/FOr+GvClhaw3PmrfSPctbXSLPCIVJjQBHBCksJc4weF5rH8S/Nrv9mW53x2CrYxBDkMycOV9mkLt/wKmeKJFPiC4tomVobILZxsn3WEShNw/wB4qW+rGi19xqTi7xdmdpHe6BqdhYzXZGg396HeMfNJaMobaGycvHlg4/iHy9R2g1HS7zSpUju4SgkUPFICGSVD0ZGHDA+oNcr4iQ/2tb6dEGP2S3htgh5xJtBkH/fxn/Oujj8UXlr4xu9Fj2alo0t79lSznyUKqfLR0OcxttA5U/XI4rkq4WMtY6M+my7iXEUGoYj34/ivn1+f3kVFatzp9leW8+oaBcvd2MLYmjkAE9tzgbwOqns44PfB4rKrz5RcXZn3mGxVLFU1VoyumM8Sf8iVZ/8AYRk/9FpVCS6OneP9Ov8AcA0c1nc56YO2N+/pV/xJ/wAiVZ/9hGT/ANFpWL4rQRa3AUJydOsJCfdrSJj+pr1cN/DR+Z59/wAjGr6r8kGjCPTfG1nFdblgivhDOBwfL37XHP8As5pdFhk83WdJdV3y2cw+Y/daHE3HviJl/wCBVH4sKjxnrTxLsQ38zIufuguSBWncXMMHxQN5Mmy0n1ETui8fuZW3ED22Pjv+NbHkGbo5+16PrGmkksYlvIVAzl4id30HlPKf+AilJ+3+ERkgzaZPtHXcYZcn6BVdT+M35N0Mrpni22hvGMcQuDbXRA5EbZjk4/3WapvD8Eqa7c6JKrh72OSwaIdTL1jU/wDbVY/yoAjnI1LwtBOcG50yT7O/PLQOSyH/AIC28E/7aDtT70jVvDdtqAGbvTytncnu8RB8lz9AGjPYBYx3qPwu3m6sdMZsR6nE1kRu2je2DGST2EojY/7tJ4bkRdXOn3LCO31BDZTFzgJuI2MfZXCP/wABoAlhzrfh17YjdfaUjSwnvJbE5dPfYx3j2aTJwopYT/b2gtbtzqOmRmSE95rYcunuU5Yf7O/nCqKztPvLjQ9ZiuRH+9tpCHifow6MjexGVI9Cat3iyeG/EyzWEhKRMlzaO4B3xMA6bh0OVYBh9RQBYdjr+kG5DH+1tNjBkIPM9uuAG93j4B9Uwf4CS+6nk1a2/wCEhs3aHVrNla+MR2ljkBblcdCTgN/tEH+PAhvGPh/xDb6lpgAtZlF1aq/zAxNkGNv7wB3xt67W7GnXDL4d8QQX9hGZNPuY/PgjlziWB8q8THvj542I7qSO1AHf+EjaXPhe/wBbjgEF5f3MdtPGiBYy0YLu6AdA2+IlcYBBxgEAXanbT7bRNMsdHtBKI4EMziUYffKd+GA43BSiH3SoK+bxtTnru3TQ8vEy5qj8grK8fXeoaPofh2eyZ4sy3E7yqQeWwiow9Csb8HhgSOcGtq3gkurmK3iG6SVwij1JOBXF+L9dltPHl75ka3WkSQx26wh/kubVVAVlIzhuCwPO188cEV0ZZTvUc+xrg4+85FSzvYLuynmsLSOWEr5mo6I+dhAHM9uc5UgcnHK8/eTcA+/jsdVtI57u8aW1ciKDV2QmW3fHEN0o5YYHDjJwPl3bSi4GoWsugapBdafdyNC2LixvE+RmXPB4+6wIIIzwQRk9a1lvQYZte022iMTARaxpuP3RDH7wUdI2OMY+4+MEZSvcPQIJbh7Rhonie3klgiUC3uYiGlgQ8q0bdJIiOQpO0g/KVyTWVqmkTaYYpN8dxaTgtb3URyko7+4Yd1OCO46V0Eq2P2O3tbid5NAu2Y2F643S6fJ/FG+OoGRuUdQQ6gE4OXDcXXhy8udK1O1FxZyEfaLVm+Vxj5ZI2GQGwcq4yCD3UkEEYdFaWr6ULAxXFtKbnTrkFra4243Y6ow/hdcgFc9wRkEE5tMQUUUUAFFFFABRRRQAUUUUAFFFFABRRRQAUUUUAFFFFABRRRQAUUUUAFFFFABRRXsPhW4MvhmxMbvhYwpG88YOOn4GsK9b2Mea1zswWE+tTcL20uePUV9G6da+fC0jO7lm8kKWIAJGc7vwx071XuQjW0F1A8qLJ8oiLHjbwfmrj/tFWvy/idiypOr7JVNfT/gnz1SglTkHBr1fxjem38NXMckjHziEUMxOSSP6ZP4V5PXZQre2jzWsceNwn1Wp7Pmvpcsx3RHDfnV2K47g5FZNOV2Q5U4rc4zoobrPersdx71zMV1zhuDV6K6IxzSGdEk/vVhJvesGK6B71cjuPegZspL71OstZCT+9WEm96ANRZKmWSs1JvepllpAaAepA9UVlqVZKALoenBqqCSpA9AFoNTg1Vg9PD0AWA1LmoQ1ODUAS5pc1GGpQaAH0tMzTs0ALR2pAaWgBKMUveigBMUYpRRQA3FJin0lADNtN21JijFAiIrSFalxSYpgQlaaVqbFIVpAQlaaVqfbTStAEGymlanK0hWmBXKU0pVgrTStAFcpTSlWCtMK0AVylN2VZK00rQBXKU0pVjbTdtAEBSmlKsFaaVoAgKU3ZU+2k2igRAUpNtTlabtoAgK0m2p9tIVoAgK00rU5Wk20AQbaTbU5WkK0AQFabtqcrTStAEO2k21MVpu2gCLbSFalIpCKAIStIVqbFNIpgQ7aTbUxFNxQBHtpNtS4ppFICLbSbalIpMUwI8UmKeRSYpAMIpuKkxSYoAjxSYp+KTFAEZFJin4pCKAIyKQinkUhoAYRTSKeRSGgBhFNNPppoGMIpCKcaaaAGmmkU+mmgBpptONIaAGGmmnGmmgBpppp1NNAhhphp5phpgNNMNPNMNADaKKu6Tp7arqtvZCQRLI37yVgSIkAy7nHZVBY+woA0dJji0mw/t26jSSbeU0+CQZDyDrKw7onHB4ZiByFYUmkxxn7T4g1YG5hhk+WOUk/a7huQpPUqOWc+mBkFgasS2Go+LdTl/sXS7y4trWMRwQQRGQwwjO3OB1PJPqxY96zNSvmuYLGzjhMUFpHsWMHO6QnLuf9pjj6AKOcVKaZbi0rl3Tz9uur3xFrWbmCBw8ivx9pnbOyLjGAcEnGMKpAwcVJYTNNNe+KNXAufLk/dJIBtuLluVUj+4oG4gDGAq8bhUPiHdaSW/h+IZXT8rKF/juWx5p98ECMY6iMHuak1yB/7QtvD9orSiw/0fZGNxluWI80gDqd/wAgI6qiU2xJXIdJjW/v7vV9WZp7e2zc3PmMd1xIx+WPPXLsee4UMe1b/hi6vNSs/FWo3DM7yxw+a4GFy0wIGBwB8pwOgx7VgatDqOkafHol7p89jIkxuZVnRkeUkBVJB7KA2P8Aeb1rsfDYWz8Mano3l4nbTI9SnJyDueeERj3AiIYf9dWrKq705WO/K/dx1G/8y/MzKKKK8c/Wzd8KvDZ6nNrFyA0Gk273xUtt3MmBGoPqXKCuCsVk8SeKTNqUrFZ5Hur2VRyI1BkkIHrtDYH0FdRcy+T4I14jOZTbQnB7GTf/ADQVzOnEWnhnV7zI8y4aKxjBHO1iZHYfTylU+0lenhI2p37n5vxRWc8fyPaKX+ZLYTrrniyXUr+JDbIXvJ4QcJ5cYLCIegOFjH1FQ6P/AMTjxSLvUj5yb5L283NjzFQGVxn1YKQPciizYWnhTUpskS3k0VovHDRrmST8mWH86NKHkaBrF1hSZRFZDJ5XexkLD8Idp/3/AHrqeh86ldj9EmfUfFn9p35WcxvLqFx5vSUoGlKn/eI2/wDAqTw1Iz+JU1GZwzWgkv2aQbgzxq0ig/7zhR/wKtfUfBfiXwr4d/tS8sVgsdSjWAvvVmAYiQAgHKk7B+oPXFYGm3Udrp2rRtzNdQJboMfd/eo7N+UeP+BUuZMbi0TeFc/8JPa3TbW+yb70h+Q3ko0uDnrnZj3zVXRbL+1fEGn2Ltj7VdRxMzHpuYAk/nUthLHp8OpeaJBPLaGKDC9GZ0znngeXv9eo+ok8LpnXBLuCG3trm4VicYaOF3X8cqAPfFO99hNNaMsaVejU/iDbajdLvWbURdzKT95fM3tz9M1X8LTMnjDS7psMYbtLhsjOdjbz/KjwwUTVJ5HGQlheEYP8X2eQL+pFL4VVW1iYu20Jp96+fcW0pA/EgD8aBD/B99c6f4otLm2maN0LFueGUKSVYd1IGCD2rropLLxRYTalpMK297Au++01eiDvLF3Meeq9U9xzXHeFozJrMmMfJYXsnPottKx/lU3gSV4fiB4daORoydSt1JVsfKZFDD6EEg+xrOrSjUVmehluZVsBVU6e3VdGa3iT/kSrP/sIyf8AotKwvEztJqVs7HJOnWY/BbeNR+gFdB4r17Sdc8I2E1lGtreteySXlkv3I2KKN0f+w2CQOxyPSue8QfPf2gUg/wCgWo/8gpRRi4QSYszxEMVi51obSt+Q3xKMa5I3/PSGGT6bokbH60/xK4l1G1nQBQ+n2nTuVgRCf++lNWtV03V9TsY9ffSbqLTlt4LYXIibyj5UaQg7sY5KfmcVW16Epp/h+U4zNpxY+vy3EyfyQfpVppnE4tDfFLGTxTqNzgL9pmN0ABgASfvBj8GqfxFcT2vjCTU1bbPM8WoqQejSqsw6f79QeJJDPe2c+AN+n2q/98QpH/7JUqWN/wCJp7ePTNPu7u5gtESVIIjIcJ8obAB4xtH1ovYSTexX8Qwx2Xie/FpuSAXDSW56Hy2O5D/3yVNP8UKv/CQ3NygVUvAl4qp0TzUEm0fQtj8Kr6xeNf3cUzxeW6W8Nuw9fKjWMH8Qo/GrGrET6Lodwq4K28ls7Z+86Ss36JIg/CmhNW0H+KCbjU4tUO4jU7dLss38chysp/7+rJReZv8AwpYXWCZLCVrKQ44CNmSLJ7knzxz2UelNuitx4S06Tky21zNA3osbBHQf99GY0aIftFhrGn7Wcy2nnxKDwHiYOWP0jEo/GgB8Q/tHwhMmMzaVMJVwOfIlIVsn0WQR4HrK1dJ8PrG211FTUlZrbRJxfDI+V0bgwk/7UixYHoZDXM+Fsza4mn4LDUY3stueC0gxHn6SbG/4DXqVjpKeGNCh0NNpu93n6hIuDumxgICOoQHH+8WPeubF11Rpt9ehnVqezhzEk88lzcSTytukkYu7HuScmo6KltreW7uY7eFd0sjBVHqTXzWrZ5GrZLG72el3l5FKsd9JFJa6cGPL3DRsRt/2goOP9pk9a8nsf+J1oM2mtzeWCvdWZzy0Q5li/AZkHpiTqWrb+I2szDxNbWFnKVtdKjRrWVD/AKxnVZDMP97K4/2QtY+qXB0vxPba1YIiJceXqEKbfkUty6Y7qrh09wtfS4Sh7Gko9T16NP2cOUZojDVbOXw9KcvKxl09u63GMbB7SABf94RngA1n6VqMukailysayKMpNBJnbLGeGRsc4IyPUdRggVNrlrHpuuSizLJbPsuLU7sssbqHTJH8QDAH3BqTxBJDfagupQEbr2ITzxjrHMSRIMdgWBYAdFYCuk0szRxaaRfvYzSSyeHdWjWWOQjLIvISQDoZI23qw74dRgNmhrGe8Sbw7e4Oq6eGNi6ncJk+8Ygf4gQS8Z75IGd4xSsP+Jn4evNObJuLLN7a+u3gTJ/3yFf2EbetSSTPfeHrbUYnKahpMiQvIrYZojkxP65RgVz2BjHagZW0TU4bcTadqAZ9LvMCYKMtEwztmT/aXJ4/iBZeM5FPU9Om0rUJbOcqzRkEOhysikZV1PdWBBB9CKv+Io47iW31i3QJDqKmR0UYWOcHEqDsBnDAdldRT1I1jwyyMc3ukjch7yWzNyPqjsCO+JG7KKBGFRRRTEFFFFABRRRQAUUUUAFFFFABRRRQAUUUUAFFFFABRRRQAUUUUAFFFFABXf8Aw7vy8Vxpp5YOJEHseD+oH/fVcBWx4YvfsXiC2YkhJG8pucfe4H5HB/CsMTDnpNI6sFW9jXjM92gs9UtvMUBGXGDGXBXr1x60ktpqV7g7VjRVUBN4UA4/z+NV9JhhupT5pLBAMAtx3OaZrMEVtLtiYqpXO1XzXzajK+59YpL21lv3seZfEK+8y7trJWBCL5jgevQfyP51xVaGt3v9o6zdXIOVZ8KfVRwP0FZ9fS0Kfs6aifJYut7avKfdhRRRWxzBTldkPymm0UAW47r+9waux3RHesenK7IflOKAOiiuge9W47jPeuZjusfe49xVyK67g5FIZ0aXHvVhJ/esCK796tx3Oe9AG2k3vU6zVjJce9WEn96BmssvvUqy1lpP71Ms3vSA01k96kElZyze9SrLQBfElPD1RWWpBLQBdD04PVQSU8SUAWg9O3VWD04PQBYDUu6oA9O3UATZpc1Dupd1AEuaXNR7qXdQA6im7qM0AOopuaXNAgopM0ZpgFIaXNIaQCYptOppoAbikIp1IaYDCKQinGkpAMIphFSGm0wGYppFPNNNADCKQinkUhoAjIppFSGkNAEZFNxUhpKBEZFNxUhppoGMxSEU80hoERkUmKeaSgCMikIp5pDQAwimkVIaaaAI8UmKfTTQAwikIp5pDQAwimkU80hoAjIpMU8000ANxSEU6mmgBuKQ04000ANpKdTTQAhptONIaAGGkpTSUANNNNONNNAxDTTTjTaBCGmmnGmmgBppppxppoGIaYaeaYaAEppp1NNADaQ0tIaAGGmmnGmmgBtNNOppoEMNMNPNMNMBpphp5phoAbW1pxFl4c1O94865ZLGLPZT88jA+oCqp9pDWLWxqDNF4a0a2z8rtPdfizCP/wBoigaPbf2doduna9Ng4eWFOnHAc/8As1eS2syP42utVZUMdpLPf4xuQshLIp9VL7F/GvY/2eZFPh3WIhnct2rH6FOP5GvNLD4c+Orj+0IbXw/Okd0nlSm42RfIJFfjeR/Ei9O2axTszdq6OW8Mtt10ajKxP2GOS93EbsyIpZAfYybAfrXT/BuFLn4n6QZhvwZpPm5+YRuQfz5rc034F+MjBMGuNOslnQRyxyTsxddwbB2qRjKqevYV2/w++EGoeEPFMWsXep2syRRugihRsncMdTjFOUrkxjY4341wT6v8U9P02P78tvb20WB3eRv6tXH6T4hs08X61dzM0Fhe21zBGAC2xduYU47ZSMfrXT/FvU/s/wAXZ5yW3WcMQjwOj+XuX/x5hWp8P/hto1t4Z/4THxk2ywVDLFbPkJ5fZ3xy24/dUdeOucUtOWxpCUoVI1I7rU86/tq2zjbL9cD/ABqxBfW9wdscnzf3SMGvTI/if4KuL9dP0/4fpdQu+EWO0h3v9Iwpyfxp3xW8C6BbeD18UaZp50e7Voy9rxHuDkDaUBIDjOflI4BzntyvDQtofSUeJ8XGV6iTX3HCvF9p8G+I4gMtFDDcjjn5ZlQ/pIa5G5uEfw/pthEwLRyzXEvy4wz7FAz3+WNT/wAC+tdV4M8Map8QNXFjBI9vYQoDeXAGQo9MdySOB7Z7V6Vqt18M/hgo0v8AsePV9UUAyiSNZpFOMguzcLn0UfhW1FShDlZ5mc4ili8XKtT2aX4HhF1dCTQ9P0+PcRBJNNJkYG99o49fljT9asuEi8JWCDIllvLh3B/uqkQQ/mZK+hvDNn4N+Kfh+6upPCcFiI5jCXjRUfdtByroATjI4PH1r5vvfJS8mhtZZJLVJX8kvwSucAkepAFa811Y8vkSdz6F+M8mz4UaeuM77i3X6fu2P9K8G0K6bQr/AE3XvJiuFgvSRA5+8Y9jc+mdwwfavfvj0qR/Dy0RAFVdQiVQOwEcnFeNfC3SbTW/iDpNhqEK3Fo7yyPE33W2xswyO4yoyO9Sth9Sz8SPiEnju4sZl0lLEWiMu7zPMeTdg4JwOBjge5PeuP06ZrM3EgQsZLd4sg42bxtJ/IkfjXf/ABt0bS9E8bRQ6VaQ2sUtlHNJFCAqhy7jhRwOFXgf1r0b4C2tvc/D7VI5oY3Sa/kilDL99PKj+U+o5P5mmnZaA1d6nz3psyWi3vmBi0ts0UeOm4levtjP44p2kzLZT3MkjAbrSaJRjqXQr/Wve7uDwD8INOt7e8sU1bW5FDkvEryH/a+biNc5Axz9cE1a8T6doPxH+Flx4otNOjtr6OCW5STaBIrRk71Yr97IU4z6g8U+di5EeA+F5DFqlzIADjTr1cH/AGraRf8A2aq+hTR2evafd3GRDDcJI5AyQAwPT8K1vBnhO/8AF3iKPTbAmMMN08+MrDH3J9fQDuTivWtVsvhd8M5I7K906TWdWUBnR8SlcjILgkIoPpgnBHY5pufYlQ7ngHlN6Vp6qF8zTyuMmyj3Y9eR/SvbPDmr/D34iap/YTeC4tPuJY2MctuiJjAyTuTaQfTg15l8RfClp4O8XSaVZXMk8AiSVTLguu7sxAAzx6dCKXOPkSeh6/q0ZsP2aI1xt3WFu3PP+skQ/wDs1eB6w/maVohGTstpIyT6iaRsf+PA/jX0Xr9heap+z1Z2dhbS3NzJplhsihQszYMROAPYE/hXkcHwn8d6na20TaL5MMW7YZpo0I3HJyN279KUXYcldWOS1yPbpnh2TP8ArdOZsemLmdf/AGWvb/2eLSNNH1u8H+skuI4jx0CqT/7Ma5yP4CeKrqG3S81TTESGMxxIZJHMa7i20fLjG5mPXua9V+G/gmXwFoV5bXl9FcPNN5zOgKqgCgd/oeaJSuEY2PlXXZpJ9ZvZpjmWS4kdyO7FiTUj3KzeGLWx3YkgvJpguOqyJGCc/wDbMUR2cmq3dvHbBpr26uDGsI5JLFdv5kn8q9zHhnwR8J9Cgu/EkCavq1wPljeISAsOoRG4CjIyx5/PFPmsrA4Xd2eFwXSx+Hr3TmGXmuYJ0YDpsWRSM9s+Z+lTeFI5JPFWn2i5DXkn2Pg9pgYj+jmvc/DXi/wp431IaYvw8DK2EM0dpFIsQ9XbA2D3z9K4r4jeHdI+H/xB0q606AyWh2Xhs3kztZXPAPXacDrnvzRzsTguhQ8GaRB4Z05PFesFIbmVc6ZHL1UdDOR+YQdzluwy6bxppaOQouJf9pUH9SK6Twd4BufiFLN4r8W3UsOnMxMMKEIHRfQ9EjAAAx1wemMm/qPxE+G/h+U2GjeE7XUUi+RpxbxqrDvh2BZvqevrXJVw6rS5qj+RjLDRm7zZy9l4k0u+cRpceXIeiyjbn8en60/xP4hTQNHmsLOQ/wBs3ieXJ8pH2WBlBJyf4nBAGOi56Eiux+I3hXwlc/DVvFdnpUem3UkEE8AgUR58wr8rIDtPDckc8Z5rl/gho9nr/iTVZtXs4dQSK0UD7WglAJYAHDZ5wpGe1RSwVOnU50TDBwhPmR5pq0kd3ZaTIhzcR2vkXGTzuV22n6eWYx/wE0y6uUuNEsLUq5ubWSVd5Py+U21lUe4Yyn/gVe7ap4f+Gfw2u5bnWITqN7cSPLBZMok8uMscKEJ24HTLnnBx3FbWlv4U+I3gLVbqPw/a2UMBmhXMSB42EYYOpUcdR+Vd3Ozp5EfOF5dJeaZpcbKRcWkbwMcDDJvLqc9zl3H0C/h654N+H3h/W/hBe6vdWjHU9lw8dz5rDyygO3Cg4xxzkc5+mOa+Hvj/AEbwlp91Z6n4civ2nl3m5AQuEIA2EMORkZ69zXvXhHxNpfiHwdNqmnaYbWzjMqm1KIudoyeBxzmpbuNKx8m6RdjTdbtL1lLxRyDzowcGSM8Ov4qSPxqXR57e01O7tZZS1lcwS2zPyAcjMbkdcB1jbH+zXqutfGHw1qGjXenReDYiksTJH5hRQpIwGwq5GOvBz7iuX+FPge38a+IplvxJ/ZtnGJJvLOC7E4VM9gcMeOcKenWqUhOCZxsNyp0GfTZY2ZzcJPbuDnYcFXGP9oFPxQVqaZomv6Ls1uXQtSOnqjLM7W7pG8LqUcbsYAKsRntmva9a8eeCPhtfPpeieH4ptQt/kkMCLHtOOjSkFmPPv9e1V7b406HrvhLWrfXYzY3UsUsUVtEryeajJgANjG7JI5wOlLmYKCPnVl2sRSVJMMMPcVHWq1RjJWYUUUUxBRRRQAUUUUAFFFFABRRRQAUUUUAFFFFABRRRQAUUUUAFFFFABR0NFFAHu/hWaDVtDtboJcNcMmZGgOMHkdPqD+VVPGk0OlaFdTAXMdyy4j83rySAevuK5n4a6u0MM9o8sgijkDlEOCynqPwI/wDHqg+JWqtPJb2nnO4JMp3tkgAkL/Nvyrwlh5fXOTpv8j6V4l/UvbX1tb57HAUUUV7p80FFFFABRRRQAUUUUAFKCVOQcUlFAE6XLL97mrMV1no34Vn0UAbkd36mrcd0D3rm1ldehz9asJd465FAzpUuPerCXHvXOR3Z7HNW47v3pAb6T+9TLP71iJcg96sJce9AGys1SrN71kLce9TLP70DNZZakWX3rLWf3qVZqANIS1IJKzlmqQTe9IC+JKeJKoiWniWgRdD04PVMSU4SUAXA9KHqqJKcJKALIal3VXD0u+gCfdS7qg30u+gCbdRmod1LvpgS5ozUW6jdSAkzRmo91G6gB2aQmm7qM0wFNIaTNITSADTaM0hNMANMNOzTTQAhpDSk0hoAaaQ0ppDQA00lKaSgBDTDTzTDQAU006mmgQ00hpTSGgBpoNBoNADTTacabQA00004000wCmmnU00gG0hpaQ0ANNJSmkoAaaaacaaaAENNNONNNACU006mmgBDSGlNIaAGGkpTSUANNNNONNNAxDTacabQIQ0004000ANNNNONNNAxDTDTzTDQAlNNOppoAbSGlpDQAw0004000ANppp1NNAhhphp5phpgNNMNPNMNADa2tYfzdG8OkAYjspIsj1+0zNz7/OPwxWLW2R9p8HQuBzY37K7Z/hmQFR9AYX/76pMaPdf2erYp4Y1a6xxJeCPOf7qA/wDs9cLqXxm8bXjXc9ld29rawtg+TbocAkhfv7j+VdL8KfGOh+Hfhrq0V3qcFvfRzyzJAzbXfMahdo/iJK9q8i0T9+mr2IUF7jT3KZPQxMsxP/fMTD8aySuzeTsjSm8a+LtUsbu6k8SamUh2CSNbhkBDEjopA6/zrtvgNqVzd+PLz7VeTSl9OkIEspbLeZH6nrjNeZaADPDrFkqbnuNPcp/smJlmJ/75iYfjXQ/CnxJY+F/Gttf6lMYbMxSRSyBC23I44GT1A6VUopImMm2W/jGP+LrazngHyOf+2Ede8eMdI8MXnhLT4td1NrTQrVo3ULKEE+EIRScZPGTheT+FfP3xF1jTvFXxFuLzSp82ty0MSzyKVBIVVLYIyBx6dq7Dwj8WrWz0U+FvGmnvd2kQ+z+YEDkIvASRD1246jngcZ5qLFlyf4s+EvCUEln4I8Ooz42m5lXy1b0JJy7j/eIrzbxF4u8R+OLsHUJpLhY8vHbQJiOMY5IUeg7nJx3r0d7L4Gyz/aBqE8aYz5A+07f1Xd+tSSfFDwX4Ps57TwLoRkupPlE8iMqN6EliZG+hxSGvI3PgFDHH4F1G5hjDXD37q2TjdtjQquf+BH86+db+5uby9lubl3knmkaSV2OWZickn8a9D+HXxBuPAepXI1K1mn06/IeVY8Bo3z99R0PGQV47emD1upw/BjX9Ql1eXVprWSU+ZNDEJEDMep2lDzn+7Ti1uh1KcoPlmmma/wCz3dK/hLVLQD54r7zSfZo1A/8AQDXzwsR+0iNuDu2n25r6C8OfEv4b+GLxdH0W0uLWykP73UDESHYdC2SXI69Rxnpjp5J4zm0WP4g3t3okwudNa4WdSowMnDOq57bsgUEnsv7QUiDwRp8RPztqSMBjsI5M/wAxXmXwPUN8S7EkAkQzEex2Gt/4yePdA8VaRpdnot210Y5mmlbynQJ8uAPmAyTk9PSuF+HXiODwn4usdZvI5ntI/MjkEQBY7kI4yRnBIPWjoLqdF8dTIfiPIHUBRawhCO45/rmvS/giyad8L7m9lBEf2qadjjsqqD/6DXjXxM8VWfi/xbJqthFNHaLFHCpmUBjjJyQCcdT37V2/w/8AiB4e0b4Yalo2q3kkV3+/EUKxsxkV04CkAgHJPWjoM8+nv38U3XirWdSBku/sq3MZLH92TdQRgD2COVA9K9n+HYM/wE1GGL5pDb3qbR6lWwP1FeEaPKUsPECLjEmnKrZ9BcwN/NRXrnwc8c+H9E8Iahpmt38dsyXDTKsoJEkbKoIAwcnKnj3ptaCT1Zc/Z3hhGna9MHzO00KMuOigMQfxJb8q8ffUZD49/tHVCwYagZbncNxGHyR+HpWh4E8dXngbXJbm1i+0Wk67bi1Ztu9RnBB5ww5556n1r0HUfEnwe8RXcmr6lpt7Fev88sSo6GZuOuxtuffIzzk0thvUr/s+aDO+s3+uPGRbQwfZo3I4aRiCceuAOf8AeFcd8Wb033xN1l+dsciwgemxFU/qD+de3fDnxpb+J9UvrHQ9LSw8P6bbosSlAsjSMTyQCQB8rccnuTzgfPPjS4W68da9MrbkfUJyreo8w4/SgD6IvdduPB/wO0/U7FYPtUGnWixrIuVLMEUnAIycFj9RXjGp/Fvx3PbJK+rfZ4LjdsFvDGp44ODjcPzrs/ib4u0LUPhXpGm6VqcFxM7QboFfMiIiHO8D7pB28GvG9TyuiaOpH3kmkB9QZCP5qacVcmTsjT1TxN4mltbOa88QalPHeRtIqNdyEKA7IRjOP4TXt3wfmnu/hRqmZZGm8+4UPIxfny1x1+vSvA9bVU0fw1tPLac7sM9G+1XA/kBXqfwh+IugeFPC2o2GrzyQy/aWuYtsbP5uUVdowODlO+BzTkrBFtnLfByOKT4o6R5pHyiZkBHVhE+P8fwr13x5Z+ALPxF/bHjC9kurvyVW308sWCoM4wiDPLbjljjn2r50sb270W6stUs5WguY5S0Ug7Fcdu45I9DXtQ+JngXxvYRWXjfSmtbmL/lrtdlVsc7WT51yf4SMdMk4qSjL1b45m1tTYeENDttNtVyEklRcqD3WNflU/UsK8s1O91PWribV9RkuLqWV8PcuCRnH3c9Bx0A6CvW0tvgdY75mu7i8OSVib7QfwGFX9TWb4v8AiLb+JdB/4RLwjoRttMJXczIqkgENgKOFG4Z3E5PtSbSV2DaSuzuPHs0un/AW0j03eIHtbSJnU4IiIXk49eAf9414reW+mjwVC9vcWv2gSRtInmL5rMQcjb1wMn2H416H4M+JulQeHB4Q8cWsot44/IEzoXUx9ldR8wxwARngDpjJb/ZnwSsnN22q3V0h+ZbbMpHHbhAR+JqJQ57O+2pEo81nfY6Dxwxuf2eNOmi+ZFtLIueuOEH8yBWB+zv/AMhXXf8ArhF/6E1dHF8S/APibwzqWg3W/SLEQeVFHLDjKY4KBMgMpwQvsOvOOF+CfifR/DesaqNXvUtI7iBfLkkB2kqTkcd8H9Kss5D4jXEtx498QyzTO8i6hJGpY5IVSVA+gCgVmafqGq2+jagLPULi3szsW5hjmZFm3ZABA4Pfr2p/jG/t9U8W6vfWjl7a5vZZYmIxuUsSDj6Go4/3Hgu4LJzd6hGI39oo33j/AMjR1pFJozlJpjrTc3hPVJMHaL20XPbJWcgfofyr374FRi6+G2oW+7G++mjJx0zHH/jXgB3W3guP5vlvdRYlc/8APGMYOP8Atu35H3r1v4S+PfD/AIV8C6nb6je+VerdPcJCUYmUFEVQuB6rj269KUxwZ4dN94fSuu8K+Mb3wLrH2zRnSeKWCNbiKdTtc7QWHYgqxYAj07g88qEea6iijUu7sFVR1JJwBXq3w+8U+BbPQJdB8WaLCJDKzNeNbeYWHoxHzqR0G3t6dx7Ia3Z0tv8AHHw5rISDxJ4YPlHgnCXKj32sBx+f41W+IPw38O3nhFvF/hHEUKxCdoYsmOWMnlgDyhAJyOny4wDU39l/A4Sef9sTZ97yvPuMfTH3v1qt4w+JuhHwufB/gi0leO4T7KrojIqox5VAfmYtkg5x175qSjxXUrhLh7fYoURwJGfUkdSapVJcKY7iSNsZRipwcjI96jrZbHO9wooopiCiiigAooooAKKKKACiiigAooooAKKKKACiiigAooooAKKKKACiiigDY8Mamml61HLM+yB1McjYzgHkf+PBTUfiLUU1TW7i5iYmHIWM+oAxn8Tk/jWXRUezjz8/XY19tP2fsul7hRRRVmQUUUUAFFFFABRRRQAUUUUAFFFFABRRRQAAkHIOKlWd1681FRQBcju/cj61bjuz61kUoJHQ4oA347sHvVlLoHvXNrO69eanS7x1JFAzpEufep1uPeudjvD2Oaspee9IDfWf3qVZ/esRLoHvU63PvQBsrP71KJvesdbj3qVbj3oA1hN71IJfespZ/epFn96ANQS08S1mrP71IJqANAS04SVQE3vTxLQBeElO8yqIlpwloAu76XfVMS04Se9AFrfS76qiSl8ygCzvo31X8yjf70AWN9G6q++jfQBPuo3VBvo30AS7qTdUe+k30ASbqTdUe+k3UASZpC1R7qN1ADyaTNM3Um6gB+aTNM3UmaBD803NNLUmaAHZpKbupCaAFNJSE0maAA0hozSE0ABptBNITQAlNNLmkzQAU00pppNACUhpSaaaAENJQTSGgBDTTTqaaAENNNOppoASmmnU00AIaQ0pptADTSUppKAGmmmnGmmgYhptONNoEIaaacaaaAGmmmnGmmgYhphp5phoASmmnU00ANpDS0hoAYaaacaaaAG0006mmgQw0w080w0wGmmGnmmGgBtbXhuSOS9m0udwkOpxfZd7EAJISGjYk9AHVcn+6WrFooAvWjR2erRR6nBI0EUwW5hztfaDhh7Hr+NWiJ/C3ipS4Wd7K4Vx/cnTIIP+664+oarGqL/bmljXI/mu4dsWpL3J6JP9G6Mf74yfvgU1wNc8PrIvOo6Wm1x3mts8N7mMnB/2SvZDSsVdiSgeF/F0c0SfaLaGVJ4RJ0nt2wy7sdmQgEe5FUtZsDpGsXFokjPErBoZCMeZEwDRvj/aUqfxq+h/tzw4IBzf6SjNGO8tqTuYD1KMS3+6zHolD/8AE68Mo45vtIXY47yWrNwfco7YPU7XXshoEVtftoobyC5tk2Wl7AlzCozhc8OoyTwsiuo/3am8T5m1OPVVJKapCt3u9ZDlZf8AyKsn4YpbAf2t4fuNN63VkXvLUAcumB5yfgFDjsAj92pLLGq+HLjTut1Ys15bADl4yB5yevAVXHYBZO5oAj1mKNYNNvbZVSG6tV3KnRZU/dvnPclQ+P8ApoK7cafZX/g3TNd06CGKaOEQahFGuMOrFBJ0/i+XdjoWX+9XGaZnU9BvdJ5ae3LX1qMn+Ff3yge6KrZ/6Y471q+C9cuLC3u4YIxO9uGu1tmJ23EO3bcREf7UYV89vJyOcVlVpqcXE78ux0sHiY1lquq8iZ0V1KuoZT1BGarHTbMtu8kZ+pxW3qllbwiC+0+Vp9LvFMlrK33gO6Pjo6ngj6EcEVn15V5Qdtj9QUMLjacaripJ7XSf5ljxlpent4UsNa0e2jgT7W8d5En/ACxkZEwvPOw+W7D03kdq5SKKOfwvdz/KLi2u4gMDkxur5OfQFF/77rstL1BLOSaG6h+0afdJ5V3bk48xM54PZgcEHsRWbJ4efRdTvNNSYXGnaxYyfYLsL/rthEqDH8L74whHUFvQ8+jh6qnGz3R+f57lUsFW54fw5beXl/kc/BFFP4Xv5iM3UF1BtOOfLZZA3/jwj/On2hWTwjqcfJliu7eZcdAm2VW/Vo6Xw7md9S07jN5YyKuRn5oyJlA9yYgv/AqPDuZzqlgNv+l6fL971ixOMe58rH44710ngXG6Yr3Hh/XIhyIY4bpv+AyiP/2tTfD9tFe380E+CosrqVMnHzpA7r+OVGPeneHAs15d2jMQtzY3C8d2WMyIPxdFH40nhbafFWmRSOEinuFgkY9Akh2N+jGgaYeH0M9zfQgEl7C5b1+5GZP/AGSk0C0XUL+a3k5C2V1MuTjDRwPIP1Sn+GRIniOG3AIknWW0x7yxtHj/AMepvhkn+3oY16zxy24/7aRsn/s1DQJnVfD74fXPjRbySz1q3sZ7cbDG2TI6spB4BHykEg/UiupT9nrXTOok1nTlh/idQ5YfRcAH868l0mFr3UIrbzDGXDYcdQQpI/lV3RZb7W9e07SW1C4iF9dR2xkLs23ewXOMjOM9M1m4s1U0e+te+Gvgx4PubG0vYrzW5BkpkGSWXHyllB+RB6emepPPzfeidJw04YSOoky3U7uQfxHP41A0rNn3rU8R/wDH9af9g+1/9EpVRjbciU7rQZrlstheQwRqU3WdtMwJzzJCjk/juz+NTa2qpo/hwK2S2nu7D+6ftU4x+QB/GjxTJ5usxk4+Swso+P8AZtol/pUeu5T+zID/AMsrCLH/AAPMn/s9UkS2GuEqmlwHrFYR/wDjxaQf+h1Pe2TyWnh23sIGlu7q0YtHDHl3c3EqqMDljtVfzA7VqXHhzUvE/iZrXT7dUjtLW1huJ5Dsig2QIhLt2yVY46k5wDXodrFp+hQRwaQpa5W3S3l1B1xI6gYIjH/LNScn1OeTjiufEYmFGN5b9jOpVjTV2VNN8PafoFnpMmoQpda7Z2xjMTEPDbSGWR9x7O4DqMfdUqTyekeoWVtqs7z38CXEznLSyDLH8etT0V4FbFVKsuZux5lSvOcr3sZaeHNIjbcLGMnOfmJI/Imtu3srLTNJn1S8VbfTbZGfZEArzkYG1B9WUFugyPYGDU7/AE/wxZJe6yC8sq77XT1bbJOOzMf4I/fqe3qOC1XxDqOr6Hf6rqEhEl/MljbxxjbFHBHiWSNF7AMYD75JOTzXbhcJOtadZu35nTSoyn71R6DJtcuPGvjDT/7SxBYLKqC3hHyW9uDufA7nbkknk9zWDYW0urazbWMACNd3CxIM8LuYAcnsM1d0XNnperarkqUg+xwsP+ekwKkfTyhN+lGgD7JDqOruOLS3McWRwZpQUUexCl3H/XOvZslojuTtoQXr/wBreJLhdNgCJd3bLawIPuhmwigfQgUmuyW4129SwKmzjlMUDKuN6L8qtj1IGT7mrHhwfZGvNZbgafCTCfW4f5YsH1BJk+kZpvhqKJdSbUblFe101DdyIw4cqQEQ+oZyin2JPanZBdjPEcEdlq32BI9jWkSQTAjB84KPNz9HLD6AVJrqmzstK0vBDQ2wuJlJ48ybDgj/ALZ+UD7g1Ho1oNW1lpr5na2iDXd7Jnkxry3P95jhR/tMKt6fOdS1298RahGjwWzm8mTbhHkLfu4gPRmIGB0UMR92gW5B4jH2aWx0rADWFqscvGD5rEyOCPVWcp/wCmajbxWGkaXHt/02dHuZW3HKxsQsaEduEL57iQU3S7Vtc1p5L64cQ/PdXtweWCD5nbnqx6DPVmA71W1XUH1XVJ710CeY3yRgkiNAMKgz2VQFHsBRYL2NDwyDb3s+sMSF0yI3Ct/02yFiHv8AvCrEeit6VHYwRQaBqGo3EYcyFbW1Df8APQkM7j12oMH0Mqmr17Z3EMNj4Ts4y9/LMs14oOD55GEjP/XNSc56M8gPSpGgsb/UEthKx8P6LFmadODPz8zLx96R/lXIyF254UmgZmX9vFY6NpwYZv7kNcOc/ciOBGpHYnDN9GSp/DxNkt3rshYCxTbbkcZuXBEeD2K4aT/tnjvVK4lvPEeul0hD3V3IFjhiGFXsqKOygAAegFWNdurdEt9IsJRLZWWcyr0nmbHmSD24Cr/sqDgEmiwXZjUUUUyQooooAKKKKACiiigAooooAKKKKACiiigAooooAKKKKACiiigAooooA9R+DmhaZrU+qLqOn214UVPLWdcheuf6V6de+EvC1pAZD4TtHZWClIoNxrgPgOrPqOrJglfLjP6mvdyh2YIXdjANYXfM7nTGK5UzzY6J4WCk/wDCFx9cD/Rh/jUh8OeGAF/4pC3ywz/qf/r11stgqTMDFk53DCsR+lJ9iMkw8uAK3YsrCjnf8pXKjmbfwj4YuYi7eFbSEhiu2WEgnHfrXnfxY0HStIsbJ9O0y3tC82C0Kkbhg8da+go+IwkqKWA5xXjvx5jjGm6a8YAUzHAH0NS/iTQrLlZ4XRRRXScoUUUUAFFFFABRRRQAUUUUAFFFFABRRRQAUUUUAFFFFAADjpUizOvfP1qOigCyl2R1BH0qxHeejVnUUAbSXnvVhLsHvXPh2XoTUi3DjrzQB0a3PvUy3HvXOJd+pIqwl375pDOgW496lWf3rCS796nS6B70AbQn96kE/vWOtz71Ktx70Aawm96eJvespbj3p4n96ANQTe9PEtZgn96cJ/egDTEtL5vvWcJ/enCb3oA0RLR5tUBN704Te9AF7zPel8z3qj53vSiagC75lHmVT82l82gC35lG/wB6qeb70vm0AWt9Jvqt5lJ5lAFrfSb6reZR5lAFnfSbqr+ZRvoAn3Ubqg30b6BE26k3VFvpN9AE26k3VFvo3UASFqTdUe+k30ASbqM1Fuo3UAPJpCajLUm6gB+aTNM3Um6gB+aQmmbqQtQA4mkJpm6kLUAOJpM03NJuoAdmkJpu6k3UALmkJpuaTNMB2aaTSE0maQCk03NBNNzQAuabRmkzQAE000E00mgANIaCaaTQAE0hoJppNAAaaaXNNJoGIaaaUmmk0AIaQ0pNNNACGkNBpDQA00004000ANpppxppoEMNMNPNMNMBpphp5phoAbRRRQBd0vU59JvluYVRxgpJFIMpKhGGRh3BHHr3GDg1p3EJ0i4t9f0KR2sHkPlmQBmgfvDLxg8Z7YdT0HzKOfq/pWrT6VM5RVltpl2XFtJkxzp/dYD8wRyDgggjNAzSuE+xSweJNA3RWwlG6PO42kvXy2z1Q87SfvLkHJDU+Uixmg8TaJGi2jSFJrY5Zbd2BDQuOpjdd2M9VyMkqafFGdPEus6Dm60sr5d5Z3HztGjEZjmAxuQnGJBjkKRsbABGq6csmsaKBd6TKPKvLK4+Zo1JB8uUDGVzjbIMcgEbWGAhlW9h/sq7tNd0SSRLOSQSW7k7mt5V5MTHuV9f4lIOOSBLen7FdWnifRVWG3kl3eUBuFrOOWiIOcqeq5zlTg5IbFiNYtOt5ryzSS/8N3ZVLu3Zh5lu3O0McYWReSkmMNzxy6CBUPh+XzRjUtA1AGMsPlEqjBwevlzJkHnOD/eVvmAIr9f7L1Cy1/RsxWk0nnW/8XkSqQWibPXaSOvVSpPXFPvG/sjVbHxDo6BLOeTzoEYblikUjzIGz1C5xg9UZSfvVMqRaLugnd73w3qfKzxr8wK9HAJ+WZN2CpPIYjO1gxbHGuiXM2j6q4m0i+CyR3UILL3CXEXrjkFTg43KcMPlBGtYarZ6FeNaTCSTwrrAE8YHzPatyNy/7cZyjf31HupFrU9Nl0y68mRkkjdRJDPGcpNGfuup7g//AFuorAht/sck/hrWJI44JmE1rdht0cchHyyK3eNxgMR22nqmK1fC+qLBcHwf4mb7Na+aywXEn3rCc98942ONw6dGBHOebEUPaK63Pocjzl4Gfs6v8N/g+/8AmNrZ0TWI7Nltb4O9iZVmRk/1lrMpBWaP0YY5HRhwe2KeraTeaJqU1hfRbJojj2YdmB7g9jVKvNTcHdbn6FVpUcXRcJ+9GRT8SabL4P8AGUWo2AjewecXmnTR/NFIgbO0E/3T8pBGeORzVC48rw34zSeGMy2kFxHcwJJ/y1gbDoD/ALyEZ+tdZY6hB9jl0rVIDdaTcNukiGA8TdBJET91x+RHByKzfFvhqey8PWN6syXdvasbeK8j+7PAxLRkjqrqxdGU/dzGOhBPqUa6qLzPzTNsnq5fO+8Hs/0fn+Zg/wDIr+M1YFbhNPvQ6sPuzIrZBHsy4P0NU9TtH0fXLq1STc1rcMiSKfvbW4YfXg1d1j/T9H0zVQcyCP7Dcc5O+IAIfYGMoo9TG1Gvf6XaaXqoH/HxbC3lIXAEsICEe5KeUxPq5rc8cs6jdDSfiCdTt4/KiW9jv4EH8MbESp/46y0yzjHh74iQRSqpXT9VVXVuQQkuCD6jioNZBudJ0bUQGO+BrSVz3khOAB9ImhpPEpD6rFeRltt3bQXG89WcoBIf+/gcfhQBN4btDH490uxlIU/2jHbuW6DMgU5qp4b/AORp0j/r9h/9DFX9Xufs3xAk1FUEayXqXyKBwFciVcD0wwqp5DWHjHyASr2+obAQeQVkx1/CgDKmAE8gAwAx4/GtnxaiprNuEUAf2Zp5wPU2kJP6mszUVVNTu0UYVZnAHoNxrqZPDOqeJvEiR2cBa3itLNZrmVtsUKC3jA3OeBwOB1OOAaG0tWBieKUMXinUoGBDQztCQRg5T5eR2PFd7N4Be61Zb/xJK9paR21vBFax4+0XAihSPOOkanZ95uT2B61vCw0fS9evtXtF/tDVbm5kuDfXEYCwszFv3UfQEZ++3PHAWmSyyTStLK7PIxyzMckn3NeVicxUfdpavuclXFKOkNS3f6m96zokUVtbGRpRbwLtTc3Vj6sfU/y4qjRU6W6LaSX15cRWWnxHEl1McKD/AHVHVm9FGTXk+/Vl3bOH3qku7GQQS3M6QwRtJK5wqIMkmq1zr9jpeq2+kafJb3utTSCNpWw9tY5PLN2kZRkn+EY5z0rJ1Xxyh8M6r/YsD2tlNixjnl/4+Llm+aRiRwqqg27R/wA9FJJ7cVpZOmaHfaqcrNcBrC0OSDlh++YeuIzsI/6bD0r2MLl6h71TV9jvo4ZR1lqyv4j1eTX/ABHf6pI0jG5mLL5jbmCdFBPfCgD8Kn8Sf6JNaaMuP+JbD5U2BjM7HdLn3Vjs+kYpPD0a20k+tzKDDpwV0DDIknOfKT0PILkd1jYUuhwRvPc6zqK+daWWJHWTkXEzE7Iz67iCT32q5r0zqF1vFhp2n6Mp/eRJ9quv+usoBC/8BQIMHoxena2v9madZaGOJkH2q89fNcDah/3Exx2ZnFLpZLz3fiXVD56wylwJeftVyxJVSD1APzt7DHBYU/THa1WbxRqJ86bzW+yLL8xnuTyXYHqqZDH1YqOhOACPXP8AiV2FroC8Swn7RfcYPnsMBD/uLgYPRmkpNXUaRpcOhji5Zhc3/wDsyYOyI+6Kxz6M7A/dqTS0Gm2x8SagPNmZz9gil+bz5geZWB6oh55+82ByA2FsFGm2/wDwkep/vrmV2awhm+YzyA8zOD1RT6/ebjkB8ABd28umabBoMETvqd86SXaIMsM/6qAAc553MPUqMApUWtPHZwQeH7JhL5D77uSM7hPcnjAI6qg+VeuSXI4arMzyeHYZZ7l2fxFehixdiWtEccsx/wCergn/AHQc/eI2siUeFLdLmQf8T2Zd0EZ/5ckI4kb0kIPyjqv3upXABHqpGiacdCiYG7kZZNRcdnH3YQfRMkt6txzsBo0qJNFsk167QGdiRpsDD77g4MxHdEPTszDHIVhUWm6XBHajV9X3CxyRDArYkvHH8K9wufvP0HQZPFdEkV8mrm7uI4n8QhQ8VsVCQaTEvR5M8KVGNqHheC3Py0DKFvY3diH0+FTJ4g1GNvtLOdv2OAjLB2P3WZclyfupkE/MwGZqt3AY4tE0hnls4pMmUKQ13N08zHXHZVPQE9CzVZnujIX0TQBNdy3bYursKxkvWzuwAeVjBGcHliAzdAFRri28MxNFYzJcayw2yXkTBo7UEcrER95+xkBwOdufvUCFuCvhezmsUIOs3Eey6cf8ukZHMIP98jh/QZTuwrnKCcnJ60UxBRRRQAUUUUAFFFFABRRRQAUUUUAFFFFABRRRQAUUUUAFFFFABRRRQAUUUUAex/AXat5rDc7vLTGPbNerXeu3sETIunyI7R5EjSLtRscZrx34Ms6Ra20cywsI0+ZhkEZ6V1ZnuP7RljeV50SEM27OHOT8uPy5pUoczbOi/uo9AsfEMNwluilWuTHulUP93j+VXrjVDA9sGj3GUEnHbAzXl27coP2WUXCgFguFbb1AzWi+tNeRItzNIbuEGRIEXAVTwQT3rV0VfQLnSXXi+zGjXt6gL+Uyr5aj5hu4wcGvNfjG6P4R0TDBnV9rMDnPynr711Nvp0flyzPDLFbzMpRY15HGDk9+ma4b4nWj2nhHT0d/MDXjsjjuuKzrQikrdx9H6HktFFFBzBRRRQAUUUUAFFFFABRRRQAUUUUAFFFFABRRRQAUUUUAFFFFABRRRQAUUUUAFFFFADxI69GqRblh1H5VBRQBdW89yPrUyXfuDWZRQBsrd1Kt2PWsIOw6MaeJnHfNAG+t0PWpBc+9c+Llh2/WpBd+5oGb4uPeni496wVvP9qpVu/egDcFx704T+9You6eLsetAGyJ/enCf3rHF0PWni596ANcT+9L53vWULj3pwuPekI1PO96XzveswXHvThP70DNHzqXzazvP96UT+9AGj5tHm1nib3pfO96AL/m0eZVHzvel873oAu+ZS+ZVLzqXzfegRc8yjzKqebR5tAFzzKTzKq+bR5vvTAtb6N9VfN96PMoAs76N9VfM96PMpAWd9Jvqv5lHmUwJ99JvqDzKTf70AT76TfUO+k30ATFqTdUO+k30ATbqTdUO+k30ATbqTdUW+jdSAk3Um6o99JupgS7qTdUe6k3UgJCabmmbqQtQA/NITTN1JuoAcTSZpm6kLUAOJpCaaTSbqAHE03NITTSaAHE00mkzSZoGBNITSE0maAAmkNITSE0ABNITQTTc0ABNNNKTTTQAhpppTTTTENNNNONNNADTTDTjTTQA2iiigAooooAsWN/dabdpdWczQzJnDL3B4II6EEcEHgg4NdDYXVreXaXelTQ6PrIBDQyMBa3ORghS3Cbu6P8hyeVGFrlqKB3OzhhePU5Dp0I0rWlBS40i7X9zcg9VTf1z/zzf22kkgBbNA01zHpdnkyEC/8ADt0Wy5Gf9Tn5iVycD/WLn+IbjWHaa/ItrHY6lbpqNggwkcpxJCP+mUnVOuccrnkqa6O3NrrkUUUUzaqUAEUUrCHUoMdBG/KzqOAF5bjhU61IyhAiWlrdXGnRvqegyYN7YynE1tzgM2B8rAnCyqMHOCBuKUoit7fS9kkkmoeGppMpPGo8+wmI7rn5WIHK52yAcHKgrq4lluTdG4uLm6tyS2pWcey/t8dRcwE/vABnLAnry5+7TBAEzqtrNa2bOPLe+tY/M065z/BNFtzCWx91l2njCqBuoAypIFt7aDSdalR9OlDNpmqxAuseTzjjJjJPzJjchJIAO5WdNYTagY9E1Py4dYgRVsLppR5d1F/DGXztIx9x84x8pONu3SW2EDNaC0ithdYkk0e6mzbXQ6CS1nyQD1wd3sGfJWoTZqlpNYyQ3V9pdtuaW0kXZf6Wf4mCnqvrj5T/ABBGIIAN7w3rcWv2K+FPEwlg1KyJitZ2jJlXHGzb1YjHKdWH3fnGJM3UtNuNLuzb3AUkqHjkRtySofuujd1I6Gs+7tYbyzhN9eLJEu2Ox12JTtGB8sVyoyykAYB+8oHG9dpHT6XrC6iF8N+LU8m9+/b3YYMJC3/LSNgdrFupAO2T7wIfPmctfDqfvR3Po8kzyWDao1tab/D/AIHl93nztael6y9hBc2NxEt3pd4uy6s5DhZB2IP8LDghh0IFM1fR7vRroQ3Kgq2TFKmdkgzjIJ9+CDgg8EA1n156bi+zPv5Ro4qjZ2lCX3MsN4WFtHcW9jdG70DVSqQXDja1tdLkxLMM4ViS0e77pEjEdMDmtMja90nUtHdSLiIG8t1bqGjB81Mdsplj7xAV1Om6nc6VcGW3KlXUpLDIoaOZD1R1PDKfT+tWNb05tX1ZPFnhVCupxMJ7zTGO9968mWPPMqNjLDlgck5ByPRo4lT0lufn+cZBUwbdWl71P8V6/wCZxmnAX3h3U7E4MtuVvocnnA+SRQPdWVj7RUXn+l+E9NudzM9nNLZsOyRk+bH+bNP/AN81amkg0HxNa6rZxM+lXQ86OLfy0D5SWEn1ALxn169CKkg04295rfh3eZUmh+0Wcn3RIYx5scgHfdEXAHrIK6j5woa+TPDpF8XDtcWEat/smItCAf8AgMan6EU7xPKX8X315Icm5n+1k+okxJ/7N/8AqpD/AKV4MXAXdYXxyf4isyDH4Awn8X96PEZedtLvX6XOnQbfpEDB/wC0aANuy0eDUfi5d6Zf25lhF/debCrEZCb2IyvOPl5x2r0G71Ca7RIiEit4/wDV28K7I0+ijv7nn3rkfDk5k+N15dH5jK+oT56Z3QTNn6c10lePmk5JxjfQ4sZJqyQU6OKSaRY4kZ5GOFVRkk+wqaSCKy07+09VuUsNOzgTSgkyH+7Gg5c9enHqRXN+JfFd493ZeH/CsUtm97DF5shI+0ytLyiFwcICjISq45JBJxXJh8FUra7LuYUsPKer0Rta/qmneD7aKTUFW+1Cbd5VjFJ8qbTgmVx05yNq85BBK4NcP431zVNbu9N0y7YSXEEe5reBMJHLLg+WijptXy1I67g3Uk0zdZS67LfcT6LoUSRwhh8twyk7Fwf+esm52HXaXI6VUsbiaxguPFF5I76hcSOtizfeeY8yT/8AAM8H++wI+6wr3KGHp0VaKPRhTjTVojdTtXutUsPDWnFZfsp8jIYbZLhiPNfOcYB+Xd02xqfWodVcapqtppGkK09vbhbS0CrgzMT8z465dySM8gFR2qUg+G9IZW41fUYcEd7a2Yfo8g/JD338Tw2txoUK2VtDJL4j1BPKEUalntY342YHPmuDgj+FTjqx27lkN7E15c2XhnSCs8du7bpVYBZ5yB5km49EAUAE8bU3cbjUk0Karcw6JpcyJpdgrST3jgqjHgSXD9wOiqMZwFAG5jmeGye3jm0TSpInu5I86pqG8eVbxg8xhxxsBI3MPvHCrkffd5VrJprQQTPZeHIn/f3jJibUJV7KvfGflX7qA5Y5PIMgKW+syAl5bPw1pQ2hyBvYnngdGmkI6c4A/upw1/L1UjWNUQ2mi2w8i0tYThpAvIhjJ+uXcg4LEnLMA1q4ijmS0l1K2kttPUf8SzRYGzNcbsfOxxxu4zIRluAg2j5LYsLi6vmuNSt7e5vreP5NOVhFaadGDx57ZwoBP+rB3Fidx3ZVgDNZBeumua5GEtWGyw02HcpnVThUQclYgeC2ck5Ay24ixdTT2Gpi4u4kvPEspWOCySPclgAAEUoODIBgLHyFx82W4FpZZ5nmv7K8HmZ2XHiK7BijiwMeXbJjIwOm0b8YwqAHNOxjle3lj8PI1pakmK61u8Pls+RygIzsBGfkTc7c8sDtCArNNH4dne4llW+8ROxcuW8xLRj1YnkSS557hT6t92ex0CUXpk1eCW91WUGZdOaQq3qZLlyR5adyCQxHJKAhjv6X4cTSI5JIBLBNDgzXsyqk8fptVjstgezyHzDwUXqKg+0xy28sGiWcVzaowaa4nPl2SP1DSvJgzvxkb9q53BYyDRcLDWItf+Jxc6hGJiNg1PyvkjA48uxh43FenmfKqnoV4Y45WfVNPZYQujeHRJl57hizXDjuxAzNJzwqjC56KCTUd9qenwXbXM0x1/UsAedMGS1ix0CIcM4HGAQijGNrCsLUNSvNUuBPeztK4UKucBUUdFVRwqjsAABTsDZoXeswW9rJp+iRSW9q42zXEmPPuR6MRwif7C8epbANYtFFMkKKKKACiiigAooooAKKKKACiiigAooooAKKKKACiiigAooooAKKKKACiiigAooooA9d+B0EdzNrMMqkqY0J/OvVW8I2vmiUTThs5JB5I9Ca8w+AxIvdV4yNi/zr3Da4+6M1jGbjJ2Z0r4UYknh2ze3ZN0uSRlmbJwO1cxPpF/ZX1y0VohthkpPnlfbNJ4l1a+vNduLCOSS3tLWMGVohyxPSqGnajc2V/a2ks01xp17mFxKcMrd8VtGrJOzHy6XL0t7c74oBBvTaiqZCSA5zuJ/DpXJ/FYIngrRkRcBZ2HXPY16oPCNoUg2zzIkWeM5L/jXnXxutFs/DulQRg7I5cA59qVaaaSXcSW/oeG0UUUzmCiiigAooooAKKKKACiiigAooooAKKKKACiiigAooooAKKKKACiiigAooooAKKKKACiiigAooooAKKKKACiiigAooooAUMR0JpRI4/iptFAEgncelOFyw7frUNFAFkXZHrTxee9U6KAL4u/8AaFPF171m0UAaouqcLoetZOSO5pQ7DuaANgXI9acLketYwlcd6UTN7UAbQuPel8/3rGFw3p+tOFyfegDYE/vThP71ji696cLr3oA1xN70vne9ZIuvcfnTxc0Aanne9L53vWWLmnC5FAGn51Hm1m/aB60v2getAGj5vvR5vvWf549aXz/egDQ82jzaoedS+d70AXfNo8yqXne9Hne9AF3zKTzKqebR5tAFvzKTzKq+bSeZQBb8yk31V833o8ygC1vo31V8yl8ygCzvo31W8yjzKALG+jfVfzKPMoAn30m+oPMo30ATbqN1Qb6N9AEu6k3VFvpN9AEu6jdUO+jdQBLupM1Fuo3UgJN1N3UzdSbqBjyaQmmbqTNAD803NNzSZpgOzSZpuaM0gFzSE0maaTQApNNNGaQmmIQ000pNNNACGmmlNIaAG0UUUAFFFFABRRRQAUUUUAblr4pvoxCl6qahHCAIjcFvNhx02SqQ646gBtueoNdJZeIdIvp2na5ltL0qV82VvKmYHqpnRSku7nPmxjI4L15/RSsO560dPAsSojhkspXJYRxoIZnAyT5RfyS/IANvKrAfw80f2Y4ZIk8x5rP7sbPIJrQLz+7kCieAAnAEsbRjk7j1ry+w1O+0uZpbC8ntZGUqzQyFdynqDjqPaumsfiFfQxJBqFjaXsKY2fuxG0fugAMasf72wt3zSsx3R0h05/OE8X7i4uMx+dHFHi7HGVeIEwXIzjmJtxxuKE1BPpsUVpJb3NtALFXKtA0rfZkkJx+6lYeZaSH+5MNpxluAANDT/H3hu+LrdyXOny3DgTG5ja4i2ccuykyzHIBw/wAg/u11GmnStXktv7Lv7W5mb9zbxR3YEoGOS+NrRJzxHEFB79OVcrRnPadqNxZ2jaRq9vc6xpLIJQhULfWyheJAvIlQKOJELDaBk4ASs3VtBFpbLqWm3Salo0rYivIegPXa46o3PQ13v/CJrKI4oBtWW4KwRtGqIz8bpPLxtjA4wUAc/wB+kg8P3dpdveQAs04dZJM8TopO4zKQ25MHOGE0h7MvFYVaManqexleb18BKy1g91/l2Z5VT4ZpbeZJoZHjlQhkdGwVI7gjpXda14Ea5ja80KGXzAgll091IdVPRk5PB7ISWHHXNcGysjFWBDA4II5BrzpwlB2Z+iYPG0MbT56Tuuq6r1RvXcul+L9Im0/U/KsNWaTz7e/A2wvKQA3mqB8pcAAso5IUkcEnmrmy1fTYoDcQPb67oBWZA2GEtru3K6kcOEY9QTlXHZDU1bWk+IZLIQ297At9ZRFjHFIfmi3DDeW2DgEEgqQVYEhlOa6aOKcdJnzua8NRq3q4TR/y9H6dvy9DnIrGFdcubC2jxYa9Zl7EfeIYnfGgPdhLH5JP+9WRd4uPCmmzZJktria2YY4VDtkT82aX8q7u68Jm/sZm8MStcW9tKbzTgD+/tHOC0DrycNgFHBI3LjOXJrn7yBL2z1RrZVWDUoRqkEUa8JPCSJosfwhVeZgP7oQ9674yUldHw9WjOlJwqKzXQ1fCtsx+LVkpdENxpvmbpGCjMthkZPblxWxqvivSNG0a7udJMep38FxHbiaZCLdWYOSUU8ybdmMtgZYcEVx9kzp4s8K6ky7lEFvc8jIK25KH8MQH8u3aK206Oaz0awuTttkSXVdQdeGjiYhQuT3KxqV9TMB3rOdCE5qclexhKnGTu0XtQubvXLrSodeu57lIIG1TUXc4ZEfBCKegBjWEKOAGlxgZqnZPe3El1rZjD6trEslvYRIoGC/EsgHZQG2L2yxIPyGtV9Nu9RnubSWN4pru4WbVfITLR94rKMd34JKdiF3Y8piLL2cl0+ID5XnRm1820Uy7Ihx9lswP9YcZ8yX7pJOWwxMmpZgvaWs8H2CO5CaFpZ3319GM/abhgeEz94naUQegZzgFsLPMsUsGsahaIZWRV0jSMblSMfcZx3TPIB5kYkngndtx6e06QC0s7Z4reQpbQlvMsrVzjLSOAftVweCVQMOBwVGxdGy8NXouGuozeS307MJr5iPtcjY5SPOVg6YPLTYHCAErRcdjmbKzvbHU5Lhgt94octM/nsDHp/OTLMzfL5gJzgnCH73zcCW0sRDasbS4kVbtmin1gxs012ScNFaxnDMD0LcE5wxQEqext/Cm21itUija3I86O2ijLROy5+faSDOw9ZGBXJAhI4rR/wCEYnDyS3Ehj+QGWTczytB0zldsjR7SQUXyABjKnFK4WOG/s6MQNZC0AtrdhI+mpOAit0WS+ueFU9ggII+YDyyeZ4dOuL64iuk8u6nCfuLmS1IgijBJxaWuN0gHPzsoQEncAfnrtbXw5uWBLPT5L4x/NAVjVoFPdolAEPIxnJjkBx85NS3Hhu4e2uLjUb60trfIabzCbk793HmIo25x3mM+PXtRcdji4oobf7VdQSTXE7MRdX7XKh3Y5yJbskpEDz8kRdmBKl6gh0+51aOKCysF1C2Vm+zosb22nRuByUU/vLlwMcn5uOQwrpb/AFbwLo8oee4TWLqDcsZu5hMPLI4WMRh40wSTgCPHr6c/q3xXMu9LGCds7MyE/ZxJt6FwpaTd/tLKv+BqLQvz+FbeMwXniXU4ppSuII5V8uBVJIAggTBZc9htKnrE3NSahrEWlMGWOKxljUpHPqTmKSNeTtjhiAlVTngosKn+IHmvO7rxdrE7ymG4FkJciT7IPLdweoeT77j/AHmNYROTk9adhc3Y6vUvFFrKUCxS6m0RJia9URW8RPeO2jO0HPqWB7rWDqGrX+quhvbl5FjBWKPhY4gTnCIMKg9gAKpUVVhXCiiigQUUUUAFFFFABRRRQAUUUUAFFFFABRRRQAUUUUAFFFFABRRRQAUUUUAFFFFABRRRQAUUUUAev/AiZI9Q1VZGCgxoAScdc/4V7il7Ah2G5jPvuFfI+heJL3w8ZjZpAxlxu81SemfQj1rb/wCFm69/zzsv+/Tf/FVwVfrSm/ZxTXmztpOg4LnbT9D3DxHopn1JtT0ya3eRl2yRytw1Zui6fCdVhvNXvbCJYOEhjlXr6nmvIj8T9eP/ACysv+/Tf/FVjv4ouJJGdrOzLMcnh/8A4qiDxf2or7zohLB/bm/uPq19c0sDI1C1Pt5oryb42X9teaLZ/Z7mKVRLyEbODj/9deVf8JLP/wA+NmPwf/4qq99rUt/a+Q9vBGu8OTGGzwCO5PrVqNZtcy6hVlg1Tfs5NvzRmUUUV2HlBRRRQAUUUUAFFFFABRRRQAUUUUAFFFFABRRRQAUUUUAFFFFABRRRQAUUUUAFFFFABRRRQAUUUUAFFFFABRRRQAUUUUAFFFFABRRRQAUUUUAFFFFABRRRQAUUUUAFFFFABRRRQAUUUUAGT60u5vU0lFADt7etL5jetMooAf5re1L5xqOigCbzzS/aD71BRQBY+0e9H2j3qvRQBaFx70vn+4qpRQBb8/3pfOqnRQBc86jzqp0ZPrQBdE1L51Usn1NGT6mgC95w9aPOHrVHcfWjcfWgC95o9aXzR61R3t60bzQBe833o8yqPmGl8w0AXfMo8yqXmGl8w0AW/Mo31U8360vm0AWt9G+qvme9Hme9AFrf70b6reZR5lAFjfRuqv5lG+gCfdSbqh30b6AJt1JuqLfRuoAl3Umaj3UbqAJM0maZupN1AD80mabmkzQApNITSZooAKaaXNIaAEooooAKKKKACiiigAooooAKKKKACiiigAooooA2NN8V+INICDT9ZvrdEIZY0nbYD67c4/Sun0/4yeLbLaJZLK8VTuAmtguD65j2n/HvXAUUrId2eyWfx7kERTUfDVvOTjmG4MYGPZlb+fHajW/H/gbxgyyXdlqGkam5wbxIkkj/AO2gDbiPcDP1xivG6KiVOMlZo6MPi62GmqlKVmej6jpNzpvlPJ5cttMC0F1A2+KYeqsOv06juBVGsHQfFOo+HxJDCY7iwmP7+xuRuhk98dQ3oykEetdjaRaZ4lUyeHpHS8xl9KuHBmHc+U3AlHtw3setefWwsoax1R95lfElHEWp4j3Z9+j/AMinaXlzYXSXNpPJBOhyrxtgiup07WdG1a7L6vGtheyTCdrqKPMMkuCGZ0HK71JV9vDg8gEBhyDKyOUdSrKcEEYINJWEKkoP3T2Mdl2HxsLVo69H1R6DY/CbUmubWS3uoLjToLe7t7eeOZXJt5c7dvbf++mPYZUcjNdNY/DE2sctxe3cENxM4kleFsiFUAEcce4fdjUYUnoQGKk7dnjHilWPgTR3wdq6ndjPpmK3/wADXDV6tNucVI/MMdQWFxM6C15WfUMvh/wtY2qW02t6VaWoLKyveoM7h8xJbliWHIJw4ADhsDEX2TwEFd7zxbo0paNVdEvIyh2kcFdxLpgDEbblH8IHSvmOir5fM5OfyPpt/F/wwsH2HW4WKq0Y2QSygRt0jBCkFB2U5ANUb34ueALZmWEX94CIwGhtsY2DC/fZTxXzlRT5EHOz3S8+O+jRTk2Hh68njYMGE9wkO7dwSQqtyQeua5y5+N2q7o/7P0TSrYRLthaVGmkiHX5WJGP/AK9eXUUcqFzM63UviZ4v1WNYrjWpljRtyCFVjKn2ZRu/WuavL+81Ccz3t3PcynrJNIXY/iar0VVhXCiiigQUUUUAFFFFABRRRQAUUUUAFFFFABRRRQAUUUUAFFFFABRRRQAUUUUAFFFFABRRRQAUUUUAFFFFABRRRQAUUUUAXdH019Y1e106ORY3uJAiswyAT616dZfAPWL+2WeHWtP2k4wVfI/SuC8F/wDI56T/ANfC19ceGh/xKuP77Vz1Kko1FFdjeFNSg5M8GX4Baq4JHiDSuP8Af/wpW/Z/1dSA2v6UMjIyX6flXvWpJp+n24lktgxZsKAOSTUOm3FjqTmBrVVdUyvO4Fc+tXzsPZo8Km+AGswWr3B1rTmjUbiVVzx+Veaa/o76Brdxpkk6TtDtzIgIB3KG7896+z9SjSHRLlUUBVibAH0r5E+IOP8AhONRx0/df+ikqY1G6nL0sKcEoXXc5miiitzEKKKKACiiigAooooAKKKKACiiigAooooAKKKKACiiigAooooAKKKKACiiigAooooAKKKKACiiigAooooAKKKKACiiigAooooAKKKKACiiigAooooAKKKKACiiigAooooAKKKKACiiigAooooAKKKKACiiigAooooAKKKKACiiigAooooAKKKKACiiigAooooAKKKKACiiigAooooAKKKKACiiigAooooAKKKKACjNFFABk0uTSUUALk0ZNJRQAuaM0lFAC5ozSUUALmkzRRQAUUUUAFFFFABRRRQAUUUUAFFFFABRRRQAUUUUAFFFFABRRRQAUUUUAFKrMjBlJVgcgg4INJRQB22n+OIr9EtfFMMl1gbU1KHH2mMdt+eJR/vYb/a7Vq3ejvHZ/wBoWNxFqOmE4F3bZKqewdT80bezAe2a80q/pGtajoV6LvTLuS3mxtYryrr3VlPDKfQgiuerhoz1WjPdy3P8TgrQfvQ7P9H0/I6vxLKT4CsIscLqczZ+sUY/pXC11HiHxbBr2h2toulQ2VzHcPNM9uxEUhKgZCH7nToDj0x0rl60owcIKLODMsTDE4qdaCspf5BRRRWhwhRRRQAUUUUAFFFFABRRRQAUUUUAFFFFABRRRQAUUUUAFFFFABRRRQAUUUUAFFFFABRRRQAUUUUAFFFFABRRRQAUUUUAFFFFABRRRQAUUUUAbHhQ48XaR/19xf8AoQr678NzIujguwUeYQCa+RPCf/I3aP8A9fkX/oQr658Mqj6UQ6hgJDjIrjq/x4+jOml/DZfv4LfULbaZlBQ7gwPQ1U0qytNPJmNxGzEbQV4AGal1i9ttF0ie+eEMkeMhR1ycVZxZpZC5kjjSIoHJYYAHvWg7kWrTxyaTdqkik+U3Q+1fJHxC/wCR51H/ALZf+ikr601KOD+x7mWJE5iJDKO2K+TPiJj/AITvUsZ/5Zdf+uSVEP4/y/VCqfwvmcvRRRX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x4UOPF2j5IH+mRcn/eFfVWny3o0GaLTtj3XmdCwGBXx70NemeB/ilc6TLHaavNI8IICXfJeP2YfxD36/Xty14S5lUjrY3pTjZwl1PV9T07xlLoX2QRiVnk3FCwORnOKlvB4z1K0e3kslggeMRtCGBPp1rp9I8Q2+rwRmOdMsuUdHBSQeoNO1PXrfRLZ5ru4UlFywZgFUepPapVWLjzGnJK9kjH0061a6DfwaxCI0EQELbwc8AYr5u+IhJ8d6kSc/wCq/wDRSV1vjj4u3WrSSWujuyRcg3JGDj/YHb6nn6da8sklkmkaSV2d25LMck/jV0oSc/aNW0sZ1Jx5eRDaKKK6TAKKKKACiiigAooooAKKKKACiiigAooooAKKKKACiiigAooooAKKKKACiiigAooooAKKKKACiiigAooooAKKKKACiiigAooooAKKKKACiiigAooooAKKKKACiiigAooooAKKKKACiiigAooooAKKKKACiiigAooooAKKKKACiiigAooooAKKKKACiiigAooooAKKKKACiiigAooooAKKKKACiiigAooooAKKKKACiiigAooooAKKKKACiiigAooooAKKKKACirEFjc3ABihZge+MD8zVtNCvG6+Wn1b/AArOVWEd2dtHLsXXV6dNtd7afeZlFajaDeDo0TfRj/hVeXSr2JSzQEgd1IP8qFWpvZlVMqxtNXlSl9zKdFFFaHAFFFFABRRU9taTXbMsKhioyeQKTaSuy6dOdWShTV2+iIKKv/2Nf/8APD/x9f8AGk/sa/8A+eH/AI+v+NR7Wn/MvvOv+zMb/wA+Zf8AgL/yKNFOdGjkZHGGU4I9DTa0OJpp2YUUUUCCiiigAooqe2tJbtiIgDjrlgKTaSuy6dOdWShTV2+iIKKv/wBjX3/PEf8AfY/xpRot9jmNR9XFR7an/Mjs/svHf8+Zf+Asz6KluLd7aTY5UnGflbNRVaaaujjnCVOTjNWaCiirFtZTXefKCnHqwFDairsdKlOrJQpptvoivRV/+xr/AP54j/vsf40v9i3uMmNR9XFR7an/ADI6/wCy8d/z5l/4CzPoqSeFoJTGxUkd1ORUdWnfVHFOEoScZKzQUUUUyQooooAKKKKACiiigAooooAKKKKACiiigAoqzbWFzdxs8KBgDg/MBU39jX//ADw/8fX/ABqHUgnZtHXDL8XUipwpSafVJsoUVeOj3wBJgxj/AG1/xqjTjOMvhdzOthq1C3toON+6a/MKKKKowCiiigAooooAKKKKACiiigAooooAKKKKACiiigAooooAKKKKACiitqHwvqM93bWyeV5lx5ezLcfOAVzx7imk3sJtLcl8PeMNW8NErZyJJATkwTAsmfUYIIP0NJ4j8X6t4nlDXsiRxL0ghBVAfXkkk/Un2rd1/wCEnibw3pZ1C/8AsXkB1T93MWOT04xUHhz4X+IvFEVxJp32TbA4R/NlK8kZ44qPZR/iW+ZfO/gucXRW/rng/U/D1/dWd81uJrYZk2OWH3d3Bx6GsCraa3JTTCiiikAUUUUAFFFFABRRRQAUUUUAFFFFABRRRQAUUUUAFFFFABRRRQAUUUUAFFFFABRRRQAUUUUAFFFFABRRRQAUUUUAFFFFABRRRQAUUUUAFFFFABRRRQAUUUUAFFFFABRRRQAUUUUAFFFFABRRRQAUUUUAFFFFABRRRQAUUUUAFFFFABRRRQAUUUUAFFFFABRRRQAUUUUAFFFFABRRRQAUUUUAFFFFABRRRQAUUUUASwQPcPsQoG7bmAz9M1bOi3oGSi4/3xWeDg5HWuu1NiumzkHB24rmr1JwlFR6n0GUZfhcXQq1Kqd6avo99/LyOTdSjlSVJHdTkfnTa3dKvYJyILiOLzP4W2D5vb61qT2NvPA0RjVQe6gAg+tTPE8kuWSNsLw8sZR9th6qflbVPs9f63OOoqe7tJLOcxyf8BbsRUFdSaauj52rSnSm6dRWa3CiiimZjoygkBkUsncA4NbOo6daWVp5qh2YkKuW4rErota/5BUX++v8jXPWbU4JPc97K6dOeDxMpxTcUmm1te5zwBJAAJJ6AV0Wn6PHAgluQGkxnaei1n6Hbia+3sMiIbh9e1aeuTNFYBVODI20/Ss69SUpqlE7slwVGjhZ5liI83LflXp1+/TyK93rwVilqgbH8bdPwFUP7Zv8584fTYP8KoUVtHD04q1jycRnePrz5nUa8k7L8P1Nm31+VSBPGrr6rwa3IJ47mISRMGU/pXFVo6NdNBerHn5JflI9+1YV8NHlco6M9fJuIcQq0aOJfNGWl3un+q9S4o06TUHtZbTY+4qrbjhv8KvHSLAAkwADvlz/AI1jz/8AIxD/AK7L/St+9/48bj/rk38qxq80XHlb18z1stVCtGu6tKLdOTS91bL5HLXk1tKwFtb+Uqk87iSw7fSq1FFelFWVj4GtVdWbnJJN9kkvuQUUUUzI6fRLiSezIkOTG20E+lVvEFw6iKBSQrfM2O/pS+Hf9VP/ALwqDxD/AMfUX+5/WvPjFfWbH3WIxFR8PxnfV2Xy5rGPRRRXoHwoVO1pKlolyy4jdto9aZbwtcXEcK9XOPpXWXVos1g1sowAuE9iOlc9av7OSR7mU5PLHUqtT+Vaect/69Tj6KCCDg8EUV0HhhRRRQB02hzvLYlXJJjbaCfSq/iCZ1WGEEhWyW96f4e/49Zf9/8ApVbxD/x9Rf7n9a86MV9ZPu8TWn/q9GV9Wkvlf/Ix6KKK9E+ECiiigDqtHne409S5yykrk96zvEEz+fHDk7Nm7Hqcn/Cregf8g9v+uh/kKz9fIOoKPSMD9TXn0or6wz7vMK03kMJN6vlXr/VjLooor0D4QKKKKACiiigByI0jqiAlmOAB3p9xbvaztDJjcvp0rS0G28y5adh8sYwPqf8A61T+ILbKR3KjkfK307VzuulV9me5TyeUssljet9F/dWj/H8EYNFFFdB4YqkBwWXcAeRnrW3Yrpl+5T7J5cgGdu8kEVh1f0Y/8TSL6N/I1jXjeDadmj1snr8mKhSlFSjJpNNJ76ddUbM2m6dbwPK8HyqMn5j/AI1ztzLFLLuhgEK4xt3Z/Guj1okaXIPUqP1rlqywl5RcpO56fE7p0a0cPRhGKtd2ik73fW1wooorrPlhQSpBBII6EV12nTvcWEUsnLEEE+uDj+lchXUaJ/yDE/3j/OuPGpciZ9VwlUksXKF9HH8U0Zmu3Dve+TkhIwOPUnmsqr+s/wDIUl+i/wAhVCt6KSpxt2PGzepKeOquTv7zX3OyCiiitTzgooooAKKKKACiiigAooooAKKKKACiiigAooooAKKKKACiiigAr26w+H/iTUrPTtV08QBHtoJIWaXDLiNeenrXiNfZ/gXnwJoP/XjF/wCgihVpUpXiP2aqKzPM9X8LfETVLE22pXkM1vuDbZJxjI6HpUejeE/iBocciaTLDFHKQz7JVO4jjPIru9Ydr7VbpDO628J8sKGxubAJ/AZFV7OdtLvbZ4bhvJkkVXjd93DHGRn3NdH1ifJbT7jN048/U8y8U+CPGE1jqmr6rDHKUt3lml8wZ2qpJPT0FeNV9p+MgD4G1/POdNuP/RbV8WVhKtKq9eho6ahsFFFFIQUUUUAFFFFABRRRQAUUUUAFFFFABRRRQAUUUUAFFFFABRRRQAUUUUAFFFFABRRRQAUUUUAFFFFABRRRQAUUUUAFFFFABRRRQAUUUUAFFFFABRRRQAUUUUAFFFFABRRRQAUUUUAFFFFABRRRQAUUUUAFFFFABRRRQAUUUUAFFFFABRRRQAUUUUAFFFFABRRRQAUUUUAFFFFABRRRQAUUUUAFFFFABRRRQAUUUUAFdbqv/IMn/wB3+tclXW6r/wAgyf8A3f61x4n44ev+R9Xw9/umL/wr8pHJV02jXsl3A6y8tHgbvUH/APVXM1u+Hfu3H1X+tXi4p0230OThmtOGYRhF6Svdd7Js1Ly0jvYDHJweqt3BrlLm2ktZ2ilGCOh7EeorqLa/jnuJoD8ssbEY9QD1pb6xjvodjcOPut6GuSjVlRfLLY+mzbLKWaUvb4ZrnWnrbo/Pt/kchRUk8ElvK0Uq7WFR16ad9Ufnc4ShJxkrNBXRa1/yCov99f5Gudrota/5BUX++v8AI1z1v4kPU97KP9yxf+FfqVvDz4uJk7lQfyP/ANetLVrRruyITl0O5R6+1c5ZXJtLuObsD8w9R3rr0dZEV0IKsMgjvXPiU4VVNHvcPSpYzLpYOfS6+T1v95xFFb2q6SXZri2XLHlkHf3FYPQ4NdtKrGpG6PkMwy+tgarp1V6Po0FOjdo5FkQ4ZSCD702itDhTad0WbaR5dThkc5ZplJP411N7/wAeFx/1yb+RrlLL/j/t/wDrqv8AMV1d7/x4XH/XJv5GuDFaTifbcNycsHiG93/kcbRRRXefEBRRRQBu+Hfu3H1X+tReIf8Aj6i/3P61L4d+7cfVf61F4h/4+ov9z+tcK/3p/wBdD7Kr/wAk5H1/9uZj0UUAEnA5JruPjTa0C23SSXLDhflX69/8+9bFrdR3aO0Z4Vyv5d6pzY0zRdgOH27cj+8ev9fyrO0K48q7MJPyyjj6j/JrzZwdVSqdtj9AweJjllTD4B7yV5er2/HT0sRazbeRfswHyyfOPr3/AM+9Z9dPrVt59iXA+eI7h9O/+P4VzFdeGqc9NeR8zn+C+q42Vvhlqvnv+IUUUVueKdD4e/49Zf8Af/pVbxD/AMfUX+5/WrPh7/j1l/3/AOlVvEP/AB9Rf7n9a4I/7yz7bE/8k7D5f+lGPRRRXefEhRRRQB0mgf8AIPb/AK6H+QrO13/kI/8AABWjoH/IPb/rof5Cs7Xf+Qj/AMAFcFL/AHmR9pmH/IgpfL9TMooorvPiwooooAKKKu6Xbfab9FIyi/M30FTKSinJm2HoSr1Y0obydjbg2aVpStIPm4LDuSf8/pVu4hW6tXiJGHXg/wAjWLr9zuljt1PCjc317f5960NGuPPsFUn5o/kP07f59q8ycJciq9Wz9FwmMoyxc8sS9yMUl52+L8/wZy7KUdkYYZTgj3pK1NctvJvfNA+WUZ/HvWXXpU588VI/PsbhpYXEToS+y/w6fegq/o3/ACFIvo38jVCr+jf8hSL6N/I0q38OXoaZX/v1H/FH80bOt/8AIMf/AHh/OuXrqNb/AOQY/wDvD+dcvWGD/h/M9jiv/fl/hX5sKKKK6z5kK6bQjnTvo5rma6bQv+Qd/wADP9K5cZ/DPpOFf9//AO3X+hkaz/yFJfov8hVCr+s/8hSX6L/IVQraj/Dj6Hk5p/v1b/FL82FFFFaHCFFFFABRRRQAUUUUAFFFFABRRRQAUUUUAFFFFABRRRQAUUUUAFfZ3gXnwHoQP/PjF/6CK+Ma+x/BdvK3gfRHW5dM2EOFAHHyis6nQ0pmD408J6rcasuqaOzEswaSMHGG4GR65AFQ+HvCes3evx6jrIMcUWGCn+IgggAdua7hzeJDvYuB1OSvGPxpsQu2hBWeSQYwGG0/1o5iuVXIvGX/ACI+v/8AYOuP/RbV8V19k+LobgeDNeke6JT+zrjKFB/zzNfG1OBNTcKKKKszCiiigAooooAKKKKACiiigAooooAKKKKACiiigAooooAKKKKACiiigAooooAKKKKACiiigAooooAKKKKACiiigAooooAKKKKACiiigAooooAKKKKACiiigAooooAKKKKACiiigAooooAKKKKACiiigAooooAKKKKACiiigAooooAKKKKACiiigAooooAKKKKACiiigAooooAKKKKACiiigAooooAKKKKACiiigArrdV/5Bk/+7/WuSrrdV/5Bk/8Au/1rjxPxw9f8j6vh7/dMX/hX5SOSrd8O/duPqv8AWsKt3w7924+q/wBa0xX8JnBw5/yMqfz/APSWZl3I0WpzujFWWViCPrXQ6bqK30WGwsy/eX19xXOX3/IQuP8Aro386iileGVZI2KupyDROiqkF3KwebVMvxk3vByd18915nU6jp6X0PYSr91v6H2rlpYnhkaORSrqcEGuq0+/S+hzwsi/eX+o9qZqemrex7kAEyj5T6+xrlo1nSlyT2Poc3yulmVFYzCayt/4Ev8ANf8AAOVrota/5BUX++v8jXPujRuyOCGU4IPaug1r/kFRf76/yNdNb+JA8HKU1gsWn/Kv1OdrS0zVDZt5UuWgP5r9KzaK3nBTXLI8fCYurhKqq0XZr+rM7dHWRA6MGU8giqN/pUV4C6Yjm/vdj9awbHUJrF/lO6M/eQ9D/hXT2t5DeR74mz6qeo+teZOlOhLmjsfoODzDB5zR9jWS5uqf5p/00clPby20pjlQqw/Woq7K6tIryLy5V+jDqPpXK3lnLZTGOQcfwsOjCu2hiFU0e58nnGSVMA+eHvU317eT/wAxLL/j/t/+uq/zFdhJGssTxtna6lTj0NcfZf8AH/b/APXVf5iusvGK2U7KSGEbEEduK58Z8cT2+Fmo4Ss5K6/4BS/sKz/6af8AfVH9hWf/AE0/76rA+23f/P1N/wB/DR9tu/8An6m/7+GtPYVv5zh/tfKf+gX8jf8A7Cs/+mn/AH1R/YVn/wBNP++qwPtt3/z9Tf8Afw0fbbv/AJ+pv+/ho9hW/nD+18p/6BfyOptLGGyDiLd8+M7jnpWP4h/4+ov9z+tWdBmlmE/myu+NuNzE461B4h/1sH+6aypJxxFpO7/4B6eY1aVbI/aUY8sbqy/7esYtaGjW3n3ysR8kXzH69v8APtWfXTaTALXTTKwO5xvOBzjt/n3rqxM+WGm7Pm8gwaxOMi5fDD3n8tvxKGv3G+5SAHiMZP1P/wBasqORopVkU4ZSCKmmjuZpnlaGTc5JPymmfZp/+eMn/fJqqcYwgonPj61bE4ueISer006LY7CN0ubdXAyki5wfeuQu4DbXUkJ/hPHuO1b+hvJ9laGRGUocruGOD/8AXqv4gtuI7lR/sN/T+tcdB+zquHRn1Oc0/r+VwxiXvR1f5P8AHX0MKiiivRPhDofD3/HrL/v/ANKreIf+PqL/AHP61Z8Pf8esv+//AEqt4h/4+ov9z+tcEf8AeWfbYn/knYfL/wBKMeiiiu8+JCiiigDpNA/5B7f9dD/IVna7/wAhH/gArR0D/kHt/wBdD/IVna7/AMhH/gArgpf7zI+0zD/kQUvl+pmUUUV3nxYUUUUAFdHosAt7F7mTjfzn0Uf5NYNvC1xcRwr1c4+ldFqxaHThBAjHdhMKCcKK5cS72prqfS8P0vZKrj5K6prTzb/q3zOduJmuLiSZurtn6Ve0O48m+8sn5ZRj8e3+feqP2af/AJ4yf98mlWG4R1dYpAynIO01rOMZQcDysLWr0cVHE2bad3pv3+86XV7b7RYPgZeP5x+HX9K5Su1hk86BJCpXcoJB7e1cnf232W9kix8ucr9DXNg57wZ9FxXhU+TGQ2ej/NFar+jf8hSL6N/I1Qq/o3/IUi+jfyNdVb+HL0Pm8r/36j/ij+aOkubaO6hMUmdpOeDVL+wrP/pp/wB9VJrEjxac7RuyNkcqcHrXOfbbv/n6m/7+GuGhTqSjeMrH2mdY/A4fEqGIo88rLXTbU3/7Cs/+mn/fVH9hWf8A00/76rA+23f/AD9Tf9/DR9tu/wDn6m/7+GtvYVv5zyP7Xyn/AKBfyN/+wrP/AKaf99VdtbWO0h8qLO3OeTmuT+23f/P1N/38NdDosskthukdnbeRljk1jXp1IwvKVz1smx+Br4nkw9DklZ66GNrP/IUl+i/yFUK0NaGNTk9wP5Vn13Uf4cfQ+NzRWx1b/FL8wooorQ4AooooAKKKKACiiigAooooAKKKKACiiigAooooAKKKKACiiigAr6Q+H3xP0qXR9P0pp1Wa3gjh8mX5GyqgHaejc/jXzfRUThzIqMuVn2Hr1z/a9hbiyLyBZN0sA4ZlxxweoBwfwpNAl/siC5e83QRSODDAyncMDn5eor5o0H4ha7oW2Nbj7Vbg5Ec5zt+jdRTtc+I/iHWi6/ajaQsclLckE/VuprH2c7m3PG1z3D4hfEbS7fQNS003CJNc2skSxg7nJZSBwOg96+YqUksSSSSepNJW0I8u7MZSu9AoooqyQooooAKKKKACiiigAooooAKKKKACiiigAooooAKKKKACiiigAooooAKKKKACiiigAooooAKKKKACiiigAooooAKKKKACiiigAooooAKKKKACiiigAooooAKKKKACiiigAooooAKKKKACiiigAooooAKKKKACiiigAooooAKKKKACiiigAooooAKKKKACiiigAooooAKKKKACiiigAooooAKKKKACiiigAooooAK63Vf+QZP/ALv9a5Kut1X/AJBk/wDu/wBa48T8cPX/ACPq+Hv90xf+FflI5Kt3w7924+q/1rCrd8O/duPqv9a0xX8JnBw5/wAjKn8//SWZV9/yELj/AK6N/Oq9WL7/AJCFx/10b+dV62h8KPLxX8efq/zJIJ5LeZZYmwy/rXV2N9HfQ714cfeX0NchUttcyWswlibDDt2I9DWNegqi8z08mzieX1LS1pvdfqv61Oi1TTBdp5sQAnUf99D0qLWwRpcQPXev8jV+zvI72ESRnB6Mp6qapa//AMg9f+ug/ka4qUpc8YS6M+wzChh3g6+KofbjrbZ26+vc5uil2sFDbTtJwDjikr1T81aa3CpIZ5LeUSROVYdxUdFJpPRjhOUJKUXZo6nT9UjvQEbCTd17H6VZu7WO8tzE491PofWuORmRw6khlOQR2rsbO4+1Wkc3dhyPfvXm4ij7JqcD9ByPNP7SpSw2JV5Jfev8zl4Ing1WGJxhlmUH8xXUXv8Ax4XH/XJv5GszU4Qur2Uo/jdQfqCP8a073/jwuP8Ark38jRWnzuEgyrCfVIYuh2f4ct1+BxtFFFemfngUUUUAbvh37tx9V/rTPEX+tg/3TT/Dv3bj6r/WmeIv9bB/umuBf71/XY+0n/yTa/r7ZmWdubq7jh7Mefp3rprzUILDYsgYlhwqAcCqHh+2wklyw6/Kv07/AOfaszUrn7VfSODlAdq/Qf5zVziq1XleyOfC1pZTlirx/iVXpfsv6/FGz/wkFp/zzm/75H+NH/CQWn/POb/vkf41zdFX9UpnL/rRmHdfcdKmvWjuq7ZVycZIGB+tXrqAXNrJCf4hx7HtXGV1umXP2mwjcnLL8rfUVzYiiqVpQPdyPN55jKphsVZ3WnTTZo5NlKsVYYIOCD2pK0tbtvIvjIB8ko3fj3/x/Gs2u+E1OKkj4nGYaWFrzoy+y/8AhvvR0Ph7/j1l/wB/+lVvEP8Ax9Rf7n9as+Hv+PWX/f8A6VW8Qg/aYT22f1rjj/vTPrcR/wAk7D5f+lGPRRRXefEhRRU0FtJcCUpjEaF2z6Ck2krsunTlUlywV2b2gf8AIPb/AK6H+QrO13/kI/8AABWjoH/IPb/rof5Cs/XlxqCn1jB/U1w0/wDeWfZZgv8AhApfL9TLooorvPigooqeC0knilkTG2IDOe+ewpNpasunTnUlywV3/lqaegW2XkuWHC/Kv17/AOfersuuWsUrxlZWKnBKgY/nSuRpej4H3wuB7sf8/pXL1xQpqvKU5bdD6/E42pk2GpYWhbna5pX8/wCvwOk/4SC0/wCec3/fI/xo/wCEgtP+ec3/AHyP8a5uitfqlM8//WjMO6+462z1OC+kZIw6sozhgOR+dUtftt0KXCjlDtb6Hp+v86x7G4+y3kcv8IOG+h611s0S3Fu8TfddcZ/rXNUj7CqpLY9/BYmWdZdUo1bc6/4eL+/Q4qr+jf8AIUi+jfyNUpEaKRo2GGUkGrujf8hSL6N/I13Vf4cvQ+Ny1NY6knvzR/NGzrf/ACDH/wB4fzrl66jW/wDkGP8A7w/nXL1hg/4fzPX4r/35f4V+bCiiius+ZCum0L/kHf8AAz/SuZrptC/5B3/Az/SuXGfwz6ThX/f/APt1/oZWt/8AITf/AHR/Ks6tHW/+Qm/+6P5VnVtR/hx9Dy82/wB+rf4n+YUUUVoeeFFFFABRRRQAUUUUAFFFFABRRRQAUUUUAFFFFABRRRQAUUUUAFdHaeA/FF9ax3Nto1xLDKoZHUrgg9O9c5X2D4GgRvAmjMRnNnH04/hFZzm42LjFPc+Zj8OfF4Ut/YN1gemD/WoP+ED8V/8AQAv/APvya+oNP8QWN3YRyzusM5ieYxqc/KpIJH5VWPi3Rn0GXU4ZQwjQv5TnYx5p/vOwNR7nzHceDPElpbyXFxol7HDGpd3aIgKB1JrDr6w8R3Frqnw81O/tiHik0+VgR2Ow8V8n0Rk22mKUbJMKKKKskKKKKACiiigAooooAKKKKACiiigAooooAKKKKACiiigAooooAKKKKACiiigAooooAKKKKACiiigAooooAKKKKACiiigAooooAKKKKACiiigAooooAKKKKACiiigAooooAKKKKACiiigAooooAKKKKACiiigAooooAKKKKACiiigAooooAKKKKACiiigAooooAKKKKACiiigAooooAKKKKACiiigAooooAKKKKACur1D/AJA8n+4P6Vy0aNLIqICWY4AFdbqEZk06ZEHOzgD2rjxTXPD1PrOHacnhsU0t42/CRyFbvh37tx9V/rWFXRaDbywwyvIhUORtBGMgf/rrTFNeyZw8NQlLMYSS0V7+WjMW+/5CFx/10b+dV6t6lDJFfzF0IDuWUkcEZqpWtN3irHlYyMo4iopKzu/zCiiirOYntLuWzmEkZ+q9iK19VuorvSY5Yjx5gyO4ODwawaXcQpXJweSKynSUpKfVHpYXM6tDD1MM9YSX3Puv1Ni4hz4cgYD7jbj9CT/iKxq62zjWbSYo3GVaPBrmryzlspikg+X+FuzCssPUTcove7PTzzAThSo4mK93kin5NL9SvRRRXUfNBXUaIGGmJuHBYkfTNYVjp8t7IAoIjB+Zz0H/ANeupJitLbkhIo1/ICuHGTTSgtz7HhbB1ITli6mkUrK/Xu/RWKN8BLqtjEOqkufp/kVeuhutJh6xsP0rGXV7QXLXJhlaVhtySMKPQVN/wkMH/PGT9KxlRqe6ktj1qOaYBOrKdVXm/PayS6eV/mc9RVy7lsZVZoIZY5Cc4yNtU69KLur2sfn1ekqU+VSUl3QUUUVRibvh37tx9V/rSa7G011bRoMswIA/Gl8O/duPqv8AWtO4ktbeaOadgr4IQn9a82cnHENpX/4Y/QMHho4jI4UpyUU3q325/wCrFe8Yado/lx9doRT7nqf5muXrotRuLK+thELtVYNuBIP+e9c+6hXZQwYA4DDvXRhVaLvueHxJNTrw9k06cUkrNP8AJjaKKK6j5sK1tBufLumgJ+WQcfUf5NZNOjkaKVZF+8pBFRUhzwcTswGKeExMK66P8Ov4HT6xbfaLBmA+eP5x9O9ctXawyLcQJIvKuucVy81rFb6hJDO7RxjlWC547VyYSpZOD6H0/E+CVSdPFU9paN7Lyd/T8jW0BMWTt/ekP8hT9ZspLuFHiG54yfl9Qf8A9VNt9U062gSGN32qO6nmpRrdiT/rGH/ATWLVX2vtIxZ6lKWXyy+OCrVo7JO0lvv+ZzLwyxHEkTqf9pSKZiur/tiw/wCe/wD443+FH9sWH/Pf/wAcb/CuhYip/I/6+R4UshwF/dxkfw/+SOZit5p2xFE7n2FbkdodO0a5MmPNkUhsds8AfrVr+17D/n4H/fJ/wqrfalZXUJt/OcK2CWVPQ9KiVSpUaTjZHZQwOX4GnOpCvGdRppapatW7/jcm0NCumqf7zE/0/pUWtWEtzsmhXcyjDAdcU+LVtPhiWNGYKowPlNSDWrEnBkYe5Q1l+9VR1FFnpc2XVMBHBVa0dEldSW66/ecy8UkZw8bKfQjFMrq/7YsP+e//AI43+FH9sWH/AD3/APHG/wAK6PrFT+R/18jwXkOAvpjI/h/8kc1Daz3DARRO3uBx+ddNp9gLS0Eb4Lk7mI9e1KNVsT0uF/EEUf2rY/8APwv5GsK1SrUVuWx7GV4DLsDJ1PbRlJq17q33XMvX7gtOluD8qDcfqf8A6386xq09UFtPM9zFdIxIGUwc56cVmV20ElTSPks6nKpjqk5NNN6Waemy2CiiitjygrqtHuftFggJ+aP5D/T9K5WtPRLnyb3yyfllGPx7f59658TT56foe7w9jPq2Nin8M9H+n4jtdtvKu1mUfLKOfqP8ik0GPdfs3ZEP5/5zWzqlt9psJFAy6/Mv1H+TWXaanY2SssME3zdWYjJrCFSU6HKld7HsYvBUcJnCxFWSjB+9r362+evzNLWBnSp/w/mK5SugbXrZ0KtbuVIwQcc1j3TWjBTbJKh53ByCPwrTCqUFyyRxcRVcNi6ir0Kqdla2t9+mnmV6KKK6z5cK6bQv+Qd/wM/0rma6bQh/xLv+BmuXGfwz6ThX/f8A/t1/oZWt/wDITf8A3R/Ks6tLXBjUmPqoNZta0f4cfQ8vNlbHVv8AE/zCiiitTzwooooAKKKKACiiigAooooAKKKKACiiigAooooAKKKKACiiigAr6x0meWD4P2r25ZZxpibCvXO0dK+Tq+u/CcIl+HujxnobGI4/4CDWVR8rizSn1OW0bwXBbaWL3W7l2uPLIVWkKogPO33p994D0vVNFM2mOI7pV5ETEoW9CD0ra1i0maW0uX3zwRFt0ajoT0JFLpNrO97dXVtut4ZIgi7l4LeuK0WKqc3Ncfs42sUre2a2+CupQTJtkjsrlWB7EBs18uV9g+KYTb/DrWlJG42E7MQMbiUPNfH1TGXNOTJkrJIKKKKsgKKKKACiiigAooooAKKKKACiiigAooooAKKKKACiiigAooooAKKKKACiiigAooooAKKKKACiiigAooooAKKKKACiiigAooooAKKKKACiiigAooooAKKKKACiiigAooooAKKKKACiiigAooooAKKKKACiiigAooooAKKKKACiiigAooooAKKKKACiiigAooooAKKKKACiiigAooooAKKKKACiiigAooooAKKKKAJIriaAkxSumeu04zUv9o3n/PzJ/wB9VWoqXCL1aN4YmtTXLCbS8mx8s0k775XLNjGTSeY/99vzptFOy2M3Um25N6sUszfeYn6mkoopktt6sKKKKBBRRRQB0emanbfZYoZH8t0GPm4B/GtIrFcR4ISRD9CK4qlBIOQSD7Vxzwib5oux9VhOKalKkqVampJK3bTz3Onk0Oyc5Cun+63+NLHpFjB87Jux3kbj/CuaFxMBgTSAf7xpjMzHLMT9TT+r1NnMTzvL0+eGEV/l/kdTPqllaptVw5HRI+f/AK1YN9qU182G+WMHIQf19ap0VpSw8KbvuzgzDPcVjY+zfuw7L9f6sFFFFbnihRRRQAUUU+KV4ZVkQ4ZTkHGaGONrrm2Oh0GFo7N5GBG9uM+gpuvwPJbxSKpIQnOOwP8A+qsz+2b/AP57D/vgf4Uf2zf/APPYf98D/CuL2FX2ntND655vlzy/6j79rWvZb3ve3N3KFFS3FxLdS+ZKwZsYzgD+VRV2K9tT5KaipNQd156fhd/mFFFFMkKKKKAOm0uWG2sVjku4Cc5ADjgHtSahBaaggK3MKyr0bcDx6Guaorl+re/zqWp9J/rCpYZYWdFOCVt30Jrm2NtIEMkbkjOY2yKhoorpV7anz1SUZSbgrLtuFFFFMgKKKKACiiigAooooAKKKKACiiigAooooAKltkMlwgEqRHOQ7nAGKiopNXRdOSjJSavY7L7Za/8APzD/AN9isa90yGWVpba5gUNyVLjGfasaiuanhnTd4yPocbxBHGw9nXoppbatNCsNrEZBwcZFJRRXUfOMKKKKBBXW6VC0OnRK4IY5JB9zXL29zLayeZC21iMZwDxVr+2b/wD57D/vgf4VzYinOouVbHv5Hj8JgJutV5nJq1klb77/AKFrxBAwuI5gp2FdpI9Qf/r1jVf/ALZv/wDnsP8Avgf4VSkkaaRpHOWY5JxiroxnGPLI5M1r4XE15V6Dd5PVNL803+Q2iiitjywooooAKKKKACiiigAooooAKKKKACiiigAooooAKKKKACiiigAr618M366d4C0KV45JFa0iXCDJ+4K+Sq+tfDlib74faHFhGH2WFsPnHCD0rKpa6uaU+pbl1S3IcRw3MZkHUJnrVqKeC2gtVnM0g2bg2PfvVSTw3I0a+Wtqrc7gdxBPYipB4fu3ZBLLbGNEwMBsj6U/cL1IvFWoR6j4C8QPEkiKllMPnXGfkPSvkGvrfxDaSWHw+8QQyGM7rOYqUz02HrXyRRC13Yip0CiiitDMKKKKACiiigAooooAKKKKACiiigAoqxYWNxqeo21haJ5lzcyrDEmcbmY4Az9TVrX9Cv8Aw1rVzpOpxCO6tyAwU5BBGQQe4IINAGbRRRQAUUUUAFFdQvgbUT8PH8YsyraC5EKxFTuZc7TJnpjfhfrn0rl6AsFFFFABRRRQAUV1HhrwU3iloIbTxBotveTkqlpdyypJnOAP9WVJPUAE9a3dZ+Dms+Hbc3Os61oVjbbgiSy3EmJGPZQIyT+VK6HZnnVFdT4Y+HviHxfPIukWqyWsb7HvJG2Qj6EjJ9cAE89K72H4CRxSC31Txnp1pdkZEKRbyR/wJ1P6UOSQKLZ4zRXuNz+zjdLFus/E0Mz46S2hjH5h2/lXk3ijw3feEtfuNH1ExNcQhSXhYlGDAEEEgHv6UJp7A4tbmPRRRTEFFFFABRRRQAUUUUAFFFFABRRRQAUUUUAFFFFABRRRQAUUUUAFFFFABRRWho2lrrGoLaNqNjYAqW8++kKRjHYkAnJ+lAGfRXqf/Cg/Fb28U9tfaNdRSqGR4blyCpGQQSgBB9qlj/Z78XPGGa90aMn+Fp5Mj8oyKXMiuVnk9FepXfwB8ZWyBon0y6P92G4YH/x9Vrgdc8N6z4au/s2s6dPZyEnb5i/K+Ou1hww+hNCaYmmjLooopiCiiigAooooAKKKKACiiigAooooAKKKKACiiigAooooAKKKKACiiigAoqezt0u7yKCS6htUc4M0+7YnudoJx9Aa9C0z4K67remDUdI1nQb+3JKgwXEnUdRzGMH2OKTdhpNnm1Fb/iXwsfDE7W02taVe3SSGOWCykkdoiBzuJQLx04JOfoawKYgooooAKKKKACigDJAzivSdL+C2ta5ZPd6Tr3h2+iQlW+z3cjYbGdp/d8H60m7DSbPNqK9Vh/Z+8YSk77jSYcdN9w5z/wB8oafJ+z34uSMst7o0hH8KzyZP5xgUcyHys8norqvEPw48V+GITcalpEotgMmeEiVFH+0Vzt/HFcrTFawUUUUCCiiigAooooAKKKKACiiigAooooAKKKKACiiigAooooAKKKKACiiigAooooAKKKKACiiigAooooAKKKKACiiigAooooAKKKKACiiigAooooAKKKKACiiigAooooAKKK1fDmm2Wsa9aadfX8ljHcyLEs6QebtdiAMjcvHPXPHpQBlUV6B8Rfhxa/D+GzVtde+u7ssUiFl5ahVxklvMPcjAx69K8/pJ3G1YKKKKYgooooAKKKKACiiigAooooAKKKKACiiigAooooAKKKKACiiigAooooAK9l0b4wadpmiWNiUv91vAkZ2quMhQDj5vavGqesMrpvWJ2XONwUkZqJ01PRlRk47HuB+N+n/3dRx/uL/8VTf+F22GPu6j/wB8r/8AFV4l9nn/AOeMn/fJpfs8/wDzxk/75NR9VW2pftZHrur/ABgs9S0a/sdt9/pFvJENyrjLKQM/N7147Uotp2ziCQ4BJwh4AGSfyqKrhSVPRESk5bhRRRVkhRRRQAUUUUAFFFFABRRRQAUUUUAdh8K7L7f8TtBh/u3Hnc/9M1L/APsten/tCeF/NtLDxPbxktCfst0QP4SSUY/Q5Gf9pa434DWRuviXHN/z6Wks354T/wBnr6R8Q6Lb+IvD1/pF1jyruFo92M7T/C31BwfwrOTtI1irxPiGirF/Y3Gmajc2F3H5dxbStFKnoynB/lVetDIKtabp9xq2qWmnWq7ri6mWGMHpuY4GfbmqtewfADwz/aHia51+ZD5OnR7IT2Mrgj8cLu/76FJuyGld2PUvHPh2Cw+CupaJZqfJsrFCuByREyuWPudpJr5i0zwxr2tWzXGl6Nf3sCvsaS3t2dQ2AcZA64I/OvsvX7M6l4b1SyQbjc2csQA5zuQj+tfFFhf3el30N7YzvBcwuHjkQ4II5qIbFzWps/8ACA+L/wDoWNX/APAOT/CszVNE1XRJI49V027snkG5FuIWjLD1GRzX2d4lupbHwrrF3AxWaCymljYdmVCQfzFfEsssk0jSSyNJIxyzOckn3NVGVxSikMoooqiDX8KytB4w0SZMb47+Blz6iRTX0X8UvDDeL/FHg7Rmd0tnluZbllOCI1EZOPc9AfVq+evBIDePvDgIBB1S2BB7/vVr6w1O7gt/iD4dhl2+Zc2d9HFnruBgY4/BTUS3NIbHmnxj8ZXHg+00/wAIeGx/Z0bWwkkkg+UpFkqqKeoyVJJ69OeTXz8zM7FnYsxOSSck17h+0F4VuhqFp4ogVntWiW2uMD/VMCSrH2OcfUe9eHU47Ez3Oz8B/EbV/Bepw7LiWfSiwE9m7Fk2k8lBn5Wx3H45rovj21rceMtMv7RleK70uKUOvRwXfDflivKq6A+LLq6vdOn1WztNSisLOOyhgnQhfKQ8D5SDnkjPvTtrcL6WOfor6Y8beEvBXhvwDe+ILTwxZvKkUZhSVnxudlUZAbnG7OM9q8A8OeHr7xd4jg0rTolEtw5JODshTqWPsB/QdTQpX1BxtoUdN0u/1i+jstNtJru5k+7FChZj78dvevTtJ+AXiK5gFxq9/Y6VF1ZWbzXUe4Hy/wDj1dN4s1rS/g1oMPh3wtFGdduow9xeSIGdV5AdvcnO1eg5OOefENV13Vtdn8/VdRuryQdDPKW2/QHgfhSu3sFktz1U/BjwzG6xSfEfThIf4SkYJ/DzauD9niO6thPpvi6C4Q/dP2TKn/gSyH+VeHVe0rWtT0O8W70u+uLSdTnfC5XPsR0I9jRZ9wuux2/ib4MeJvDOmXOpSy2FzZW675HhmIKr9GA59hmvOq96l+IFx40+BfiM3oQapYrDFcMi4EivIu18dAThgQO4zxnA8FojfqEkugAEkADJPavoTxH8MEsvgdDbRWyjV9PUahOyqNzuR+9Un0Cn8fLFebfCHw1/wknxAshKm60sf9Lnz0IUjaPfLFePTNfUGia9p3ia1vHsm82K3upbOYMBguhwfqCCCPY0pOxUI3R8SUV0Xjrw43hTxnqWkgHyY5N8BznMTfMnPcgHB9wa52rMwooooAKKKKACiiigAqzYadfapdC10+zuLu4IJEVvE0jkDqcAE1WqW1up7K6iurWZ4biFw8ckbYZWHQg0AbP/AAg/i3/oV9b/APBfL/8AE0f8IP4t/wChX1v/AMF8v/xNfWdrrNzcfDuHXMqLqTSVu87eN5i39PTPavnX/heXjn/n+tv/AAFT/CoUmy3FI5mLwH4vmkWNfC+sAscAvZSKPzIwKxLu1nsbyezuozFcQSNFLG3VWU4IP0Ir13w/+0FrkF9BHrtpaXVkWxLJDGUlA9RztOOuMc+orh/iZFDF8Rtba3lSWGacXCOhyCJFEn/s1Um76iaVtD6H+C13Jd/C3SxKzM0LSxBmbJKiRsfkCB9BXzR4pvbufxXqzS3M0jC8mALyE8bzX0h8DlI+F1iSCAZpiMjqN5r5o8Sf8jTq/wD1+zf+hmpjuypbIs6D4z8ReGp1k0rVrmBQ24wly0TH3Q8H8q+kPDeq6T8Yvh/LFq1rD9oUmK5iQf6mXHyyR5JI4OQfqOec/KVe9fs3BvL8Sk52ZtsfX97n+lE1pcUHrY8V1zSZ9B12+0m5Iaa0naFmXo2DjI9j1/Gs+u8+MzRN8VtZ8rbgeSG2/wB7yUzXB1S2Je4UUUqnDA4Bweh70xCUV9F/C7wx4R8a+DxqV/4XsY7qK4e3kMRcK+ACCAWOOGH4g15DfeJ7bTvFl9caX4f0eOzV2hS1ubUToUVjgkOT8x4yRj2qU7lONtTkqK+vvDWg+D/EXhrTtYTwnokYu4FlKCxhO1iORnb2ORXz38QfFcd/rmqaVp2j6TYabDO0KCCwiWVtjfe37dwJI7EcHHPORSuDjZHC0UUVRIUUUUAFFFexfCf4bWN7YSeL/FKoNJtw0kEMv3JAvLSP/sDHTvg544KbsNK5xPhf4beJ/FyrNp2nlLQnH2u4Plxfgerf8BBruh8BoLGIHXPGen2MnXaIwRj6u6/yrnfG3xc1zxFfywaVdT6Xo6fu4be3by2dOmXK+v8AdHAHHPJPnjMWYsxJYnJJ70tWPRHtNr8EPD9/IIrL4g2VxKxwqwxRuSfoJabqH7OmsRAnTtcsbnHaeNoc/lurxeu/8A/FPWfCWpQQ3V3Nd6MzhZreVi/lr/ejJ5UjrgcH9QNS6MaceqKGrfC3xnpF59mfQru6yu4SWcZmQjJHVRweOh56VQbwH4uVSzeGdXAAyT9jk/wr6f0XV7m6+JviLT/O32MVnazRIOgZgcsPqMfkK8s/aKvrn+2dGsRKwtxbPLsBIBYtjJHfhf50lJt2G4pK54lRRRVmYV9G/s6k/wDCK6sMnAvgcf8AAFr5yr6M/Z1/5FbV/wDr9H/oAqZ7Fw3Pnq+lM+oXMzdZJWY856kmo4opJ5UihjaSRyFVEGSxPQADqasQWVzqWrJZWcLTXM83lxRr1ZicAV9IaJ4d8N/Bjwo2t6u0c+rumGl6szkf6qEdh79+ScDgNuwkrnl2h/A7xhq8azXMNvpkTAEfa5PnIP8AsqCQfZsVvRfAWzDiC68cWMV33hSAMf1kB/SuL8X/ABR8SeLp5FmvHs7AkhbO2cqmP9ojlz9ePQCuLpWYXiexap+zxr1urNpurWN6B/DKrQs30+8PzIrzXX/CuueF7kQazps9ozHCOwyj/wC64yp/A1P4f8a+I/C8inSdWuIIwc+QW3xH6ocj8cZr6G8DePdG+KGjzaNrdnbDUAn7+0cZSZf76Z5GPTqOue9JtoaUXsfLVezfs63cqeKNXsgzeTLZCVlzxuV1AOPo5rmfil8OX8Dask1pvk0e7J8h2OWjYdUY/qD3H0NdL+zqB/wlWrnHP2Ic/wDA1pt3iEVaQn7Q11cJ4w06BLiVYf7PVvLDkLnzH5x68D8q8nstW1LTblbmxv7q2nXpJDKyMPxBr1L9oj/kd9N/7Bq/+jJK8hojsKW59E/CL4o3fiW7bw14ieOe6eIm2nZBmYAfMjjoTtyc45AOeevB/Fv4f/8ACP8AjG2GiWbva6sC1tawIWKyDG9FUZJHIIA/vY7VgfC8Sn4m6B5JO/7UM4/u4O79M16x+0XJGmj6CMYuPtMjIwPIAUZ/Ur+VLaWhW8dTxf8A4Qfxb/0K+t/+C+X/AOJo/wCEH8W/9Cvrf/gvl/8Aia+pvhjq93rvw50bUL+Vprp43R5G6vskZAT6nCjJ714VffG3xtBqFzFHe2wRJWVR9lTgAkDtQpNicUjj18DeLmYAeF9ayfWwlH/stZep6XfaNqElhqVtJbXcW0vFIMMuQGGfwINem6X+0B4qtZ4/7Qt7C+g3AyAxGNyvcKVOAfcg1j/GC7stV8XWmt2Em+31TTobodMqfmTa2OhGzBppu+omlbQ8/oooqiQopQMkAd662H4Y+MLlS9rpH2lBwXt7mGVQfTKuRn2ouOxyNFdl/wAKp8c/9C7c/wDfSf8AxVTSfB7x7FEJG8PyFT2W4hY/kHzSugszh6K3dT8F+J9GjaXUNB1CCJPvSmBig+rDj9awqYjR03QNZ1hJH0vSb++SMgO1rbPKFJ7HaDirv/CD+Lf+hX1v/wAF8v8A8TWh8MdZvdG+IWjG0naNbq6jtZlB4kjdgpBHfrkehANfRfxX8Tan4T8Gf2lpMiR3P2mOPc6BxtOc8H6VLbTsWopq58yf8IP4t/6FfW//AAXy/wDxNKfA3ipLW4uZfDupwwW8TSyyT2zxqqKMk5YDoK6kfHPxyGBN7akA9DapzXa+Dvi/ceMp7jwv4jt7SA6jbvbwXUGUXcUIw4Ynr2I78Y54G2CUWeBUVasLtbC9S4e0t7tUzmG4BKN9dpB/Wvo3W/C3gfTfhtL4qg8K2Zc2MdzFFLI+A0gXaDhucFh06027CUbnzRRUk8gmnklEaRB2LCOMEKuT0GewqOmSFbPh280GzvXbX9JuNRt2AAWC68kx88t0+Y+2RWNRQB9PWfwg+Hl9o1vqsVnd/ZJ7dblGa5fOxl3AkZ9DXCqPgYWALakoJ6nzsCvW/BjM/wAItKLMWP8AZQGSc8BMD9K+QKzjqaSsraH0Dd/BHwv4k0dNT8H61IiygmIyN5sLex4DKc9c5I9K8N1rRr/w/q9xpepQGG7t22uhOe2QQe4IIIPvXpXwD8Rz2HjJtDZ3a11KJyseflWVFLbsf7qsPy9K1v2jbCCLUtB1BQBPPFNC/HVUKkf+jDTTadmJpNXR4hRRVnT7G41TUrawtU33FzKsMa+rMcD+dWQe3/BXwDaan4S1fU9Utww1NHsrdmXJSLBDupPcscZ7FK8T1bTLjRtXvNMu123FrM0Lj3U4yPavsHQrnSNBu7HwPayZurTTVnA2gBkDbCx/2i2SR75rxb9oHwz9i8QWniGBP3N+nlTkDpKg4J+q4x/uGs4y1NJR0PG6vaLYf2rrun6dz/pVzHBx1+Zgv9ao11nwxszf/Evw/CoyVu1m/CMF/wD2WtGQtzZ+MXgm38H+KIpNNg8nS76PfCgJIjdcB1BJJ9G/4F7V51X1x8WvC3/CUeA7tIo917Zf6Vb4HJKg7lH1XIx64r5HqYu6HNWYUUUqqzsFUFmJwAByTVEnr/wN8D2fiC51LVtWs47mxhT7NEkqblaRhliPdVx/32D2ryuJYLDVwl/bPcQwTbZoFk8suAeV3YOPrg19heA/DS+E/Bun6SVUTpHvuCO8rctz3weB7AV8pePLT7F4/wDEEG3aov5mUeis5YfoRURd2y5KyR7D4D8CfDrx3oLalbaTe20kUphmge8ZtjYB4I6jBHOB34qlr+hfBvw1rVxpOpJqCXkG3zFRpWA3KGHI9iK1/wBnX/kVtX/6/R/6AK8v+M//ACVnW/8Ath/6IjpL4rDekbnoel/Df4Y+ObKU+GtTu4biJcsokJZM9CyOMkfTH1ry3x38P9U8CaikN4yz2c+fs93GMLJjGQR/CRkcfkTWV4W8QXPhbxLY6vbM+beUGRFbHmR5+ZD7EZFfS/xmtbbUPhTqNw21vIMNxA+Ojb1XI+qsR+NPVMLKSPlCprS3F3dxW7XENuJG2+bMSEX6kA4HvWr4VvbKz161GoaXbahaTSpHLHMGyFLYJUhhhsete3/FPwx4R8F+DTqFh4ZsWu5p0tojIzlULBiWxu54U496puzsSo3VzgovgR4vnhSaGTS5IpFDI6XWQwPIIIXkVx/irwhrPg7UlstYtxGzrvjkQ7o5B32t7dx1H4iu/wDhN8V28OSRaDrkpbSHbEM55NqSe/8AsZ/KvdfFXhXSfG+gNYXwDxuPMt7iPBaNscOp/wAgipcmnqUoprQ+LqK2/FXhbUvCGuTaXqURV15ilA+SZOzqfQ/oeDyKxKszCtTw3/yNOkf9fsP/AKGKy61PDf8AyNOkf9fsP/oYoGj1r9o7/kLaD/1wl/8AQlrxGvcf2iJBFrnh2QxpIEikYo+drYZeDjtXSfD/AMJ+C/Ffge01q98M2UM5DrPsZwmUYgkfNwCADUJ2iW1eR81UVd1e+g1HU5rm2sILCBz8lvBkqg7ckkk+p/lVKrMwooooAKKKKACiiigAooooAKKKKACiiigAooooAKKKKACiiigAooooAK1tLkc2U8e47BIjBT0GQ2f5D8qya1NJx5M+f76f+zVrQ/iIaNK0KLcKX9TVnUHiZUCMC3qKrB0/yKN6Fs9vpXe4tzUjVStBxKlxJLHbSmMsjFSDtOPlIwf04+lYlbt2VMMpXuh/lWFXJivjXoY7BRRRXMAUUUUAFFFFABRRRQAUUUUAFFFFAHtX7OdmX17W77HENqkOf99s/wDtOvSNG8YtJ8YfEPheefMQihltATwHEamRR7ndnH+ya5T9nOzKaDrd9j5ZrqOEH/cXP/tSvMPEHiS40j4z6lrsBJks9Vk4BxvRGKFc+hUEfQ1m1ds1TskdN8fvDH9neJ7fXoI8W+pJtlIHAmQAfhldv4hq8hr6/wDHmhwePPhzPHZYmeWFb2xYD7zgblx/vAlf+BV8gVUHdEzVmFfTCf8AFqPgZu/1Wqzx5weG+0yj+aL/AOi68e+E/hn/AISfx9YwyJutLQ/a7jIyCqEYHvlio+hNdT8f/E39oeJrbQIHzBpyb5gOhmcZ/Rdv4saHq7BHRXPbPh5ejUPh34fn6n7DHGT6lBsP6rXyDrVkdN17UbBhhra6khI9CrEf0r6f+CF4Lr4XafGOttLNCf8Avst/JxXz/wDFCyOn/EzX4WGC10Zv+/gD/wDs1THdjnsmfVXjH/kSNf8A+wbcf+i2r4or7X8Y/wDIka//ANg24/8ARbV8UUUwqBRRRWhmb3gf/kf/AA5/2FLb/wBGrXtHx61W60PWPB2qWLhLm1luZIyemR5PB9j0Psa8X8D/API/+HP+wpbf+jVr1v8AaS/5ln/t6/8AaNQ/iRa+FnqHhvxDovxF8JmZY4poZ08q8s5PmMbEcq39D3614N8R/g/f+FWm1PSFkvdG5ZsDMlsPRh3X/a/PHU8T4Y8Vat4Q1dNR0m4Mcg4kjblJV/usO4/UdsV9T+BfiHpHjuwzbsINQjXNxZSN8y+pX+8ue/0zjNJpx2KTUtGfH1Fe7/Fb4PLGk3iDwvbBUUGS6sY+AB1Lxj+aj8PSvCKtO5m1Y+qfiqqt8Eb0soJWG1KkjofNjHH4E1g/s9eH0tvD1/r0kY8+7m8iJiOREmM4PuxOf9wVu/E+RZfgXeSIco9taMp9QZYq0PhRG8Hwk0YQbWk8mV0B6bjI5wfxNZfZNbe8fMvjXW38ReM9W1RnLLNct5We0a/Kg/75ArBoorYxCiiigDSsNbvNO0nVNNgKfZ9SSNJ9y5OEcOuD2OR+RNZtFavhvRJvEniTT9HgyHu5ljLAZ2L1ZvwUE/hQB7H4IUfD34K6r4pfCajqYxbZ4I6pFwevJZ/cVkfs/eI/sXii70KZ/wB1qMXmRZ/56pk4/FS3/fIqf49a1Bbvo/hDT8Ja2EKyyRqeFO3bGv1Cgn6OK8l0bVJ9E1qy1S1/11pMsyAng7TnB9j0P1qErotuzPeP2hPDP2nSrHxJAmZLRvs1wR/zzY5Un2DEj/gdfPNfbF7bWHjPwfJBndZapZ5RyuSFdcq2PUZB+or4w1GwuNL1K60+6TZcW0rRSL6Mpwf5UQelgmtblaiiirICvcPhNr+ieK9afQ9Z8IeHfMEBkgni06NSduMqwIOTg5z7GvD69H+Bv/JULP8A64Tf+gGplsVHc9i8dt4G8B6TBfXfgzS7kzy+VHHFYQjnaTkkrwOP1rgYfi14BaREn+HdmkB4YpbwOQPZSoB/MV0P7RX/ACK2kf8AX6f/AEA1850oq6Kk7M+mdO8N/C34m2Ms2lWMVrcquHS1H2aaH3MY+U/XBFeO/EX4cXvgLUY/3jXWmXGfIutuMHujDswHPoR06EDnPD2v33hnXLXVtOlKTwODjPDr3VvUEcGvq3xjb2Pi74WX8xXdb3GnG9t2bAKsE8xD7ds+2RS1iw0khul/8kXsv+xeT/0nFfIFfYOkqz/BqxVVLMfD8YAAySfs4r5Oi0LWJ1LQ6VfSAHBKW7nH5CnDqE+hn0Vqr4Y193VE0PU2ZjgAWkhJP5U7X/DOqeGJbOHVrf7PPdW4uVhY/OiFmUbh2Pynj+uRV3IsfT3wY/5JNon/AG3/APR8lfL3iT/kadX/AOv2b/0M19Q/Bj/kk2if9t//AEfJXMaz+z9pupaldXtvr11A1xK0pWSFZAGZiT0K8c1mmk3c0abSsfONfTHwptIPAnwouNf1ceQLktevkYby8BY19yeo/wB8VV0P9nvSdP1SK61PVpdRgjO77N5AiVz/ALR3Eke3FcT8cfE+tXXiVvD1zbtZaZaESQRDpcZGBLnuOoA7cjrmm3zaISXLqzzTWNTn1rWb3VLo5nu5mmfHQFjnA9h0qlRRVmYUUUUAfTX7Pn/JPbn/ALCUn/ouOvnDVP8AkLXv/Xd//QjX0d+z0274fXgx93U5B/5DiP8AWvnHVP8AkLXv/Xd//QjUR3ZctkfWnwp/5JfoP/XA/wDobV8o6/Ks/iPU5Uzte7lYZ9C5NfV3wp/5JfoP/XA/+htXyXqn/IWvf+u7/wDoRojuxz2RUoooqzMKKKKAL+h6XJrevafpcRw93cJCD/d3MBn8M5r6K+Nt/F4d+GdtotgFhjuZY7VY17QoNxA/75QfjXkHwbjSX4r6IrjIBmbHuIXI/UV6H+0gxFr4cXJ2l7gkfhH/AI1D+JItfC2eBUUUVZAUUUUAe/fArWbvXfEWtXV5s8yOwtLcbBgbYwUB+pAyfcnoOKxv2iv+Rp0j/ryP/oZqz+zj/wAhbXv+uEX/AKE1Vv2iv+Rp0j/ryP8A6Gaz+0afYPGqKKK0Mwr6M/Z1/wCRW1f/AK/R/wCgCvnOvoz9nX/kVtX/AOv0f+gCpnsXDcxvgF4YjuNU1PxNcJuNs5trUkcByMu31CkD6Ma4/wCM3iibxB48urQOfsels1rCmeNwP7xvqWGPoor274L2qW/w0spVxm4nuJWwMciVk59eFFfMvippG8X600ufMN/OX3dc+Y2c0lrJjlpFGRRRRVmYVo6FrN14e12z1ayfbcWsokX0Yd1PsRkH2NZ1FAH2D440y18a/DO9FuPMWe0F5Ztt53Bd6Y9M9PoxryP9nX/kadX/AOvIf+hivW/hTdyXvwv0GWUkssBiGTnhHZB+iivKvgBCLfxtr0IORHbFAfpIBWS2aNnumUv2iP8Akd9N/wCwav8A6MkryGvrLx98KrDx5qVvqE+o3NpcQwiABFVkKhi3Q85yx7+lcWv7N9vvBbxPKUzyBZAHH131UZJImUW2c98APDkt94tm110YW2nRMqP2Mrjbj3wpbP1HrWX8a/FcfiPxqbS0m8yy0xDAhByrSZzIw/EBffZXovxJnufhl8PrTRfClk9vZXLNFPf7suhI55/vvz83YDAxxj5xoWruKWi5T61+DH/JJtE/7b/+j5K+VdU/5C17/wBd3/8AQjX1V8GP+STaJ/23/wDR8lfMd9omrXGrXvk6XeyYnfOy3c4+Y+gojuxy2RjUVqf8I3rv/QF1H/wFf/CpdX8KazoOmWV9qtlJZpevIsMc6lJDs25JU8gfMMZ61dyLGNRRRQIK9d/Z3lkHjnUYQ7CJtNd2TPBIljAP4bj+ZryKvWv2eP8Akf7/AP7Bcn/o2KplsVHc7H4/eIdY0SHQItK1O7sRcG4MptpWjZtvl4yVIP8AEa8bs/iL4ysZ1lh8TamzKcgT3DTL+KvkH8q9O/aQmVrjw5CM7kW5c+mCYwP/AEE14VRFaDm3c9/8DfHn7Xdw6d4rihg3/KuoRfKu7t5i9s/3hwPQDkdN4/8AhHo/iuykvtIhhsdX270kiAWOc9cOBxz/AHhz65r5ar6e+BXiibXPB8umXUjSXGlOsSseSYWB2A/Taw+gFTJW1Q4u+jPBPCNtPZfEnQbW5ieKeHV7eOSNxhkYTKCCPUGvfvj3/wAk3/7fYv5NXJfEXRI9O+O/hXUYVCrqN5aPJjvIkyqTj6bPxzXY/HaCa4+HWyGJ5G+2RHailjjDelDd2mNKyaPlqitJPDutyIHTR9QZSMgi1cg/pVi08H+Jb65S3ttB1J5XIAH2ZwB7kkYA9zxWlzOxi19PeMP+Tck/7Bdl/OKvm3VtNn0bV7zTLkoZ7SZ4ZDGcqWU4OD6cV9JeMP8Ak3JP+wXZfziqJdCo9T5hoooqyAooooA+vvBX/JIdL/7Bf/shr5Br7D8A+T/wqzRftH+p/s5fM6/d289OeleTwQfAqdmDXN5Dg8eZ9owfpgH9azi7XNZK6Ry/wU0mXUviXYzqjGGySS4lYdvlKr/48w/WrPxu8VweIvGS2dlL5tnpaGEMDlWlJy5H5Kv/AAH0r1/QdP8ABWq+HNU0TwDq0WnTXEY86e0LNOo7E+Z8xHJHUYzwQa+f/G3w+1rwNeKmoIs1nKxEF5Fyj98HurY7H3xnGaad2S01Gxyles/Abw6l/wCKbnXroKLXSosqz8L5rggHn0UMfY4ryavfdQH/AArf4AR2fMeq61w46ENKMtkdtsYC/XFOXYUd7nAD4gyf8Li/4S4u32f7Xtxj/l2x5eMeuz9ea+ifiH4bXxd4Gv8AT4lElx5fn2hHP71eVx9eV+jV8cV9Z/B3xGPEHw9slkfddWH+hy564UfIf++CvPqDUzVtUVB3umfJhGDg9a9J+Bdm1z8TrWYLkWtvNKT6Ars/9nql8XvDP/CN+P7wRR7bS+/0uDA4G4nco9MNu49MV1P7OtoX8U6veY4ishET/vuD/wCyVTfu3JS96x7Hpni1Lz4ha54Xk2iSyhhnhwOWVlBcH6Fl/wC+vavmj4n+F/8AhFPHV9ZxR7LOc/abUAYAjcn5R7Kdy/8AAa3Nb8XSaH8fL3XQzGO3v/ImAGS0SqInGP8AdBx7gV6X8dPDaa54Mg16zCyTacfM3JzvgfGenXB2t7DdUrRlv3kz5nr0T4L+GP8AhIfHsFxNGWs9MH2qQ44Lg/u1z67ufcKa87r6C8LgfDP4G3WvOBHquqKJIc9dzjbCPcBcyY9zVSehEVqd14U8ZDxJ448VadFIGtNMMMVuAPvMN4lb/voAfQCvBPjZafZfilqThQqzpDKMDGf3aqT+amtv9nu82eOr+B3P7+wcjPOWDof5Fql/aJtDH4w0u7xhZbDy8+pV2P8A7MKlK0im7xudX+zr/wAitq//AF+j/wBAFeX/ABn/AOSs63/2w/8AREdeofs6/wDIrav/ANfo/wDQBSeOU+E8nje+XxNJdxatiP7Qyeds/wBWu37oP8O3pRe0mNq8UfPljZz6jf29laxmS4uJFijRRklicAV9AfG/xDa6J4Ls/B9tP5lzOsQkBOSsMeMFvcsq/ka0vBQ+EVhrVu3h66tTqjEpDJcPLvyRjC+ZgAkHHHJziuC+KHwq8Q2F3e+JEvpNatnJluJHGJ4h7qOCoGOVxgDoAKd7sVmloeW6X/yFrL/run/oQr6M/aGH/FAWP/YUj/8ARUtfOel/8hay/wCu6f8AoQr6P/aD/wCSe23/AGEo/wD0XJRLdCj8LPmWvsnQNXsdH8CeGZNQuEt457S1gR34Xe0QwCe2cV8bV9D/ABL/AOSAaB/1ysv/AEVRJXsEHa56L438F6d440JtPvR5cyEvbXKrloX9fcHuO/1AI+SPEfh3UfC2tz6TqcPl3ER4YcrIvZlPcH/63UGvavg98VvtAtvC+vzHz+I7K7dv9Z6RuT37A9+nXGfRvH3gSw8daI1rMEivogWtbrbkxt6H1U9x+PUVKbi7MppSV0fHVanhv/kadI/6/Yf/AEMVHrmiah4d1e40vU4DDdQNhlPII7EHuCOQak8N/wDI06R/1+w/+hitTPqetftHf8hbQf8ArhL/AOhLXZfCD/kjP/gT/Nq439o7/kLaD/1wl/8AQlrsvhB/yRn/AMCf5tWb+FGi+Nny/RRRWhkFFFFABRRRQAUUUUAFFFFABRRRQAUUUUAFFFFABRRRQAUUUUAFFFFABWnpf+ouP99P/ZqzK1NK/wBRcf7yf+zVrQ/iIaOr8M/ZoneeaNJJt6pEH5VM5yxHfFdH4pu9P1jRVYWccV3Cgbz0wvPpj3xXE6fcy2Vwk8aoxU/dc8Gr2r6zc6qojaGKBF5xHgZrrnTk6vMmbRkuTYwLjH2WXH90/wAqxK3Lj/j2l/3T/KsOscX/ABDAKKKK5QCiiigAooooAKKKKACiiigAooooA+pPgNZta/DWOYjAuruWYe4GE/8AZK+Y765a91C5um+9NK0h+pJP9a+o/CavonwDilHDRaTPdD/gQeQdvf8A/XXypUR3ZctkfTPwG8UDVvCMmizyZutLfCAnloWJKn8DuHsNteRfF7wx/wAIz4+uxEm2zv8A/S4MDgbidy/g2ePQiqPw08U/8Il44sb+R9tnKfs91zx5TEZJ/wB04b/gNfQ/xS8BHxzpNhHblUvLW6UrITjETkCT8hhv+A470vhkP4onK/COxt/BXww1LxdqCgPcq0+CcExJkIoz0LNux67lr5+1G/uNV1O61C7ffcXMrTSN6sxyf517p8eddh0jQNK8HadiKNkWSWNT92GP5Y1+hIJ/4AK8Bqo9xS7H0h+zveCTwfqdn/FDfeZ+DooH6oa88+PFkbX4lyTH/l7tIph+AKf+yV0v7ON4FvvEFkfvSRwyr/wEuD/6GKh/aNsvL1rQ7/8A57W8kP8A3wwP/tSpXxDesD2XxPN9p+Husz7dvmaVO+3OcZiY4r4ur7QsQfEHw7tgm0HUNKUDjgF4v/r18XkYOD1pwCp0CiiirMze8D/8j/4c/wCwpbf+jVr1v9pL/mWf+3r/ANo15Z8O7SS9+I3h6KJSzLfxSkD0Rg5/RTXtvx30WDUvDE2qBS9zpZhwwc4RJHKsMdCSfL9+Kh/Ei18LPmyrOn6heaVfw31hcSW91A26OWM4Kn/Paq1FWQfVnws+Ji+ObOWzvo0h1i0QNIE+7Mmcb1HbnAI9xjrgeOfGfwbF4W8WLdWMIj07UlMsar91JAfnUDsOQR/vYHSqPwcnmg+KejeSGbzDKjqD1UxtnPsOv4V6X+0b5P8AYeh7v9f9pk2f7u0bv121ntI0veOpt/EP/k32T/rysv8A0ZFVj4G6kl98MrS3XG+xnlgf8W3j9HH5VX+If/Jvsn/XlZf+jIq8m+DnjmLwj4lktdQkCaXqIWOVz0ikH3HPtyQfrntSSvEbdpHH+KtGk8PeK9U0mRSv2a4dEz3TOUP4qQfxrHr6U+Mfwzn8Txr4g0SNX1KCLbPAo+a5QdCvq4547jA7AH5tkjeKRo5EZHUlWVhggjqCK0i7oiSsxtFFFMkK9r+AmhwQHVvGGoFY7WxiaGKRxwp27pG9sLgfRjXnfhjwsNb0fxBqc4nFvptoGjMWPnnZgsanI5B+bOOeler/ABAZfh78GNL8KQlVvtQAS4K9TjDzHI6/MVX6H2qZPoXFW1Jr34s/C7UryS7vvCz3VzJjfNPpkDu2BgZYtk8AD8Kr/wDCy/hH/wBCYn/gotv/AIqvA6KOVBzs+wfAXjbw34rtJ7Xw9bvZx2IUG2eFYgqtnBVVJGMg/wCTXjfx+8M/2b4pt9dgQCDUo9suO0yAA/TK7fxDVzXwk8Sf8I38QbCSR9treH7JP6YcjafbDBTn0zX0V8TvDP8AwlXgPULKNN91Cv2m2AGSZEBOB7kbl/4FU/DIr4onx7RRRWhkFej/AAN/5KhZ/wDXCb/0A15xXo/wN/5KhZ/9cJv/AEA0pbDjuei/tFf8itpH/X6f/QDXznX0Z+0V/wAitpH/AF+n/wBANfO8FvPdTLDbwyTSscKkalifoBShsVPcjr6i1LUR4b/Z5ha6bdLLo8dsik4O6VAoHP8AdDZx6Ka8p8KfC24iePXPGhTRdCtyJHS8OySfBzsCfeGcY9T2BzVH4ofEV/HGqRQ2aPBo9nkW8TcF26GRh244A7D6mh6sF7qPofQtQbSfhFpmorGJGtNBinCE4DFIA2M/hXkzftG6kcbPD1oORnNwx479q9Qso/O+CFvEDjf4bVc+mbavkOpik9ypNq1j3iw/aNJu0XUfDoW2LAO9vc5dR3IUrhvpkfWuN+Nmqxav48juLeQyW/8AZ9uYW6ZRgZAcHkff6GvOaKpRSd0Q5NqzPrX4Mf8AJJtE/wC2/wD6Pkr5h8STy/8ACU6v+9f/AI/Zv4j/AHzX098GP+STaJ/23/8AR8lfL3iT/kadX/6/Zv8A0M0o7sqWyPS/gz8SX0XUk8PazdMdNumxbyytkW8h7ZPRG/IHnjJNetfE7wDF448PFYVVdWtAXtJDxuPeNj6N+hwfXPyNX0v8GPiN/wAJDpw8P6tcZ1W0T9zI55uYh792Xv3I555NKStqgi76M+bJ4JbW4lt7iJ4ponKSRuMMrA4II7EGo6+gPjh8OvtMUni3SYT50a/8TCJB95R0lA9QOG9sHsc/P9WndENWYUUUUxH0v+zx/wAiBf8A/YUk/wDRUVfOeqf8ha9/67v/AOhGvoz9nj/kQL//ALCkn/oqKvnPVP8AkLXv/Xd//QjUR3ZcvhR9afCn/kl+g/8AXA/+htXyXqn/ACFr3/ru/wD6Ea+tPhT/AMkv0H/rgf8A0Nq+S9U/5C17/wBd3/8AQjRHdjnsipRRRVmYUUUUAdR8ONUXR/iLoV4zBEF0sTsxwFWTKEn2wxr3H4/6M1/4Ht9RijLPp90Gcg/djcbT/wCPbK+Zq+rvh54ssPiP4Jk07U9k17HD9n1CBuDIpGA4/wB4dx0Ofaolo7mkNVY+UaK7Dx/8PtS8DaqY5VefTZW/0a8C/Kw/ut6MPT8RXH1adyGrBRRQBk4HWgR7d+zj/wAhbXv+uEX/AKE1Vv2iv+Rp0j/ryP8A6Ga6H4W6Gng7x6mjvJKLq98Px3l3HIfuT+bygGB0Uj1781l/tHWm2+0C8AHzxzRE9/lKkf8AoRrP7Rp9g8NooorQzCvoz9nX/kVtX/6/R/6AK+c6+jPgrKNC+E2s6zLGBsnnuAW6MscS/wBQ1TPYuG5v/BG/F58OY4QQfsd3PCfxbzP/AGpXgPxP019K+JWvQv8A8tbprhT6iT95/wCzY/Cu1+AHiiPTdfu9AupAkWoqHgLHjzVz8v8AwJSf++QK6P8AaA8IyXljaeJ7SMs9ovkXYA58snKt9ASQf94elStJDesT56ooorQzCiitzwj4YvPF/iS10izVv3jbppQMiKMfec/T9SQO9AH0z8NpV0P4OaXd3gKRW9nLdPx/BueTP5GvMP2d2L+LNZY9TZg/+Piuw+NHiO28LeBYPDGnFY572NbdI1bmK2QAH88BRnqN3pXHfs6/8jTq/wD15D/0MVn0bNftJEf7Q0sieNtNCuyj+zlOAcf8tJK4Lwb401Lwd4gh1K1lkkiyFuLcudsydwff0PY13X7RH/I76b/2DV/9GSV5DVR2Il8R9qq2i+PPCPG270rUocEd8f0ZSPwI9q+TPG3hG98F+JJ9LusvH9+3nxgTRk8N9exHYg/Wur+EHxF/4RLV/wCy9SlI0a9cbmY8W8nQP9DwG/A9ufdfiJ4ItvHXhtrTKJfwZkspz/C+Puk/3WwAfwPOKle6y37yuUvgx/ySbRP+2/8A6Pkrzy+/aH1G3uri3i0C1zHIyKzTsehxyMCvSvhLZ3OnfDPS7K7haG5ge5jkjccqwuJARXydqn/IWvf+u7/+hGhJNsJNpKx7PB+0fdCUfaPDULR9xHdkH9VNY/xs8T2fim38LX1g0n2WW1mmRZFwykuEIPvmMj044ryWiq5UncjmbVmFFFFUSFetfs8f8j/f/wDYLk/9GxV5LXrX7PH/ACP9/wD9guT/ANGxVMtio7mp+0d/yFtB/wCuEv8A6EteI17v+0jGok8NSBRvYXKk+oHlY/ma8IojsE/iCvav2c5JRr+txgHymtUZjjjcG4/m1eK19E/s8aHNaaFqmtTJtW+lSKAkdVj3ZI9izY+q0T2CG5Z+LE0bfEj4cwgjzU1EOw9FM0IH/oLV2nxD8Xy+CfDH9rw2aXT+ekXlu5UfNnnIB9K8U8U+JI/En7QGjNbSB7Wx1K0s4mHRtswLH3+Ytg9wBXo3x7/5Jv8A9vsX8mqLbI0vuziv+GjdS8zP/CPWmzHT7Q2c/XH9K6Twd8d7fxBr1rpGpaQbJ7qQRQzxTeYpdjhVKkAjPTOT9K+b6KvkRnzs0/Ed19u8T6td7t3n3k0ucYzucnt9a+jPGAJ/ZyTA/wCYXZfzir5gr6h1/wD5Nwi/7Alp/wCgx0pdBx6ny9RRRVkBRRRQB9feCv8AkkOl/wDYL/8AZDXyDX194K/5JDpf/YL/APZDXyDUQ6mk9kXtH1e+0HVrbVNOnaC7t33RuP1B9QRkEdwa+t4hpvxP+HEbTx7bfU7fJHUwyg4JHqVcH6496+Oq+m/2fZ3l+HlyjHIh1GRE9hsjb+bGia6ig9bHjfgTwXNq/wATotBvYspYXDtfAfMoWJsMD7FgFz/tV7R4y+JvgG21uXR9d0htVmsWKlmsop0RiBuCl24PQHjqPajR7e18HQ+PPHFzGu6W9uFgDD7yo5UAHtvlyPwFfMt1czXt3NdXEjSTzO0kjt1Zickn8TR8THflR7v/AMLL+Ef/AEJif+Ci2/8Aiq6TwX8S/AV7rcWjaBpDaXPetgEWcUCSMASASjdeoGR396+X6nsryfTr+3vbZylxbyrLE4/hZTkH8xT5EJTZ9M/HXwydZ8EjU4Y911pT+bwMkxNgOPwwrfRTWB+zjbFNN1+7xxJNDGP+Ahj/AOz161pN/ZeLPCtte+WslpqNqC8RORhlwyH6cqfpXIfD/Qrj4f8AgrxBDcgkW17c3EbOMeZGqKFbr3CZrO+li7e9c+ZPEF5/aPiTVL7OftN3LNn/AHnJ/rX0h8HPEEHi34ePouoBZpbFDZzxsc+ZAwITPttyv/Aa+XicnJ613Hwn8Vf8Ir46tJJpNllef6Lc5OAAxG1jnptbBz6Z9a0krozi7MLH4e3MnxXHg+YMUiuj5snTNuPn3e2Uxj3IFdR8fPEi3WvWfhq0wlrpkYeVE4XzWAwMdPlTGP8AeIr27WoNH8OT6l42uIgLqHTzDI+4DeincFH+0zbRn2UV8d6lqFxqup3WoXbbri6laaQ+rMcn+dKLu7lSXKrHZfBq7Fr8U9I3NhZfNiPHrG2P1xXo37R1oz6XoF4B8sU00RPu6qR/6Aa8a8FXYsfHOg3LNtSO/gLn0XeAf0zX0L8e7Nrn4bGUAkWt7FKfYEMn/s9D+JAvhZk/s6/8itq//X6P/QBXl/xn/wCSs63/ANsP/REdenfs6SKfDesxA/Mt2rEexTj+RrzH4z/8lZ1v/th/6IjoXxMH8KODr6k+C/jafxX4amsdSkMuoaaVR5XOTLG2drH1PBBPsCeTXy3Xq/7P108PxAuIByk9hICM9CGQg/ofzpyV0TB2ZifE7wtH4Q+Ib29mPLs7nZd2yqf9WrMQVHphg2PbFevftB/8k9tv+wlH/wCi5K5H9oV4j4p0FBjzhbsW/wB0v8v6hq679oP/AJJ7bf8AYSj/APRclT2Lta58y19D/Ev/AJIBoH/XKy/9FV88V9D/ABL/AOSAaB/1ysv/AEVVS3RMdmfPAODkda+jPhD8VhrEcPhzX7g/2ko22t1If+PgdkY/3x2P8X16/OdOR3ikWSN2R1IZWU4II6EGm1clOzPrr4jfDyx8daQRhINWgQ/ZbrH47H9UJ/LqO4PzFp+l3ui+PNP07Ubd7e7gv4Vkjccg71/MHqCOCOa95+EvxUTxLbx6Hrc6rrMYxFK3AulA/wDQx3Hfr611PjPwBYeLLvTtSBFvqlhNHJHOB99FYMUb1HXB7H8Qc03HRmjSlqjyz9o7/kLaD/1wl/8AQlrsvhB/yRn/AMCf5tXG/tHf8hbQf+uEv/oS11/wdlWT4OSKM5ja5U/Xk/1FN/CgXxs+YqKKK0MgooooAKKKKACiiigAooooAKKKKACiiigAooooAKKKKACiiigAooooAK3NE1i0sYWtrm2JjkfdJKvJIxhRj0HJyOeTWHRSkrqxUZOLujuP7Nt76Lz9KuFlxzsLZI/qPxpsGi3EoL3LiGMddx5rjYZ5raQSQSvFIOjIxUj8RU11qd9fDFzdSyrkHazcZHfHSqVbEJcql8+pr7Sm9XHX8DodW1TS7aymsbJTLI67WlVsAHPr3/D1rlKKKiMbbu5nOfO72sFFFFUQFFFFABRRRQAUUUUAFFFFABRRVrTbRr/VLSzQZa4mSID1LMB/WgD6g8ab9E+As8HKtDplvakfXZGf518q19Q/Hy7a3+G/lA4FzexRH3ADP/7JXy9UQ2LnuFfWHwi8Wp4h8Aw/ap1+1aYPs9yztj5VHyOfYr3PdTXyfV/Ttb1PSYL2CwvZbeK+hMFyiHiRD2P+PXBI6E05K6FGVmaPjfxG/ivxhqOrknypZdsCn+GJeEGO3ABPuTXP0UVRJ6p8ALwW/wARJYG/5ebGSMfUMjfyU12/7Rdj5nhnR7//AJ4XjQ/99oT/AO0680+Ckcr/ABV0lo0ZkRZ2kIXIVfJcZPoMkD6kV7x8W/Dd54o8BXFpp0BnvIZUuIogQC+DggZ77Wb64rN6SNI6xOd+Bvja21Xw3H4cuZVTUbAEQqTzLDnII9SucEegFee/FD4UaloWr3WraNZvc6PO5k2QKWa2J5KlR/D1wegHB9/PHh1jwzq0TSw3mmahCRJH5iNFIvoQDg17L4W/aEMUEdt4o095XUYN5ZgZb/ejOBn3B/CnZp3QXTVmeE1LbW095cJBawSTzOcLHEhZmPsBya+jLn4h/CLWrhZ9SsLZpnbc0txpe5s/7RCkn9aWf4x/D7w3aS/8I5pollJwIrSzFsje7EgYH4E+1PmfYXKu5l/CvwA3gyKfxn4tZbDyIW8mKY4MKkYLt6MQdoXryeM4FdZ4B1GD4i+GfFNxfQH7HqOpywiI9Vi8iFF+jYAOfXmvA/G3xG1zxxOBfSLBYxtuis4eEU+p7sfc++AM0zwd8RPEHggyJpU0T2sr75LWdN0bNjGeMEHHoRnAznFJxb1GpJaFjxh8MfEXhG9mV7Oa809fmS+t4iyFe27Gdh9QfwJHNc1pui6prF0ttpun3N1MxwEhiLfnjp+NezWn7R86xAXnhmOSTu8N4UH/AHyUP86S8/aPuGhK2PhqKKXs892XUf8AAQq/zp3l2FaPc6D4W/DT/hBop/EniWaCG+ERCo0i7LWP+JmfpuPTg4Azyc8eWfEnxXcfEXxmsWkxzXFlb/uLKJEOXyRufb2LHHpwFzzWX4r+I/iXxiDFqV7ssyci0txsi65GR1bHbcTXOWOo32l3H2jT724tJ8bfNt5WjbHpkEHsKEnuwclsj6q+I2j3UnwavtLtIXmnhtbcCNBuYiN4y2MdeFNfJrKyMVdSrA4IIwRW7/wnHi3/AKGjW/8AwYS//FVj3V3c311JdXlxLcXEhy8szl3Y+pJ5NEVYUnc9M+H3xm1DwrBFperxPqGlJwhDfvoB6KTwyjspx7EAYr026/4VZ8T0E81xZrfuAN5k+zXIPoQcb8Yx0YelfMFFDj1BSezPfb/9nKB2Z9M8RyIh+6lxbBzj/eVh/KjT/wBnGFZUbUvEcjx5+eO2tghI9nZjj/vmvB4rieAgwzSRkdCjEfyqxBFqesXKQQJd3k7kIqIGkYk9Biiz7jvHsfW2iaT4YsrGDwxoT2skNtKlzcxxSiRwyMGVnIz8xdU64yAQOBx88fF/xL/wkfxBvfKfda2P+hw46HaTuPvli3PpivafBvg68+H3ww1aSNN+vz2sty4j+YiRYz5cY9cfzJ6jFfLjq6uRIGD55DdaUVqOb0G0UUVZmAODkda+y/h94hbxR4G0vVJCTcNF5c5PeRDtY/iRn8a+NK6uz+JfjHT7OK0tNcmht4VCRxoiAKB/wGplG5UZWNX4r+Brnwp4qubmG3Y6TeuZreRE+SMscmM9gQentj3rz+u2j+LvjuJXUeIJGDjBEkET/wDoSnFcU7M7s7ElmOST3NNX6iduglej/A3/AJKhZ/8AXCb/ANANecV6P8Df+SoWf/XCb/0A0S2CO56/8ZvFmteEdB0660S7FtNNdGOQmJH3LsJx8wPevFJvjL49mQqdeKKf7lrCp/MJmvUf2iv+RW0j/r9P/oBr5zqYJWKm3cvaprOp63c/aNU1C5vJgMB55S5A9BnoPpVGitfw54a1XxXqy6dpNsZ5yNz8gCNMgFmJ6AZFWRufVtpEYfhDBERgpoKqRnpi3r47r7pSygTT1sdm63WIQ7T3XGMce1eD6r+zpeC5dtI12B4CSVS7jZWXngErnPHfA+lZxkkazi3seHVo6fot3qWmapqEGwQabEks5YkEhnCADjrls844Br1S3/Z115mH2nWtNjXPJjV3IHryBW/4i+H1p4I+Fd9o1leRT6hrN1DFJd3UiW6tsJkC5ZtqgBG6k5JPqBVcyI5X1Oy+DSlfhPogPpOf/I8lfL3idWTxZrKOpVlvpwQRgg7zX1N4K1Hw54d8IaVoreJNHee3gCybL6MgyElmxzyNxNeAfFHw0dM8T6hrFvqFhe2GoXbzRvb3KM6s5LlWQHPBzz06dCcVMd2VJaI4OrOnahd6TqNvf2MzQXVu4kikXqpH+elVqK0Mz7G8B+M7Lx54aW8RY1ukHlXtt18t8eh/hPUfl1Br5++LXw9bwbrn2yxib+xb1yYT1EL9TGT+q+3rgmsHwH4xuvBPiaDUoi72zfu7uBT/AK2M9fxHUe49Ca+p2/4R/wCJHg50SRLvTbxMZXho2/8AZXU4P/1qz+FmvxI+MaAMnA6103jXwPqvgjV2tL6JntXY/ZrtV+SZf6N6r1H0wTzSsVYMpIIOQR2rQy2PqL4D6Zd6b8PZDdwSQm5vpJ41kGCV2omcduUNfOfijS7zR/Euo2d7BJFIlzIBvUjcNxwwz1BGCD6Gpl8a+K0RUTxPrSqowAL+UAD/AL6p0E2teM7+Gz1HxCH8sMyS6xqBWOMHGcM54J44HJx7VKVncpu6sfUfwtjaL4ZaArdTbbvwLEj9DXyn4ptWsfFus2rJsMV7Mm30w5xX1fo3iTwbouiWOlweKdEMVpAkCt9viG7aoGT83U4zXLeKdA+FPiy/fUL3xBpcF7JjzJ7XVIkL4AAyCSvQdcZqIuzLkro+Y6u6PplxrWs2WmWq5nu5lhTjOCxxk+w6n6V7evws+FLYZfGjMue2q2uP/QK6bw3o/wALfA7tqVlrOmyXUat/pU9+ksigjBCgHGcZHAyc4q3IlQPnHxHpSaH4l1LSo5zOlncvAJSu0ttOM4/Csur2s6g2r67qGpMMNd3Mk5HpvYt/WqNUQFaGia3qPh3VYdT0u5a3uoj8rLyCO4I6EH0NZ9FAH0h4c+N/hvxDYf2f4stY7OWRdsu+LzbWX8OSPowIGOtLf/B3wH4qDXPhzVFtmPJ+xXC3EXv8pJI/AgD0r5upQSCCDgjuKnl7F8/c9yb9nC4+0YXxNF5OfvGzO7H034/Wum8O/CHwp4HuY9Y1vVUupoDujkvCkECN2baSckdskj2zg183C/vFj8tbucR4xtEhx+VQMzMcsST6k0WfcOZLoenar8RILb44yeKbP9/p8UqwfL/y0hCCNiPryw/CvaPHHhix+J/gmFtMu4Gk4uLC652E9Cp7gEcHuCBxxivkiuy8EfErXPA83l2ri605jmSymY7Pcqf4D7jj1BpOPYFLuc/rfh/VvDl81nq9hNaTgnAkXhsd1bow9wSKza+lLf45eCdasBBrenXEW4Zkhnt1niz7EdfxUVHb+N/gzbbrmHT9PSYtnaNIO4e4+TAH0NHM+wcq7nifhXwNr/jC8SHTLKTyC2JLuRSsMY75bufYZPtXrfxQ1bTfA3w4tPAOlzCW6ljVZjnlI929nPPBds8ehb2qn4s+P5eB7LwnZGAY2i8uVGVH+xHyB7E/lXiV3d3F9dy3V3PJPcSsXklkYszE9SSadm9wulsNgnltriO4gleKaJg8ciNhlYHIII6EGvpX4f8Axb0rxbp66N4kaC31N08p/OAEN2CMHrwCRwVPBzx1wPmaim1cSk0e2eNPgJfw3Ul34TZLm2dsixlkCPHnsrMcMB7kH69a85m+HfjKCUxv4Z1QsO6W7OPzXIp+hfEbxb4cjSHT9auBboMLBNiVAPQBgcfhiulT48+NUQKz6e5H8TW3J/IgUveQ/dZV0L4KeMtYnQXNkmmWxPzTXbgEDvhBlifqAPcV6i+oeD/ghoEtnaSLf65MMum4ebK2ON+P9WgzwPyycmvH9V+LXjbV08uXXJreP+7aKsJ/76UBv1ri3dpHZ3YszHJYnJJos3uF0tjT8Q6/f+J9cudW1KXfcTtnA4VF7Ko7ADj/AOvXqn7OcTHxFrMoxtW0RT9S+R/I14vX0D8ErfTPCen6le6xruiwT3/leVF9vhZ0RQxycNxnd0/2eaJbCjuc5+0R/wAjvpv/AGDl/wDRkleQ1798a9GtfFMVlrWj6zpc72cLrND9tjBaP7wZctg9+PcYrwGiOwT3Cvof4I/Eb+0LaPwpq03+lQJ/oMrH/WRgf6s+6jp7D25+eK0dBtNVvtctINEjlfUvMD24hOGDL82Qe2MZz7U2roIuzPuCvhnVP+Qte/8AXd//AEI19t6Z9t/smz/tLy/t/kJ9p8v7vmbRux7ZzXkHjH4CjWNdudU0TU4bRbqQySW08ZKox5Yqw7E84xx644rODS3NJpvY+eK0NH0a61u5ngtNgaC2lunLkgBI0LN0B54wPcivUov2dvEJP77WNLQf7HmN/NRXUH4daf8ADH4feKdTkvmvb+40+S1Exj8tY1kAUKoyeSxHJPYdOc25LoZqD6nzrRRRVEhXuP7P/h3VbTxBf6vd6fc29o9j5UUs0TIJCzq3yk/eHyHke1eHVaXUr5FCre3KqBgASsAB+dJq6sNOzufUXxc8A3vjjRbM6ZJGL6xdmSORtqyKwG4Z7H5RjPHWvED8F/H4OP7BB9/tkH/xdchFrWqwMWh1O9jJGCUnYfyNX18beK0UKvifWgoGABfy4A/76pJNFNp6npHh34EXcbDUPGF/bafp8XzSxJMC5Hoz/dUe4J/CtPx/8W9K0zRD4Y8EbAix+Q13CNscKdCsXqT/AHuncZJyPE7/AFbUdVl8zUdQuryT+9cTNIfzYmqdHLfcXNbY6LwDGZfiF4dUAnGpQNx7SA/0r3/49/8AJN/+32L+TV5V8FvCeo6t4zsdaFsf7LsJWaWckY8wJ8qj1OWU/Svonxf4YtfGHhq60W7kaJZsFJUAJjdTkEA9enI9CelTJ+8XFe6z4qor2a7/AGdNbSVhZ63p8seflaZHjJHuAGx+dTWX7OepvIPt+v2kMeOfIhaQ59OSv5/pVcyI5GeUHw7qP9jWGppCZIr6aWGCOMFnJj27jjHT5wB7g/j9P+ItDv8A/hSEmixW7PfQaTDEYU+Ylo1XcB6n5T0615h8YhH4MXwpoGgXNxaHTraaRZIpSsh3svzEjHJZGPFecf8ACceLf+ho1v8A8GEv/wAVS1lqO6joYbo8blJFZHU4KsMEU2rF7fXepXb3d9dT3VzJjfNPIXdsDAyx5PAA/Cq9WQFFFaOiajbaXqSXd1pdtqUaDi3uSwQnsTtIz9DwfSgD6+8I2IX4d6JZMpj3aXCjgDkExDd175Jr5G1zwxrfhu6a31fTbm1YMQHdDsf3VujD6GvTl/aJ1xFCroemhQMAAvgD86sW/wC0bqS4+0+HrSTnny7hkyPxBrNKSNG4s8o0Pw1rPiS9S00jT57qRjyUX5UHqzdFHua+nNIs7f4X+CNO0OOWO51m9m8uBFBxPcueTjrsUYy3Hyr6kCvN7/8AaH1q6VotK0G1tpHGFMsjTsOOoAC5Peul+FXhvxDrGtt448XzTy3PlmOwjuBhlDfecLwEXBIAA53E46Ekr9QjboZHx41pNM0fR/B9pKxAQXFwWPzMq/Km49yTuY+4Brwiux+Kk97dfErXJL2KSNluDHGHUgeWoCoR7FQD+NcdVxVkTJ3YUUUUyT6J/Z68RNdaJf8Ah+ZiWsnE8Gf+eb/eH4MM/wDA69L8Yava6L4burm/0y91CydTFcRWcauwjYEEkFh8vY49fTJr5J0Pxn4h8NW0lto+pyWcUj73EaL8xxjkkZrWj+LXjuKQOviKckf3o42H5FcVm4XdzRTsrHNayNJGqTf2I16dP48r7cqCUcchtpI696oVoa1reo+IdUl1LVbk3F3LgPJsVc4GBwoAH4Cs+tDM9H8VfFS58S/DzS/DrxyrdRkfbpyeJgnCd+c8M2e6jFecUUUkrDbuPikaGZJUOGRgwPuK+uviXCus/CjWWhyyPZrcr/uqVkz+S18hV9heHseIPhHYxKPMN1owgYE/ebytjDr6571M+jLh1Rxv7O9sU8HanckACW/KDjk7Y1P5fN/OuF+NfhTW08d6hraadcS6bcrEy3ESF1XbGqENj7vK98Uuj/HG80DTY9P0rw1pVraR52xoZOp6kknJPua0Yv2jNYDHztCsXXHRJHU5/HNFne4Xi1Y8dtrO5vZ1gtLeaeZjtWOJCzE+gAr6J+E3glvAOkX/AIp8SutlNJbkGN+sEIIY7sfxEhflHoO5wMGf9o+7aEC38NQRy45aS7Lrn6BR/OvOPFnxE8R+MnK6nebbTOVs4BsiHpx1Y+7E03d6CVlqaHiDVb34mfExbiytZpIpZ47e2jA5SENgFuy55Y9hk17X8ddNvNR+HgNnA8xtryOeRUBJCBWUnA9Cwr5m07V9T0iRpNM1G7spG4ZradoyfqVI9TWl/wAJx4t/6GjW/wDwYS//ABVDjsClo7mCRg4PWvof4mAr8AdBBBBEdkCD/wBcq8Ftbq3k1X7VrCXV5G7s84jnCSyMcnO9lbknknBzz9a9U134y6N4g8LN4du/ClwliURF8rUAHQIRtIJjPIwOuaHe6FFqzPHqKVtu9tmdueM9cUlUSSQTy21xHcQSvFNEweORGwysDkEEdCDX1B8KfihH4wsxpeqyRx65Cv0F0oH31H94dwPqOMgfLdTWl3cWF5Dd2kzw3ELiSORDgqwOQRSkrlRlY9p/aLRpNZ8PoilmaGUBQMkncteh/BzSJtN+GVjFe25je5aSZo5F5KsxAyD6qAfoRXgnjj4gz+M4dCu5Ea21SwjdJpIjtDNlSrrjkdOnY1ijxt4sUADxRrQA4AF/Lx/49U8rtYrmSlcy7+wu9MvZbO+t5Le4iYq8ci4IIOKrVd1HWNT1iVJdT1G7vpEG1GuZ2lKj0BYnAqlVmYUUUUAFFFFABRRRQAUUUUAFFFFABRRRQAUUUUAFFFFABRRRQAUUUUAFdhY+C4bzSLG+N66tc2L3RXYMKReLb7evo279K4+vVtDlij8O6IssqRh9GZRuOMn+1lJ/QE/hUTbS0Lgk3qb6/APT9pLa3fAgkEC1U/1qT/hn/Tdqk69ejd2+yr/8V7V7QdO3Mx84jPQDtzTl08hdvnNjOQPQ1POXyI+X9T+G0Fh4i1DTU1CZ4rRolEjRAM2+2ln5GeMeWB+NeeV9A+I12/EDxBGOcTQ/pplxXz9VQbe5M0lsFFFFWZhRRRQAUUUUAFFFFABRRRQAV6N8JvCyX/iSx17Ub6zs9MsLjzA01yitJKmGVQpOepU5IxgV5zRSY1ofT/xcsrLxn4ThtdK1vTGu7a5WdYnvY1Eg2lSMk4z82Rn39a+YWUo7KcZBwcHI/OkooSsOTuFFFFMkKKKKALVhqV/pVz9p069ubOfBXzbeVo2weoypBrU/4Tjxb/0NGt/+DCX/AOKrBooC5YvtQvdTumur+7nu7hgA01xIZHOBgZJOelV6KKACiiigAooooAKKKKACiiigAooooAKKKKACtHS/EGsaGJRpWqXliJceYLaZo9+M4zg84yfzrOooA6L/AIT7xf8A9DPq/wD4GSf41jX+oXmqXj3l/dTXVzJjfNM5d2wMDJPPQAVWooHcKKKKBBRRRQAUUUUAFeofAS1Nx8SPNAP+j2Ush59Sq/8As1eX16n4D+I3hfwHY7rXQb+51O4jC3dxLOgHH8KYHC559emScUpbFR3O9/aJhZvBumTjG1NQCn1yY3x/6Ca+b69v8Q/Gzw74o0eXS9V8K3M1tIQeLoBlYdGU7eCP88V4xfNaPfTNYRTRWhY+Uk0gd1X3YAAn8KUbpWY52buivRRRVEBRRRQAUUUUAFFFFABRRRQAVr+H/E+teF7w3WjahLaSNw4XBVx/tKcg/iKyKKAPUP8Ahe3iS409rLU9M0XUonGHF1bMQ/8AvKGCn8q4PXtYi1u/F1FpNhpg2BTDYoyIxyfmwScHnHGOlZdFJJIbbYUUUUxBRRRQAUUUUAFFFFABRRRQAUUUUAFFFFABRRRQAUUUUAFFFFABRRRQAUUUUAFFFFABRRRQAUUUUAFFFFAEttdXFlcx3NrPJBPE26OWJyrIfUEcg16Ppfx28aaemy4lstQUDANzBgj8UK5/HNeZ0UmkxptbHVeJPGkfiS2ZH8M6FYzswY3NjbtFJ1yc/Ng575BrlaKKYXCiiigQUUUUAFFFFABRRRQAUUUUAFFFFABRRRQAUUUUAFFFFABRRRQBZsNQvNLvI7ywuprW5jzsmhco65BBwRz0JH41s/8ACfeL/wDoZ9X/APAyT/GudooHc0tU8QazraxLquq3l8IiTGLmdpNueuMnjoKzaKKBBRRRQAUUUUAFFFFABRRRQAV9Y/BW8F38LdLXcS9u0sLZPpIxH6MK+Tq9K8KfGTUfCPh+DR7HRdOaKIljIxcNIxOSzfN1qZK6Kg7PU4bxBYnS/Eep2DAg213LFg/7Lkf0rOrrPGHjWHxe5uJfDum2V8zhpLu23h39iM4OfUgniuTqkJhRRRQIKKKKACiiigAooooAKKKKACiiigAooooAKKKKACiiigAooooAKKKKACiiigAooooAKKKKACiiigAooooAKKKKACuiN5dXkOg2lqjt5Fm1uQo4y1xM4J/76H5VztejeBvD90fEXguZ5ilnqvnkbRyDC0mf5ioqbGlPc9Ya5u0nszLcm5vZLcKVHyoqjuT7Ve0vUJJb6KyuGlilmG6Jo5jtb1q94i8P33219QtQsqupjaNFwVTg8flVLR9CvZ720le1e3gtgdiv1ycZP6V4k8LywfNdvut762/ToelLESlLR/LpY+f/ABdqmoxfEjVVF/JJKNQeNmUnIVcx4J7/ACEj6VyVeoX3hDHxV8URXjYVbW41GLH8ZL4Ufmf0ry+vYofAjzqu4UUUVs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2/C+116fT9DuorSK6sbPzmhy6iSPc7BwmfXFeJV3Pgn4j3fhdY7G5Qz6arEqEwJIiTklT36ng/mKyq83L7ppTaT1PrGzmlntEkmt2t3bOYnIJXnvjikvzcrYzGzC/aNvybhkZrl/Dvjiw1m0Sa3uo7uAgZeP76H0deoNO8ReNrDR7N557pLWAAjzJPvOfRV6k1z+2j8+3U35WeO614T8ZxeJbzV9YuFkj8plFwMDMaktt2jnB968er0Xxh8Vb3XFms9LR7SzkyHlc5mlH1/hHsPzrzqt6Sna8tDCo03oFFFFb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rGlfDXw9eWkctzd38bNAJPlmTlsDj/V1lVrQpW53ub0MNUr39mr2PL7K/vNNulubG6mtp16SROVP5inX2pX+qTCW/vbi6kUYDzyFyB6ZNerJ8LvDhs5ZDd6iJVYBU8+Pkf9+6Wb4WeHEtYHS71JpXB3p50fy/8AkOsPrtDe50f2bidrHj1Fera18NtBsLK5mtbrUJDFbNKC8qY3BC2DhOmRXlNb0q0Kqbh0Oath6lFpTW4UUUVq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QekRSy6VZiONn/AHKH5VPoK+fK+ufDi+V4Z0w+UVX7JEScgfwivMzP4Ynp5ZX9jKTt0OTdHjO2RCh/2xj+dN78YyfTvXaXN9aTqyKsdzjglvuj8e/4VmKLLTIftUjJCCfvFTnPoB/h+deXChJuyPX/ALSio3a1OS1tCuh6gWRl/wBFlwSuB9w14BX0jr/iC2vvD2q20P2xz9jm+dgQn3D1y1fN1ezgqMqSkpKzPFzDErESUkFFFFdx54UUUUAFFFFABRRRQAUUUUAFFFFABRRRQAUUUUAFFFFABRRRQAUUUUAFFFFABRRRQAUUUUAFFFFABRRRQAUUUUAFFFFABRRW74N8NyeLfFlhoiSiEXDnfIRnaiqWYj3wDj3xQBhUV6T4n8Uab4W1650Lw14c0lLbT5Wt5Lm+tFuZ53X5XLM+cLkHgY/DoMrxhr/hzxBoOlXVholpput75Fv1s0McW1QNpC/d+bJ9xtOe2Vcdji6KKKYgooooAKKKKACiiuoj8CamfAUvjCSa2j05WCRIXJklPmbDgAYGDk8kdKAscvRRRQAUUUUAFFFFAGppPhzWddiuJdL064u47fHnNEuQmc4z+R/KsuvaPgbI8Xhrx1IjYZLSJlPodk9eZ+D9V0zRPFVjqGsacNQsIWYy25UNuypAOG4OCQcH0pX3KtojDorX8U6lp+r+Jr+/0qwFhYzSbobYAAIMAdBwMkE4HAzisimSFFFFABRRRQAVo6PoGra/NJDpNhPeSRrudIV3FR0zWdXsP7O0hHjHVI8cNp5bP0kT/Gk3ZDSu7Hj7KUdlbqpwec0lPkYNMzgcFicGux+IHifw34kOlnw94fXSfs8LLcYRF3k4wPl+8FwfmPJz0pgcXRRRQI07/wAO6xpWn21/f6dPb2t0AYJZFwsgIyCvrxzWZXs/xddR8NfAKZ+Y2akD2EMf+IrxikndDaswooopiCiiui8D6zpGgeKbbUNc0wajYorBoSivgkYDBW4Yj0P16igDnaK0NdvbPUdev7zT7NbKznnZ4bdekak8D0H0HA7Vn0AFFFbXhXwtqPjDXE0nTPJE7KXLTPtVVHUnqe46AmgDFqR7eaOGOaSGRYpc+W7KQHxwcHvirOr6dJo+tX+mSuryWdxJbu6dGKMVJHtxXbeGviBYv4ZXwf4usTd6HyILmAAT2hJJDL/ewT9cEj5h8tIaR55RWjrenQaXqklvaahb6ha8NDcwHh0PTKnlW9VPIP51nUxBRRRQAUUUUAFFFFABRRRQAUUUUAFFFFABRXT6l4F1XSfBNj4pvHt1tL6ZYoIlcmQhlZgx4wBhT3z7VzFABRRRQAUUUUAFFFFABRRRQAUUUUAFFFFABVmwsLvVL6Kysbd7i5lOI4oxlmOM8flVauy+FH/JUNB/67n/ANAahjW5zGpaZe6PfyWOo20ltdRY3xSDDLkAjI+hB/Gqldx8YJhP8VdccAjDxJz/ALMSL/SuHpLYHuFaGkaHqmv3T2uk2M15OkZlaOFckKCBnH1YfnWfXqHwDJHxIIBIzYyg+/K0N2QJXZ5rdWs9jeT2lzG0VxBI0UsbdVZTgg/Qioa1fE7M/izWXdizNfTkknJJ3msqmIKKKKACiiigAooooAKKKKACiiigAooooAKKK6W88EapYeB7TxXcvAtldzCGGMMTI2Q3zEYwB8h75oA5qit7wj4R1PxprR0vSvJEqxGZ3mfaqICASepPLDgAnmsrUbM6dqd3YtIshtpnhLqMBtrEZH5UBYrUUUUAFFFFABRRRQAUUUUAFFFFABRRRQAUUUUAFFFFABRRRQAUUUUAFFFFABRRRQAUUUUAFFFFABRRRQAUUUUAFFFFABRRRQAV9RaOq/2Dp2Yof+PaLBZS38A9SR+lfLtfT9hJeWHh3T5k04PG1pERKuDj5BySORXFjKcpuMY7nTh5KN2zTnZLaBry6ciEdCRhnPoq9h71w+o3c+p3ZlkAVRxGg6IOwrW+1SX0he4lBxwqYyq/TmrGn6P9uv1lxi2iO6RiuBx2966cNTjhLyqbkVZOtZR2MvWLEaf4Wu4iMSPZyvIfcocD+X518919L+LQZfD+qykdbaUj6bTivmipozc7yYVVy2QUUUVsYhRRRQAUUUUAFFFFABRRRQAUUUUAFFFFABRRRQAUUUUAFFFFABRRRQAUUUUAFFFFABRRRQAUUUUAFFFFABRRRQAUUUUAFdR8PPEsPhLxvYatdKzWqFo5ggyQjKVJH0yD+FcvRQC0PffHPwlj8ZXUnirwdqNrcC9HmyQM/wAkj45KMOhPcN3zyOg8R1jRNT0C/ay1axms7kDOyVcZGcZB6EcHkcVNofiXWvDV19o0fUri0fILCNvlfH95Tw34g17L411e28e/AqHxLewwQ6naXCp8i9H3hGVSecFSGxnsPSp1RejOL8F+BtLk8KXvjXxU840a1JWG1h+V7pshfvdhuIXjvnkY5raRrXgrVtZi07VPCMGn2Fw4hS6tLyYy2+7gMSzFXwSM5HTPB6V6DqN3pVh+zroD3eltqlo7qpjW5aDZITIS2VBzhgRj39RXlUeveFkkV/8AhDQ20g4Opy4P5Chag9A8ceDpvBPixtJnl863YLLBORt8yMnGSOxBBB+leneNfAfw+8F6za6jqsdymlPFti021kZ5bmXcSxLMw2oqlBwQTnr6+dfETx5/wn2q2d8dMFibeDySvn+bu+YnOdq469K679ol2PjTTEJ+UaeCB7mR8/yFLXQNNbHF3LeD9U8dXU6/adM8N7fMjihTMp2xj5FySAzMDySQM+lbei+IPh7favb6dfeBxa2E7rF9qGozPLETxvboCMnJAxj3xisHwP4GvvG+ozw288draWqCS6u5QSsSnpx3JwcDI6HmrKyeBNI1GNbe31bXmjkA8yaVbSCQg9doVnK/ipp+Ql3E+Ing6LwN4yOmrJJPYyItxAzEbzGSQQSOMgqwz9D3r0qXUfDcfwAil/sa9OlSXxQWv20eZu8wnPmbOnHTb/jWD+0Qw/4TnTl7jTUP/kWSk1BHg/Zm0kkbhPqbEY/hAeUc/iv6ilukVs2cDax+G9R8WIsz3elaCwLPlhPKgWPJUHAyWYYBxxuHpXR6d4k+Hv8AaEVpdeBiunMQj3LajK047byAQPcqMVheCfBeo+OdcOnWDxxLGnmzzy/djTIGcDqcngfyGTVy6TwJot60MY1XxA0L4aUSpaW8mPQAO5Hvlf61TJRP8UfA8XgbxOtpaSyS2NzEJoDJyyjJBUnvgjr6EVxFex/tCM/9vaGjqI9tgT5anhCWOQPyA/CvHKI7BJWZs+FfDd54s8R2mj2XDzt88hGREg5Zj9B+ZwO9dv4nbwF4Lv38P23hxtdvLcBLu+ub2SL5/wCJVVOBj17dOetaH7Owj/4TTUyf9b/Z52/TzEz/AErzDxA0z+JdVa4/15vJTJ/vbzn9aW7DZXPbfhtDpEfg3xtq+jebFZXFiA9nNIHlt5EjlLLuwNykMCrcZ5BHFeV/DfSdN13x/pemavD5tjcGRXQMy5PlsV5Ug/eC123wfV/+EE+IbHPlnTwB9fKnz/SuR+FH/JUNB/67n/0BqXcfYz/HmnWGkeOdX07TITDZ20/lxxli23AGeSSTzmudrqfiR/yUjxD/ANfsn865aqWxL3O88FeFdNuPC+teL9dt57rTdL2xx2cLlPtEpxwzjlVG5c455z2wYbjW/Bep+GNRjbwwmmazGqGyltbmVkkywDBgxOCFycnrjt3u/Db4i2nhK3vtI1rTjf6LfndLGoDFDjBO1uGBGARkdB9K6m++HngfxloF/q3gO/liu7SMyPYuWYcAnaVb5gTg4OSM/onvqUlpocN8PPAj+NNSuGubg2ekWKebeXXHyjkhRnjJwTnoACfQFbvxJ4PgvGh03wTbTWCnb5l5eT+fKB/ESrgIT1wAQK7/AOHGR8AfGJtgv2jN1v6Z2+Qmfwxu/XFeGULVieiR6L4l8EaZd+DIfG3hPz101m2XlhM297Rs4OG6soOOvOCD3ONn9nf/AJHfUv8AsGt/6MjrU+F3/JEPGguMfZttzt3dN32cZ/H7v6Vl/s7/API76l/2DW/9GR0nsyktUzyGvT/jD4X0Dw0dC/sLTjZi8hkmlzO8mfubR8xOMZPTrmvMCMHB617H8ev+ZV/68W/9kqnuiVszC8BeA9Nv9Av/ABd4plnh0GwPEUQw1yw6gHPAyVXjqTjIxVGfXfAmqTG0PhKXR7dhsjvba+kmkhPOGZG4cZxkcHHQ13GvFk/Zi0YW/wDq2mTzdp4x5jk5/wCBY/GvD6S1B6HtXxvtG0/wj4Gsnkjka3tXiLxnKsVjhGQe44rgNGn8IaTo8V7qllca3qcxYfYfOa3ht1BwGZl+ZieoAwMde1dv8YEkj8A/D1JQRKthhwRgg+VDmuah+H1npfhG18TeK9Vksbe8wbOytYRJPOpGc5JCrxg554Izg4BS2G9zo9B8O+Evib4f1OLR9GOh+IbGMSRrFcvJFOMccNnAyMHHIyDk8ivNvClnbaj4w0WxvIvNtrm/ghlj3FdyM4UjI5HB7V7P8DLvw/J4g1O30bS7yBhahnuby7EruN4woVUVVHfueleP+B/+R/8ADn/YUtv/AEatNdQfQ9O8S+Fvh14D8UyNrtteT28qobPTbVy52BQGlkZmB5fcAAf4Twe3J+CNH8PeKPizJpz2bvot1Lcm2h3shVAGaPkHPAA7n3p3xtkd/ipqaschI4FX2HlKf5k034Kf8lW0n/cn/wDRL0ulw+1Y5vxZp0Fj431fTNOtykEN9JBBCpZiAHKqBkkk12+veGfDnw10Wwj1rT/7a8R30fmtbyTvHBar7hCCxzkdcHB6YGctdh+P584kL/wkx9/+Xk4/XFdf8adW0S28bLBqfhh7y5W1jKXJ1B4w8ZJwAgGBht3fmnfZBbRsw/DXh3w78TLG/stO0xdD8RWsJuIhBM729wvAwVckpyVHB4znnpVr4Fz6fbeNkspbC5GrMkymfzgEVAoO0x7c5yp5zWN4V+Imh+EdXOpaf4OAnMZj3HUpCQDjPVSO3pWv8H7qPWPjNeamsHkLOt1cpCG3eXvb7ucDOA2M4FJ7MFa6OV8c3+gXesaqLLS7231I6hK0txLeCVJPmbd8uwYycHqakt77wToNlaqdHk8RahLBHLPJPcPBDbuRkxqq8vjOCScZHArl9SVn1m7VQWY3DgADknca7fWPAOkeCbOyfxdqty2o3SeYNM02NSyL/tSscDuOFPIOM4zVC1NTVPC3hjxV8Nrrxd4YsJdJu9PfZeWJmMqMBgkgtz0YEHgcEYzzXlFe7eFLrSbn4JeMRpGmzWUUauH8+5855G2D5iQqgcdgK8JpRCQV2Fhe+DNE0i1e40mXX9Vnj3zLNcNBBanJwoC8u2OSSccjHeuPr0LUPh/pnhDSLG98YandRXd6peLTLCEGULgcu7kBcZAIwfbPOGxI2JPDHhbxv8PNT8ReHNNfRtV0kM91ZidpY5FA3Egt6qDjGOQQQeDXkte7/Dq90Sb4d+O49I0u4s44bBjLLc3XnSTZilxnCqFAweAO5rwikhy6BXpmr6NoPw90bRRqWhf2zrGpQC7lNzO8cMCnoiqhGW55J6Y9+PM69p0v4jeC/FfhzT9E8e6ZIs9nGIor6MMw4AG7KnepOBkYIJGfamwjY878X3nhe+fTp/DWmSacXty15btM8ipLuI2gt14AORx8w4BBrpNP8GaR4b8DQeLvF0E909422w0qOTyhKCuVd2HzAYyeO2PXFM+JPw6sPC2n2Gu6DqLX2i3zbEZyGKMQWHzDAYEBuwIx3rrP2gPKGj+EBaf8eflzeX0+7ti2/pSvskO27Zw+la34M1XUEsNY8KQadazt5a3thdTeZb56MQ7MrYPXI6duMVn+PPBF54I8RnTZXM8EqiS1nC481ScdOxB4I/HoRXK17h8cmYeFPBTTlheCFiSeCDsi3frijZi3Rg+JtK8NfDS50/SL3w+uu6nJbrcXlxcXMkaDcSNkargfwn5jn+g5TxHd+EpvENjc6JptzBpZhie7tPPYsHzl0V2yemBnn19q9KT4g+A/iBYWtr46097PU402C+iU7QfUMvzAE87WBUZri/iZ8PrfwVcWF1pl+b3SdRRnt5GIZhgKeWX5WBDAgjrz6ZIvMb8jvvF+reHz8G/Cj3ekXsunSSDyLZL4I8ZVXUFn2HdxnsOtefeBfA1v478T3wieXT9BtMzTSuwZ44yflTd03EA8kY+UnHat74gxrF8HvAKoMAxu34lQT+prf+DcllbfCvxfczQfamQStPbCQxmSMQZC7hyufnGR0pbIe7OBv/Efgq21RoNN8FW9zpaNt825vJxPMB/ECHwmfTBqX4g+BbLQtO0zxHoM8s+gaqoMQmxvgcruCMR14z9NpB9TktrnhTcdvg0hc8A6pKTj8q1fEfxFtdb8B2XhS08PrYW9pMJY5PtjS4xv4wwz/GepP06YepOhqXHhnw74E8EaTrGv6c+s6vrMZkt7Vp2ihgTaGyduGZgGXIzjnAxjJ0/A1t4V8e2upWUfg3T4Netrfz4QLmdbeYBgCCA+U6qOp657Ypurj/hZfws0W6t5UtdQ8P4tJvtriGGfcqjKSsQpbCKSCRjJ9sxeAbnTPhhban4g1jUbC41Sa3NtZ6dZXaXDtyGJdoywQEhec9AepwKXTzK6+RxugR6T4g+I+l28ukxWmnXV1FDJZRyyFRnCnDE7uTz14zXX+NND8DeAfFdxDc6XPqvmLG9vp0d28SQJsALSScsXZwxCjgDHqAOJ8CyNL8R/D8jnLvqcDMT3JkFbPxoYn4sa0D2EAH/fiOn1J6XOpvfCfgvxt8P9R8Q+ErOXStQ0tGkuLSSUsGCruIIJPUBtpGMkYI9PPfBHg+88beI4tLtW8qIDzLicjIijHU47nkAD1NegfBaQR+D/AB+z58tbFGPH/TOfNXv2dgPL8UGHZ9s8uDyt2M/8tf0zjP4Ur2uOydji9e1LwZ4f1SXSdH8Mw6olq5ilv7+6lLTsD8xVUZVUZyAR1xmr03g3RfF/gq68TeEbaayvNP4vtJaUyqABndGx+bpk4PXBA6c+Znrz1r3D9nMMbvxGG/49/Jh8zP3c5fGfw3frTeiuJaux4fSqpZgqgkk4AHelk2+Y2z7uTj6Vs+DVifxxoCThTE2pW4cN0I8xc59qok9AvfCfhj4b+GrG88VafJrOvagu+PTxO0McAGCdxXnIyAc5BPAHBNO+HDeG9f8AH+lT6Xph0TUbWRpjB9paaG5TaQwXd8yuMg4yQQG6YAqP9oQynx/ZhwAg02PZg9R5kmfxz/SuY+FCTP8AFDQRB98TsTx/CEYt+majdXL2lYs/EewudU+MOq2FnGZLm5u0iiQd2KqBWv4r0nwl8Nvs2jtpieINfKCa5nupnSGHPRQiMM564J6YPfA2bMRH9qV/OIC/aZCuem77Ocfris34qaz4fi+ImqQ33hRri8jMayznUZF8392u07QML8uBj2ovsgtuyrYeFNC8f+D9S1Lw9YHSdc0pd89kkzyw3CEEgqXJZT8rcZIyMd8hfgH/AMlI/wC3KX+a1F4R+J+j+DZ7qXTvB4DXKBJM6nIcgHOMMpH6Z96l+Ahz8SScY/0KXj8Vod7MFa6OD8Sf8jTq/wD1+zf+hmsutTxJ/wAjTq//AF+zf+hmsurIPXPAngDQ/Evwr1XVbqNItRguXQXryvtgjVY2ZioIB2qXPTnP0rn7fxF4BsrlLX/hC5b6xU7JLu4v5FuJRn74VcKp/wBkfn3rqvBplX9nHxaYc7vtjg4JHy7IN3T2zXjNStblvSx6H8R/ANl4fstO8Q+H55bjQNTUNH5nLQsRuCk9wRnHcbSD6nW8FeAtD8R/CnUtXu1W3vre7KG9aV9sUKmJncqDgkIXwMc/XBrZ1Fk/4ZZ0/wC0n96ZAIee/wBobHX/AGM9P5Vm6CxT9mXxKVOD/aKj8C9uKV3Ydlc5bxZd+A7jQ7Sx8I6bfx38dx+9uLzl5k2kcYYjrjjaP51s6t4V0D4c6FYS+I7FtY8QahH5i2JnaKG1XjlihDM3brgkN6ZPGeCfK/4Tzw952PL/ALSt92emPMXr7V3H7QPnf8LDt/M+5/Z8fldPu75P67qfWxPS5R8ML4P8b6kmhXuiJod/dfLa31hPIyb8cI8cjEYPqDnOBxnNcxfeDtT0/wAbL4UnCLfPdJbo5PyNvICvn+6QQfX8ar+EvN/4TPQ/Iz539oW+zH97zFx+teofGvU/7F+LOh6pbBTcWlrBOyg/eKzOQD9QMfSjZ2DdXMjxda+Efh5qC6Db6CutapCiPdXmoTyBAWAO1Y0KjGDnJPGe+K1JbTwlf/DZvGOkeCrPNpcmC/tZ7yc7OVwUKsM/fU8jjJ9Oa3xK8ON4r1W08XaRcW0UGrwI5t9RuI7SVGUBcgSFQy4C8gnv2xUWoa1pPg/4RT+D7XUrbUtY1OYT3Rs5PMitwdnG8fKxwgGAepPoMorqzA+HXgSPxtqt5Nd3DWOjWCeddTLjIByQgJ4BwGOcHGOlF14l8Fxao0Nn4Hgl0lXxvmvZxcSKON24PhSeuMEV6F8JprW1+C3iu4ltPtoSS4NxbCUxmSIQLldw6cbuRzXlp1zwrk48HEDtnU5f8Ke7Fsja8ceCdL8MzaJr1g9xeeGdUCTKjMFlQHDGPd0yVPBxxznOMnuPEeqeGz8C/DUtxpF2+nvd7YLRb4LIhXzhuL7DuHXjA+8PSuC8UfEW21/wNp3he10EafBYzrLHILxpeArjGCuf4+uT/hu+MwB8BvBQAA/fOeP+B0u1w01sX/gleaC/jq4j0/Tb2C4eGYpLJdhlWLK4QqFGT75/CuA8WX2gahe3Q0vR7621F71meSW7EquCWyAoQYJYjHJrrP2fYRL8Q7hySPK06Rx7/PGv/s1cX4SZH+I2iNcEFDqsBct0P70dc0+odEddq3hXQPhzoVhL4jsW1jxBqEfmLYmdoobVeOWKEMzduuCQ3pk1vDC+D/G+pJoV7oiaHf3Xy2t9YTyMm/HCPHIxGD6g5zgcZzV79oHzv+Fh2/mfc/s+Pyun3d8n9d1cF4S83/hM9D8jPnf2hb7Mf3vMXH60LVXB6OwzxHoF74X1+70e/UCe3fG5fuup5Vh7EEGsqvWv2hfK/wCE+stm3f8A2am/H/XSTGffH9K8lpp3RLVnYKKKKYgooooAKKKKACiiigAooooAKKKKACiiigAooooAKKKKACiiigAooooAKKKKACiiigAooooAKKKKACiiigAr6r0G8RPD2nDcEItYgcBh/APwP5V8qVpR+ItbiRUj1jUEVQAAt04AA7da5sRQdVKztY2pVORu59O505pS0unQyt/eA25/CrJvBLAIkjWGIHiNR1+tfLf/AAkuvD/mN6l/4FP/AI0o8T6+Bga5qeP+vuT/ABrB4So95XNFXitkfRPieSI+F9TQkj/RJmPHU+WwA/XNfMNacviPXJ43jl1nUZEcFWV7pyGB6gjPNZldNClKmmm7mNSanawUUUVuZhRRRQAUUUUAFFFFABRRRQAUUUUAFFFFABRRRQAUUUUAFFFFABRRRQAUUUUAFFFFABRRRQAUUUUAFFFFABRRRQAUUUUAFdT4B1Hw7p3iCQ+KLaWfTbi2ktz5a7vLL4G8jrwM9OQcEdK5aigaO7vfCHg5L0SWnxAs/wCzmOQZLKYzKPQoq8/Xj6CmeL/GFhd+HtP8J+HIp4tDsGLtLPgSXcpz87AdBy2B79sADh6KVguej+CvH+nW3hm68HeLIJ7jQrk5jmhOZLUk54B7bvm46HPBzis+48L+C4rjzYvH0Ullk4C6bN5/02kAfiSB/KuIoosFzV1qbRptVUaNa3EGnRqqA3L7pZcdXbHAJ9BwMV2Xxm8UaN4r8UWN7ol6Lq3jshE7eU6YYO5xhgOzCvOKKLBc9K+EXjfSPCt1qun68jDTtUjRHmVS2wruGGA5wQ55HIwPWs250vwRoOofbY/EcmvRROHhsYLR4TL3AkkbhRng7QSfRc8cPRRYL6HpXxZ8SeH/ABpdadrul6i4uxarbzWEluwaPDM2d/3T98jj0qzoXiTQNb+EcngvWNTGmXttOZbOeWJmibLluSgJHLODn1B56Dyyii2g+bW56f8ADHxdpXw+8V3lvfXsN7p17Ekb3lpG5WNgcg4dVYjkg4H0zWXqGjeAdK1GW9i8Sy6vZq3mQ6db2skUkgOSEaVuFA4BYZPXgGuEoosK56h8UvFXh7x1Z6ZrNlfyQ6lDB5U2nSQNkEkHIfG3Ay31wOBXl9FFCVgbub/g3xTdeDvE9rrFsvmCMlZod2BLGfvLn9R6EA11Xiy18EeKdak17S/FEWmfbW867s720mLROfvFSisGycnGepPPp5tRRbqF+h7T4S8ceDdC8JeIvDa3UsdtJbFYbieB997O6OsjYUERrxGFBOcck5JxwPw21XTND+IGlalrE/kWNu0jSSbGbafLYLwoJPzFe1cpRRYfMdF481Gw1bx1q+oaZMZrK4nMkchVl3ZAzwwBHOeornaKKZJ1vhzTfB+p+HLuLWNbfStaE4a3leB5Imj2/dO3PU557YHXkVsaPrWjfD7SdXfTdYXV9b1G3NohtopEgtkJ+ZyzhSzdMYGBjrzXnVFKw7nafDrx4fBeo3Md3bteaPfx+VeWwxkjkBlzxnBIx0IP0IbeeG/Cc9802meNLWHT2O4R3trOJ4gf4SFQhyOmQea42iiwXPR/EnjfSrHwVH4J8Im4aw3lr3UJk2NdtnJ2r1VSQOuDgAeuZPgv4q0Pwn4g1G71y8FrHLa+VG/kvJk7wSPlBI6fpXmlFFtLBzO9x8xDTyFTkFiQfXmvTfjF4n8P+JDoP9han9tFpA8Mv7iSPb9zafnAznB6dMV5fRRYLnpXgfxxpK+E77wT4tMw0e5ybe6jUubVid33RzjcAwwDznIIPGTHo3g/Rrz7Ze+JY9Ztom3RWVlayo9x6B2cBY1zjOCxxnHrXF0UWC56l8V/G+l+MdB8Lm0u0m1C3hdr6OOF0WKRljyBuAyMhhwT0rS1DxJ4Q8e/DnR9L1XV/wCxNY0lFjVpbd5UcKm042Do2FPqCMYI6+N0UuUfMev/AA78XeC/h/rs0Iuru/W5iCzaqIGjROQQixcsV65Y88DCjnPCaQ+laH8QdKnTVBc6ZZ6hDM14IHUFFkDE7CN3Qelc3RTsK52XxS1rTPEPj++1TSLr7TZzpFtk8tk5WNVIwwB7elHws1rS/D3j6y1TV7o21pCkuZPLZ+WQqBhQT39K42ii2lgvrc3fFepQ3vjfV9U064LwzX0lxbzIGU4LllIyAQa73VPFvhT4l6NaL4ou5dD1+zj8tb9LczRTjuGVRkc5OOAMnBOcV5LRRYLnaw6X4I0OX7VqGvPr5jb5NPsLeSFZfTfK4G1fXaCfeovhl4qtfB/ja21O+VzaMjwzFBllVh94DvggfhmuPoosFzsvE9pomn+IJ9b0DxFYXsJuvtNva+TMsq5fdtIZNuB7tyB05rs/Hmr+B/iPHp2tf8JH/Y+owwiGe2uLSSU7d2cAoOoJbpnOR0rxqiiw7nr/AIa8W+CtO8I694P+1XlrDeRsF1WaAsJpCpGTEuSijCgDnPJJFeSXCRx3EiQy+dGrELJtK7x2ODyKjooSsJu4qsVYMOoORXs/jTX/AAX8TdJ03UbjXhoer2kZSWGa1klDAkZAKjkA5II5OeQO3i9FDVwTsev+DvFngnQdF17ws13dpBqds8T6zJbn52ZGT/UrkqoDZHJJJOccAeS3UcUV1JHBOJ4lYhZQpXePXB5FRUUJWBu4V3mp+H/A17Fa3OjeLorL9yguba+tZ9yuAAzKVVs5OTt7c4OOBwdFMLnceMPFVhceGNH8H6HLNcaXpZaR7uZNhuZWLEsF6qo3tgHnn2507Dxpo3ibwJB4R8XTT2klkwaw1SOIyiMAEKsij5iADt46jHQjJ80opWC53GkaJ4O0vUUvtc8U2+oWkDeYLLT7aZpLjB4Ul0VVB75PTuM5qp498b3HjvxIL6dWt7KIeXbQZ3eUnc9ssep/Adq5KiiwX6Hfa34e8CXeo/a9B8YQWenyEM1teWtw0kGeqghDvx9fxPWqnjvxbaa5baNoulCc6To1v5EEtwMSTtgBnI7D5RgdvxwOMoosFz1WfXvDni/4V6ToV7q0Wk6zpDYja5hkaOVACPvIrYyNvbORjHNYngbxu3w88RXSK8Wq6TcAR3Kw7lWQDo6b1ByMkYIGckehHC0UWC56Bq3h7wBfXDXmi+MlsbeQ7zZXtjMXgB7BlB3fT9T1rnvEA8NW1vBZaDJd3sqOzXGo3CeUJemFSPJ2qOTknJJ+lYFKCAwJGRnketFgue36XB4Yv/hFoen+OZLvQ4beR5bOWNwGulZmO9UAZiMMOSvoQcGs3T/h38OfE179g8PeN7n7Y+TFHc2xBb2G5U3H6flTfi9p1x4mudM8V6BC99oklikIe2TcLZlZiUYD7n3h175Fcx4C8MapJ4m07VrmB7DStPuo7m5v7oGKKNUYMRubgscAADuR2qVtcp72sJY6YPAPxWsbXX5kji068jllmQMylBhlYAAnkYOMVF8T9Z03xD8QtS1XSbj7RZziLZJsZMlYkU8MAeqntUHxD8SQ+LPHGo6tbKwtXZY4d3UoihQfbOM47Zrl6pLqS30PSvhv4p0XQfCPjGw1O9+z3Oo2nlWqeU7eY3lyjGVBA5ZeuOtc14G8Y3fgjxJFqlsnmxFfLuICcCWM9RnsQQCD6j0yK5qiiwXO713S/B+u6rLqei+JrfTYbpzLJY6hbSq9uSckKY0ZWHoAeBxWlJ4y0Xwd4Ku/DfhK5mvr/UQPt2qtEYkwRgpGrfNwCRkgdSR1GPMqKLBcKcjtHIsiMVdSCrA4II702imI9Z13xN4a+Jnh/TzrOpDRPEligiM8sDPDdA4zkoCV5GeemSOc5FbwRrPhTwH4jtLgasuo3Mx2XF8ttIsNpF1YICN7uxAGdoABPWvL6KXL0K5up1/jDxKk3xOvvEWg3ZKi5Se2nCFeVVecMAeo6EV1XiHXPBPxMSDUtS1CTw3r6RiKYtbtPBOBnHK8j6nGBxzgGvJqKLCudfLYeDdFsrh5NYl17UHidIIbSB4YInIIDu74ZsZ3bVHJAycZrQ+EHiDR/DPjSTUdbvvslstnIiv5TybnLLhcKCRxk5x2rgKKLBc0vEM9tc+JtVuLOUzWst5M8MhUrvQuSpweRkY4NZtFFMR7d8PtTXSPgD4lvJLZLmIag0csDkgSRusCOMjodrHB7GuCtfD3g66vBM/jNbTTi2THPYym5Vc/dwqlCccZBx7dq7TwpErfs2+Kd3IN6z/iBBj+VeNVK6lvod/8RPH1t4jtdO0HQ4JbXw/piBIUl+/KwG0Mw7YGQO/JJ64FrSfE+iW3wL1vw5NfBdWurwTRW4ic5UPCfvbdo+43evNqKdibsVHaN1dGKspyCDgg16frPivQPiPoVgniC+bSPEVhH5YvWgaSC6X0YICynv0wOfXjy+ihoE7Ho3hVvCHgnU013Udbj1u+tfmtbHT4JAm/Bw7vIqjA9BznB5xg8nr2u6l4v8TzandIZru7lASGNSQB0WNR16YHqfqaxa6n4capp+jfELRr/VNos4pjvZuiEqVVj9GIP4UWtqF76HrPjm2+Heu6ha3vi7Vb/RNa+ypHLYQOJTDjJAYIjgdcgZHBGQDmubt/hN4b8Uafcy+CvFovrqBdxtrmLYW/MKVB9dpGf05f4ieFdasPGeqXUlncXFre3UlzbXcaF45kdiwwwGM4IyP6YrovhlDP4BbUPGHiCOSxtBZPDaW8x8uW9kJUhUUjJXgZOMDIPQGp2WjL3eqOd+HvjqXwJqt3DeWhu9MvF8m8tDjPGRuGeMgFhg8EH6EWNU8OeAru4a70bxqtpauwY2t7YzGSEHqAyqd+P8k9a4a5nkurqW4lYtJK5dye5JyaiqrEX6G94h/4RuCG1stAN3dPEXa41C5Xy/PJxtCR5O1Rg9Tklj6Cu2TXvDnin4R6f4Zv9Wj0nVtLmLwvcRO0co+f+JA2OG9M5Ucc15XRRYLnf/DnxNp/gH4gG4ubyO806SA20t1ao5UBtrbgrqrEBlAPA7kZ4zkeKtM0Wx1K4vtC8R2d5bvOXt4Y45kmRSSRnKBRj/ez7Vy9FFtbhfSx6hrPivQPiPoVgniC+bSPEVhH5YvWgaSC6X0YICynv0wOfXir4Vbwh4J1NNd1HW49bvrX5rWx0+CQJvwcO7yKowPQc5wecYPnNFFh83U1vEviG98U+ILrWNQYGe4bIVfuxqOFUewGB+vWsmiimSFFFFABRRRQAUUUUAFFFFABRRRQAUUUUAFFFFABRRRQAUUUUAFFFFABRRRQAUUUUAFFFFABRRRQAUUUUAFFFFAD4Y/NmjjBxvYLn0ya7eb4aXEMhT+0ojg4z5f/ANeuMsv+P+3/AOuq/wAxXvtzBNcXL+UuRuPeqppOdpbWG/hujzD/AIVzc5/5CEX/AH7P+NB+HN4BkX0J/wCAGvTYdMuZsZVU/wB9gKJbC7iJXy93upyK6VCj3I9/sea2vw1vLiRlN/CoUEk7Ca46+tTZX9zaM25oJWjJxjO0kf0r32ygnivG8xCgKHrXh3iPH/CT6tg5H2yb/wBDNcU5WruC2SNbL2al1MyiiiqICiiigAooooAKKKKACiiigAooooAKKKKACiiu/wDgxDbXPxLsbe7gjnilimHlyIGUkITyD9KTdhpXZwFFdL43SD/hY2twkJb266jJH+7ThEDkcL7AdKtfEHRPC+h6nZw+FtYbUreS3DzM0iybGzx8ygDkduo/HALhY5CiiimIKKKKACiiigAooooAKKKKACivYfhVZWc/w48cXNxawSSwWztFJJGGaMiFzlSeR0B49K4DwPpehax4ptrPxFqJsNOdWLTBwmWA4BZgQoJ7n6d80rjsc7RWjr1tp9lr19baVdNd2EUzLBO3V0B4Pv8AXv1rOpiCiiigAor2L4221nDoPgye0s4LY3NvLJJ5UaqWO2EjJA56n868dpJ3Q2rOwUUUUxBRRRQAUUqhS6hm2qTycZwK7L4haF4U0O709PC2tNqSTQb58yLJsPGOVAwTzlTyMe9A7HGUUUUCCiiigAooooAKKKKACiiigAooooAKKKKACiiigAoor2P4nWtjbfCbwPJDaQRXNxbwvJKkSqz4gXO4jk8tSbGkeOUV2egaF4SvfAWs6lqmtva65bM32S0DqBINoK/KRltzZBweMZPvxlMLBRRRQIKKKKACiivYviDFbJ8FPBs0VnbRTTeT5sscQV32wsBlup9T70mxpXPHaKKKYgors/EuheErDwVoeoaPrb3esXKr9stS6nyzty3AAKYb5RnOQciuMoTG1YKKKKBBRRRQAUUUUAFFFFABRXZ/D3QvCmuXeoJ4p1ptNSGDfBiRY955zywOSOMKOTn2rjWCh2CtuUHg4xkUDsJRRRQIKKKKACiiigAooooAKKKKACiivYPFlpZx/s9+GbxbWBbuW6RGnWJQ7ALLwW6kYUfkKTdhpXPH6K7LwloXhPU/Deu3eu629lqFrFus4FdV8w7SRwRl8tgYBB/mONphYKKKKBFuw1TUdKlMunX91ZyHq9vM0ZP4qRUuo67q+sBBqeq316E+79puHl2/TcTio7LStQ1GO4lsrK4uI7aNpZ3jjLLEgGSzEcAYHeqdABRRXTeA9J0DWvFEVn4k1I6fp7Rs3m+YsYLjopduFHXk+mO9AHM0Ve1q3sbTXL+30y5a5sYp3S3mbrJGGIUnp29qo0AFFFFABRRRQAUUVseFbHSdS8T2Fnrl8bHTZXInuAQNgwSOTwMnAyemc0AY9Fbfi+w0fTPFV9Z6DfG90yJgIZywbd8oLcgAHDZGR1xWJQAUUUUAFFFd98LfAmn+PNR1C0vr24tjbQrKnkgHdk4Ocj6fnSbsNK5xkWq6jBYvYw391HaSZ3wJMwjbOM5UHBzgfkKqV2v2f4aCby2vPFS4bBY29vge/D5q94q+GUem+FovFXh3V11fRHxvYx7JIgTgEjvg8HoQe3oXCzPPKKKKYgor1f4BWdpf+MtRhvLaG4iGns4SaMOMiRBnB78n868wv3WTUbl04RpXK8dsmlfWw7aXK9FFFMRpaf4i1vSYvK07WNQs4z/BbXTxj8lIqre395qVybi/u57qc9ZZ5C7H8Sc1XooAKKtWGnXuq3aWmn2k91cP92KCMux/AVXdGjkaN1KupIYHsRQA2iu08UaF4R07wfod/ouuPeatcqv2y1Lq3lnbljgDKYbjBzkcjpmuLoQ2rBRRRQIKKKKACiiigAooooAKKKKACiiigAooooAKKKKACiiigAooooAKKKKACiiigAooooAKKKKACiiigAooooAKKKKACiiigAooooAnsv8Aj/t/+uq/zFe63hZZ32EghtwwfWvCrLi+t/8Arqv8694nHzlvcitcOk6ln2CXwGlDKZUjeNAQVwTjGDTLuYiB1ZdrcYIzzWZDPPaufKd0B7A06Z3uG3NIXI9TWyw6U7h7V8th+nyMbx1ZmI8onk14j4i/5GbVf+vyb/0M17fp6brtzwP3Zz+deI+I8f8ACUatjp9tm/8AQzXFV/3mXojT/lyvUzKKKKozCiiigAooooAKKKKACiiigAooooAKKK6b4d6dDqvxC0OzuUV4WulZ0YZDBfmwR3BxigEbkPw0ttK0C21jxlr6aIl2N1taJbmeeQYzyoI29vXGRnB4rofhd4ZtbT4jaTqeiaxFrGnL50czpC0Uluxhbb5kbcgHoGBIJBGc1j/HW/mu/iXcW0jfu7O3iijHoCu8/q5pnwMvJrb4nWkMTER3UE0Uo7FQhcfqoqNbXL05rHNeNts3xG8QKxKqdVnUkDJH71hmr3xD8Cf8IDqtpYHU1vmuITNuEPl7RuKjjcfSs3xsxX4g+ImHUarckf8Af1q7/wDaI/5HfTf+wav/AKMkp9hW0Z5DUttbT3t1Da20TyzzOI440GWdicAAepNRV6v+z/p9vd+Pbi5mRXe0snkiz1ViyruH4Fh+NNuyEld2MPUvAek+Flii8V+I/s+pOA7adp9sLmSNSMjexZVU+3PrzVPU/CGlL4Uk8Q6J4lhvoIJFiuLW4tzbzxsx+UBcsGzgnOcYB64NZHiu+n1Lxbq95clzLLdykhxgr8xAH4AAfhWPk4xng0ahodJ4e8Kw6rYTarqms22kaRBKIXuJEaV2kIyFSNeWOOT0wK6bT/hlpPijTbuXwh4pXUNQtU3vY3Nobd3HqpLH6emSMkZrlNB8H694ltprjT7X/QbYkzXU8qxQR9M5diBnGMgc4xXpXwb0aw0fx8p/4Sawu71reSMWtiskgYYyd0hULgYzwTmk2NI8ZETeeInBRt20gjkHOOlep6h8E5tM15bS78RWVtpiQLNcaldKIUQs7KqKC3zMQpPUD36Z4bxOYj481k24AhOpz+WAMYXzWx+lek/tFXtw/ifSbAyH7NHZmZU7b2dgT+SLQ29ASVmeear4WK+OJPDegTnVmMix28qbQJSVBJ4JAAyec4wMnFdHq3w88OeGpEsfEHjaO31YqGktrWwedYc8jcwI/LAPIOMV0H7O2nwT+JNWv5FVpra2VIs4O3exyR74XGfQn1ryTVb+fVNXvNQumLT3MzyyHGPmYknjt1o62DRK57f4G0OXRPhn49UXEV3Z3GnySWt5Bny508iTkZ5BB4KnkEc15N4J8L/8Jl4ng0UXos2mR2WUx7+VUtjGR1xXpPwrvJ5PhF49s3LGCG0mkjB6AvA4bH/fIrlfgp/yVbSf9yf/ANEvS7j3scj4g0oaF4i1HSVnNwLO4eDzSmzftOM4ycdPWumtvh4tl4cg17xVq6aLZ3QBtIVgM9xcd8hARgY5yT3GcZFST2cOq/Ha4s7pUaCbxC8ciNwGXzyCPxHH41rfHy9luPiElqxIitbONEXHHzZYkfmB+FO/QVupk6b4C0vxVHMnhPxAbnUYl3/2dqFsLaSRR1KMHZSfbj3Irh54JbW4lt7iJ4ponKSRuMMrA4II7EGug+H93NZfEPw9LA5RjqEMZI/uu4Rh+KsR+NdX8etOgsPiMJYFCm8s47iQAY+fc6Z/JBTvrYLaXL3xrkc6P4IjJ+RdN3AehKx5/kK4nwh4G1LxhLcSW8kFpp9oN93fXLbY4V6n6nAJx+ZFdr8akYaT4Jcqdp0zAPYkLHn+Y/OtLWgNF/Zn0uK0Cr/aM6G4ZMHfuZn5P/AFH4YqU9BtXbOEi8P+B7i9FjH4zu0dm2rdTaVsgJPTP7zco9yOKyvFnhDVfBuprZapGhEi+ZBPC26OZPVT/Q4PT1FYNe3+JUGsfs2aFqN2A1zZuiRSFfmCh2ixn02hc+u0U3oJanC6D8P/ALb4bbxNrurRaNoe8xxzPE0skzZxhEGMjIIznseMA1seHPh54V8XR3I0bxRfm7toWlezl00ea6jjKgSYOcjjOeRmtTXGbxR8AtCOkoJZNHmAv7aDlogA6iRl9/vZ/wBo+hql8DdMuI/Fk3iCcfZ9K0+1lM91KNseSMbc9M4JP0H0pXdrjsr2PPtatNJtL6OPSdRnvLcxgyST23ksj7iCu3cc8AHOe/tXQ/EXwAPAF/ZWh1QX73MbScQeXsAOB/Ec55/Kuc1+7t7/AMR6neWiCO2uLuWWJB/CjOSB+RFeqftFf8jTpH/Xkf8A0M076oVtGcB4f8KQalpcms6vrNtpGkJObfz3RpZJJQobakS8nAK5JwBmuks/hhpniXSLu68HeJ11O8tF3SWNxaGCQjB+6STkkjA7c8kVyuheDde8RWUt3ZWwXTrcnzbu5lWGCM8ZyzEDPTOMnpXqHwV0ew0jxvNt8SWN7evZun2WxSR127lJLSMoXggcLnPr6jY0rnh5BBIIwR2orS8RIsfibVUQBVW8mAA7Deazaog6rwd4Ev8Axd9quVnhsdLslLXV/cHCRjGcAdzjn27kcZv6f4S8Ja1qS6VpnjCYX0h2W73mnGKCdz0UMHJXJ45FeipZadZ/s46fa3erR6TFqEm+W4W3abzWLs4UhOckIBk/3cGvLIdH8Lwzxyr40ZGRgwddMlypB6jnrU3uXaxja9oWoeGtZuNK1SHyrqAjcAcggjIIPcEVm16Z8Z/E3h/xXrmm3+hXv2opbGGc+S8e3DEr94DP3j0rzOmtiWrM3vCnhDVvGOpNZaXEn7td808zbY4V9WP9Bk9eODWpcaB4Is7v7HL4xu55A217i20vdAh78mQMw9wOa9A0OEaH+zLq2pWZCXV+zCWRcbtpmEJUn0254/2ie9eG0lqN6HQ+LvDCeF9Rt4YNVtdTtbuAXNvcW+RujJKjcOxyp4ya1IPBuiafZ2s3ifxRHp9xcxRzx2VpbNcyCJxkM5BCoSCDjk4INcWWJABJIAwPaurT4fa4mnw6lqz2ejWc4zFLqc4jLgeiDLnt/DTEXvFXw4bRfDtt4l0bVota0KYgG5jiMbRknHzKScDPHXIPBArM8B+Dz438QtpC3ws38hplkMXmA7SOCMjHBPPt+Nel2VtY2P7OXiOCy1SPVUW6G+RInREctD8q7wCQMg5wOTXO/AP/AJKR/wBuUv8ANaV3ZlWV0V4vhZb22lX97rPiSzsZY4JprOxfaLi4RAxVijMCobbkDng1geC/Amp+NryZbR4raytgGuryc4SJTk/icA8fmRWb4q1KfV/Fmq39w7NJNdSN8xzgbiAPoAAPwr1mQjQv2YYmtBsl1OXE8idTulOcn/cQL+lF2hJJnEXHhDwpPcGx0XxvHd6h92NbixeCKd+flWQkhSTgDdxz1rsPi7BLbfDLwFbzxvFNFaIkkbrhlYQxggg9CDXi1eyfGC9uL34feAJ7hmaW4s/NlZzks3lRfNn3yT+ND3Q1szkfD/w+/t34f6v4q/tUQDTWkU2vkbi+1FYHduGM7sdOMd65TS9MvNZ1O203T4Gnu7hxHFGvcn37DuSeAK9P8F/8kG8a/wDXZf8A2StD9nTToJ9c1rUXCma2gjijz1HmFiSP++MZ9/ei9rha9jjtT8GeHfDU4sdf8Uyf2ooHn22nWXnrAT2Z2dQSOMgDNV9Z8Ava+HR4k0LUotZ0QHbLMkZilgbgYkjJJHJHOT1B6EVyt9eTahf3N7cOXnuJWlkYnJLMck/ma9i/Z8l+1XniHRrhBLZXNqrSRPyp5KkY9wxB+lDulcSs3Y8k0bR7/X9Wg0zTLdp7udsIgOPckk8AAZJNdVqnhDw14buTYa34qkk1JPlng02x85IG9C7OoJHcAZHSu7+CNnFpVl4x1ZY1lu7KPyomI5AUOxH4lV/IV4fLK80ryyuXkdizMxySTySaL3YWsjqPEvhKw0jRLHWtJ8Q22q2F5IYlHlNDMjgZYMhJxjI7/wAQ4wc16b4l0K5174NeCoYpIbeCFFkubq4bbFAmwjcx+pAA6kkAV4RuO3bk4znFe0eP7mWP4C+DbdGIjmMRcD+LbG2B9MnP4Ch9BrqZejfCjw/4ntZIvD/ju1vNSjUnyJLRog30DHdgf3gD24rzPULC50rUbnT72IxXNtI0UqHnawOD9frXS/C+4ltviZoDxOVZroRnHdWBUj8iaufGSNY/ivriooAJhbA9TDGT+poW9hO1rkfif4ff8I34K0TxF/aouRqqxsIBBt8vdHvILbjnB46fl0qPwX8P5vGWj65fQXphfS4xIIFgMjT5VyFGCMHKAd+vtz1HxG/5JD4A/wCuLf8AoC1d+CF7Np3hfx5ewNiW2s45o/ZlScj+Qou7Dsr2OX1v4cW3h3wlc6hqPiOxOtwmPdpEDq7x7mAIc7sggE9Bjjqc1Q1HwIbD4a6Z4x/tEOL6fyRaeTjZzIM793P+r9O/tzyMkjyyNJIzO7EszMckk9STXrniX/k2rwp/2Ej/ADuKNUJWZ5hoem/2zr+m6X5vk/bbqK383bu2b3C5xkZxnOMitTxx4UPgvxI+jNei8dIkd5BFsALDOAMntjmovA//ACP/AIc/7Clt/wCjVrqfjl/yVC8/64Q/+gCnfULaXJn+Dd4bDQ72HV7f7NqVr9rnuJ4/Kis49iNl33HJy+AO+M8c4wvEXgmGy8V6foPhvVY/EEl5CjrLbBdu8swK8MwwAuSc8A89K7j4p6hcQ/CXwDYRuywXNlFJIoP3ikMe3P8A32a4f4W6xZ6F8R9Ivr90jtw7xtK5wI96MgYnsMsMn0zSTdrjaV7Ghqfgjwv4Yv003xD4tkOoghbiLT7Eypb55BZ2YZGOwGfarHiT4eeHvD2jWmqf8JPd3Vrfws9nPDpuYnYDIRm8zKk+hGRzxwayfiXouoWHxD1fzreQre3T3Fs6qSsqOSylT36447g12XjZB4e+BXhrw3qYCaw85uRbN9+NC0jZI7YDhcHuT6GjsGmpx/w68ADx/f3toNUFg9tGsnMHmbwTg/xDGOPzrj44mmnWGL5mdgq9sknAr2H9nX/kadX/AOvIf+hivHYY5Zp44oEd5nYKiICWZieAAOpzTT1E1ojuX8F+F9JuBY+IPGsdvqSsUnhsrF7hLdvRpMgEjoQoOCCKp+Ofh/eeC2s7gXkOoaXfLutb2AYVxgHkZOCQQRgkEdD1wk/w81TTY45PEF/pmieYodY724zKynv5cYZvzA5rv/HcdnD+z74bjtL7+0IEvlSO68ox78CbOFPIAwQM9gKVx20PEa0dA0v+3PEOnaV53kfbLmODzdu7ZuYDOMjOM9Mis6t7wP8A8j/4c/7Clt/6NWqZKOp1z4Vw+GdVdNb8RRWWlIFC3j2rF55Cu4pFEpJYDgFiQBkUQ/DGx8Q6LcX3gzxGur3NsN01hNbGCYD1GWOfbt754qz8er+a6+IptXb91aWsaRr2+bLE/Xn9BVP4IXc1v8UtOijdlS5imilAPDKI2fB/FFP4VOtrlaXscDbWlxeXkNnbxNJcTSCKONRyzE4AHvmu51bwBpHhOK3j8U+I2t9TmTe2n2FqLh4gehdi6gfTv2z1rvPDWgWqftK60sYiMdokl6q9g7qmce4Mp+mK43x3YeHdR8c6zdXXjI+e904eM6bMTFtO3yyT12gBcjjii92FrIx9e8BPYeHIvEujalHrGhu2x7hIzFJA+cbZIyTt5wM57j1GaPg3wVqvjfVWs9NVEjiUPcXEpwkK+p9SewHX6Akd74X1/wAIeHfh/wCKNDl8Sm9k1CCTyIWsJUUSGMqMHBGSdvJxjA/DS8Pp/YX7NGsalaFVub5mEjry21pVhwfT5c/TOe9F2FkcReeD/B6XTafZePYZr5TsDS2Dx27vnG3zQSAP9rlfeuy8fWNzpv7P3hiyvIHguYb9UkjcYKnbPXiVex+PdRub74EeDGncktKA2erbEdFOfp/Oh9AT0Zx/hHwD/wAJV4b13WBqYtRpMRlaHyN5kARm67hj7uOnf2xXL6XptzrGqW2nWaK9zcyCONWYKCT6k9K9T+E3/JOPiP8A9g0/+iZq8psbS7v72K0sYJZ7qVtsccSksx9ABTXUTWiO1t/CHgtblLC/8fRJet8jvb2DyW8b5xjzCRuH+0AB71k+OPA+o+BdXSzvXSeCZS9vcxghZVB569GHGRzjI9asXPw/utHlEfiLWNJ0aTgtBNOZpgD32Qhz+eK7n41rEvg7wIIJzcRLaMI5mUqZF8uHDEHkZ64pX1C2hqfDuysLb4Q+KreLXrR/tEDG4lEUm213xYIb5csRz93NeTR+GbS58VaVotjrttex38scRuoInAiLPtwVcKSR1/Gu18ER7Pgd44mVmDO8aHnsNv8A8Ua4nwD/AMlC8O/9hKD/ANGChdRvodl/wpkWev3VrrHiWx03TYGSNLy5Cxm4kKK7LGrMM7dwBOe/TqBzXhnwVD4n8dXXhy31TyUjaYQ3LQ7/ADAhOMgNxkDPU4962fjle3Fz8TryCWQtFawwxwr2VSgc/qxpPgb/AMlQs/8ArhN/6AaNbXCyvY4jXdMGi+INR0oT+f8AYrmS383Zt37GK5xk46dMmumsPh6Y/DsXiDxNq0eiabcDNqDEZp7j02xgjjHOSfQ9Dmlu7CDVPjhc2Fyu63uPETxSr/eU3BBH5V0P7QF5JJ44s7HO23tbFPLjHQFmYkgduAo/4CKL9BW6mHpPgzwz4maa20Xxa0OoIhaO31Sy8lZQBliHV2AwATjGfbgmuY0DQLnxFqRs7aa2gWONppp7mTZHFGv3mY9cD2GaywSDkEg+1aGiaJqviHUBp+j2c11cuOUj6BcjlieAM45JA6UxHaaT4F8G61fx6VZePd2oykLCX0x0ikcj7oLMOc8c4z2Brj/Enh3UPCuu3OkakircQEfMhyrqeQynuCP/AK/NdHYeDYtH16zGteJ9K0+4iuELQQO9zOjBhx+7UqDn1YYrof2hVUfECyIABbTIycDqfNlpX1HbQ8mrZ8J6D/wk/iix0X7T9m+1uUE3l79pCk9MjPT1rGrqfhscfEjw/wD9fqfzpvYS3KfjHw5/wiXiu90P7WLs2uzMwTYGLIrHjJxjdjr2rrbj4Q3MfhfR9eh1m3a0voo5riSZPLjs0ZAxLNuOcE7QAMk9u1Y/xX/5Khr3/Xcf+gLXZ/EC+kh+B3gqyRiEuFR3weuxDgH8Wz+FK70HZalDR/hPoHie0lTw747tb3UY1J8iS0aEMfox3bf9oKa8xv7G50zULiwvIjFc28jRSof4WBwRXTfC65ltfiZoLxNgtciM+6sCp/QmrnxjiSL4r64sahQWhbA9TChJ/Mmhb2B2tc4WvZf2df8AkadX/wCvIf8AoYrxqvZf2df+Rp1f/ryH/oYolsEdzx6f/j4k/wB8/wA6920mB/D/AOzndQakNlxqrMLS3lIVmMjKqYB+m/6c1wD/ABIFvePNa+DvCsNwGJEosWJVs9VBfAP4Vga34k8QeMtVhl1K7nvrokRwRouMEngIijGScdBk8UNNgmkdA/gvwtpNyLHxB41jt9RVik8NlYvcJbt6NICASOhCg4IIql45+H954KktJvtcOoaXervtb2EYVxjOCMnBwQRgkEdD1wk/w81PTI438QX+maJ5ih0jvbgmVlPfy4wzfmBXoHxAjtYvgB4YS0vft8Ed8saXRiaPeAswOA3IGRgZ7AUXHbQy/wBnj/kf7/8A7Bcn/o2KvKpVLXTqoJJcgAd+a9V/Z4/5H+//AOwXJ/6NirnfhbYQ6l8V9IguFVo1nkmwe5RGdf1UUbNi3SJ734dWXhjTLW68Y64dPu7kb49NtLcXE+z1Y7lVf1/QgVb7wAs3haXxJ4a1Uaxp1uSLtGg8me292Tc2Rg5yD79AcdT8WLPQNS+IN9Ne+LjDMipEbU2Er+RtUfKG6HJy3H941P8ADTXPBfg/+14b7xUbi21CFY3iOnTKOMjORu7Mwxj8aV3a47K9jgPCng6XxJFf39xfRabo+nIHvL6VSwTPRVUcux9P6kA6Fx4T8M3HhjUdX0bxW9xNp6o0tndWJhdwzBQVO45GSPXHfHFdJ8Lda8NXfhXW/BXiK7Sxh1GUSxXLEJk4HBc8AgopGeOTVPxV8FNZ0HTJtW0y+t9X06JDIzxDZIEAyW25IIHsT9Kd9QtpodF+z9YWsOtXN6mrW8tzNYuHsFR/MiAlUBmJG3sOhz8wryzxDpWn2DCey8Q2mqtLK28QRyKU75O9RnOe2a9B/Z3/AOR31L/sGt/6MjryGhbsT2R2vir4fjwz4Q0PXv7VFz/a0cci2/kbDGGjDnncc4yB0o8D/D2XxtpmtXcF8YZNNRXEC25labcrkAYYYOUx0PX256n4mTNP8JPh+7AAi2Cceixoo/QVY+CF3Jp/hjx5ewsVlt7OOVCOzKk5H8qLuw7Lmsc9pfw88Ovdpp2ueOrGw1VhhrWOEyJE391pchNw6EZ68ZrG8eeAtQ8B6pFb3UqXNrcKXtrqNSBIAeQR2YZBIyeo5NcoSWJJJJPJJr2b4nS/bfg34GvJRmcRpHvJJJHlYP57QaNUxaNHnnh7wrDqthNquqazbaRpEEohe4kRpXaQjIVI15Y45PTArpbD4Z6V4o026l8IeKF1HULVN72NzaG3dx6qSx+npkjJFcroPg/XvEttNcafa/6DbEma6nlWKCPpnLsQM4xkDnGK9K+DWjWGkePVP/CS2F3evbyItrYrJIGGATukKBcDGeCcnFDYJHi7KyMVYFWBwQRyDSVseLGibxlrjQJshOoTlFx0XzGwPyrHqiQooooAKKKKACiiigAooooAKKKKACiiigAooooAKKKKACiiigAooooAKKKKACiiigAooooAKKKKACiiigAooooAns/+P63/AOui/wA69ykmMcxSVSuTkGvBwSpBBII5BFeieGvH0cwSw8Q4ZT8qXeOnpv8A8fz9an2kqclNK66lxUZJxbsdz5z5J3FlNMeVieHOPQmmvazwhZLdxPbvypXnINTObWztmvNRkSKGMZO44H4n+ldX12io89/l1JVGo3YsacmVml6fu8Z/GvCfEBDeJNUIYMDdykEdD85rrfEvxHmu43stFT7NbHKmfHzsP9n+6Pfr9K4GuKPNOo6sla/Q0m0oqC6BRRRWpkFFFFABRRRQAUUUUAFFFFABRRRQAVo6Dq0ug+INP1aFA72c6TBCcBsHJXPuOPxrOooA9n+JXhyTx9La+MvB6nU4J4Viu7eE7pYXXplOvTAI9s9Dmp/g/wCHB4X8aQHX9sGsXkTxWdhuDSxrs3tLIAfkGF2gHk7jxgZrxNJHibdG7I2MZU4NNJJJJOSe9TbSxXNrc6PxlGX+I+vxlSS2rXA2jvmVq779omMjxlpcnGG08KPwkf8Axrx6inYVwrr/AIa+MB4K8YQ6hMpazmQ290AMkRsQdw9wQD74I71yFFN6gnY9U8afDXUNX1i68ReD1i1jRr+Vp1NpIpaJ25ZCvB6k4A6Dg4rk9S8EXmg6NPea9dW+n3mF+y6czh7iclhklVJ2KFLHLYzjGOa5lJJIm3RuyHplTim0kmDaPddP01vGn7P1ro3huVH1OynD3NmrhWkO9iQ2SOCGDg9Plx1FZ/wp8Pjwd43gufFN3a6ZeTQtHaWc0qmViwzubBxGMAgbsEk4ArxxJHibdG7I3qpwaaTk5PWlyj5up03jPR77RPHeoW9/D5byXjyx8gh0ZyVYexruP2iP+R303/sGr/6MkryGinYVz0D4Q+M7bwf4uLag+zT72PyJpP8Anmc5Vz7A8H2YntUnin4V6/B4imbQ9PfUtJu5DLZ3VqVdDG3IBYcDA4ycA9q87p4lkWMxh2CN1UHg/hRbW4X0sz6A8F2NjpHwl8aaXDPFc38NhNJfTQsGjWR4HxErD72wKMkcZYgE4rz74JRl/ippjDGEjnY/TymH9a89opW3HzbHW+K72fRfixq+oWwC3FrrElxHuHG4Slhkeldv4+sE+KMNj4q8KBbq8S2EN/piODcQ4JIbb1YZYjI68Y748bpQSpBBII7inYVz07wF4Hu9G1218S+LozoukabIJ918DG8si8oqKfmJyAenOMDrXL/EDxWfGfi+71ZUaO3OIreNjysa9M+55JHYmuakkeVt0js7erHJptFtbhfSx7V8dYTB4e8DxZ3eXayoWx1wkH+FU/Cmt6f4x+F8/gLULy3stTt2EmmzXD7UlO8sFJ6A8lfowwDg15DRS5dLD5tbnX2/wv8AGdxqgsW0C7gbdhppk2woO7GT7uB7E10/xI8T6TZ+ENH8B6BdRXkFiFe8u4TlHkAOQp6HLMzHqOgz1rywzSmMRmRzGOi7jj8vwFMp27iv2Pafhposus/Di/h8J6nBp3ik3QF1PIxWTyOyqygsqk4OQOSpBqLXfhX8UtQtzBfawNWhQhlibUXZScdQJMDPOMms74jrPoXgzwjpmkFrfRruwW5laHKi5nYKWLn+I4IIB6Z9hjg/C91q1r4k086JNNHfvOixCInLEkcEdwe4PGKlX3KbWxT1DS77SdSl06/tZLe8iba8UgwQe3/669d/aLjYeJNGlI+RrRlB9w/P8xWJ8d9TtNR+Inl2rK7WdolvMy/89AzMR+AYD65HavMqa1sxPS6PeE0x/HHwC0zSvDDRyX1hMr3NmsgVmILhgckDktvGeuPWs/4SaF/wh/jiOXxLd2+nXt1bvFaWUkqmRicEs+MhBhSAGwSTx0rxlJHibdG7IcYypxTaOXoHN1NrxZot9oPia+stQh8qXzXdfmBDKWOGGOxxWLRRVEnsPg7W9I8X/DSbwBq19Bp9/C2/TrickJI24uAT0BBJX3DDAJFcnc/CXxta3rW0miPhc/vxKnlYHcuTgD64NcVTjLIYxGXYoDkKTwD9KVrbFXvuaWv6VbaNqC2VvqdvqDpGDPLbZMayZOUVv4gOPmHBrLoopknrXw28T6RqPg7VPAHiG6SzgvAz2d1K2EVzg7SegwwDDPB5HpnnL74R+NbK++zjRnuEJOy4gkVomH97dkbR/vYriKf5snl+X5jeXnO3PH5Urdh37nTnS9P8K+K9EXUNQtb8RXEU2oxWp8xIQJBuj3DhjtBzjucV6Z8X/Bmu+LtesNd8PR/2pps1okavDMhVDuY5GSPlOc56dc14TTxLIIzGJG8snJXPBP0ot1Hfoe56Ho8bfBXxF4U0/UbTUNcEouJ7W3kB8s7oyVDdHwEOSvGcjPGTznwGikj+JkiMp3R2cwfHOMMo/nXllFKwc2xe1mJodd1CJ8bkuZFOPUMRXq/gfVLPxl8Lb74fXN3BaapGd+nGZtomO/zAoPruyD3w3AODXjVFNq4k7HYRfDTxFBduNZtDpFhA3+k312QIo1HUqc/vDxwFyScV3/xsaym8C+C59PiaOzaHNsr/AHliMcZUH3xivE3lkkCh3ZgowNxzimUW1HfSx7J4Fsmm+APjOQNw0z8AZPyJGx/nXL/CfxrD4L8WebfEjTrxPIuGAz5fOVfHfB6+xPU1wdFFg5tjvfE/w11iHV5rnw9ZyaxotzIz2lzYfv12E8K23OCOhJ9K63wxNH8HvCeqX+rSQDxPqKKtrpu8NJEozhpAPugk7iD1CgZznHjCSyRZ8uRkyMHacZplFugXtqj0f4Q+OLPwrrl5Z6uQNL1RFjnlOT5bDO1jjsdzA/UHtUOvfCPxFaXjzaHbDWdIlYta3dnIsgdCeMgHOR3PT3rz6npLJGGCOyhhhgDjIotrcV9LM6DXvCUnhrTlOqX1qmrvMF/s2KQSyRR4OWkKkhTnbhc5OT0xXo/xHtZYvgZ4JZgNoEOSD03wsy/pmvFaKLBc6z4ZRNN8S/D6rjIu1bn0GSf5VofGf/krOt/9sP8A0RHXB0UW1uF9LHsnxLsmi+DXgOUtkLCnQcfPEGH8qj+DyH/hBfiGw5LaeBj/ALZT/wCNeP0UraWHza3Cvb9DtYPiN8E7bwvp95Cmu6TMZltpWCmUBnxj2KyYz/eHOAc14hSglSCCQR3FNq4k7Hp/hnwDf+EvFukah4sRbJUu4ja2sU0cs9zNvAQKqscKG5JPYY6kVW+OX/JULz/rhD/6AK86d2kcu7FmPJJOSabRbW476WPYfi3Gy/Dn4d5GQunhSR0z5MP+Bry7QlsH8QaauqkrpxuoxdEZ4i3Dd056ZrPr0X4J6Xp+qfEFFv445Wt7aSe2il+68ylcZ4PQFm/4Dmlsg3Z6V4m8EePdR1J7rwn4otrXQjEgsbW1upIFSPaMBQilSO+c85/CvKfF3w28a6LFPrGswPeR53T3aT+cfq2fm/EiuW1vUtU1TV7m51ieeW+MjCXzicq2eVx/Djpjt0r1X4W65d2Pw68ZTarM8miw23lwLOWKGZ1ceWn1ygIHqDxmlqh6Nj/2dI2PiTWZQPkW0VSfcvx/I1xHwu1Cw0j4laRdaq6RWySOjSSfdRmRlUn0+Yjnt17Vx1FVYV9j1z4k/DnxPqHjrUdVtYBdabdsJ0vZLiNI0TaMhmZgFC9BnqAMVr+J9Nt9S+A2l6f4evrfVRpF2JLt4Dt2gCUMdrYONz8HHI5rw9pZGRUaRii9FJ4FMpWC6Ct7wP8A8j/4c/7Clt/6NWsGt/wOCfH/AIcwM/8AE0tv/Rq1TEtz0r4xaA3iXxzOdDXz9Ts4oobuyyBI4K70kjBPzjDbSByCBxg5qH4deHG+H9zL4y8ZD+zIYIXSytpTieaRhg7U6/dJGD/ezwBmsH44IqfFK/ZRgtDCT9dgH9BXnju8jbnZmb1Y5NSldFN2Z2ugfEKfT/ig3i67iLJczubiJDnET8YHrtGMZ67RXReN/h5deJNYuvE/gt4tZ0y/czyLbyjzIZG5YFTg8nJx1HQjivJqcjvG25GZW9VODTt2Ffozp77wNfaJpE99r89vpkoQG2sZHDXE7E4+4DlVAySWx0HBzXbfDXW9P17wHrHw+1O8is57rL2E0z7VZyQQn4OoOOp3HHSvICSSSTknvRQ1cSdjsW+F/iq3v5INQ0/7BbQt++vrpwlvGucbt+cEewyfavRPigNMk+CHhmTStzWcV3HDBIy7S6iOVSxHbcV3fjXhrSyOqqzsyr90E5A+lMosO9j2P4RwF/hv8QiD/rLFkAx/0xl/xrF+B2p6bpnxDVtSkjiM9q8NvJIQAspKkcnoSAwH1x3rzaii24c2x6T4u+GPiiPxZql1dJGunyXEk51O6uEWMRsxwzHOc8/dAz6A10fxStY9a+HPhO90K4TUdO0yBoJ7hMIVwiKCyk5UnYeK8VeSSQKHdmC8AE5xTaVguewfC6JNe+Gni/wxayp/as4E0EDMFMgCjAGfdcH03D1rkPCuh6ronxG8Mx6rpt3YvJqMJQXMLR7gJFyRkciuPVmRgysVI6EHFLJI8rl5HZ2PVmOSadgud98a/wDkq2rf7kH/AKJSrPwLRn+J1qyjIS3mZvYbcfzIrzaii2lhX1udR4pvLjSvilrN9bkLcW2szTxE84ZZiw/pXo3jTToPi/Y6f4i8LSwyaxBbeVe6W8yrKqg5G0HGcFm57gjHIxXiNKCQQQcEdxRYdzsrb4a63C/n+IfK0HTUYiW6vnC8DqEQHdI2OgA59a7T4EXVg8fiTRvti2mqX8Crayk4cgBwdvupYHH+FeNO7yNudmZvVjk00Eggg4I70NXQJ2Z3MXw61rQdWjufEoi0jTradTLdzSqwcA5xGqktIT6KOO+K6j4+Wst9r2ma/aeXPpUlgkKXUUisjOJJCQMH0Yf5FeQO7yNudmZvVjmm0W1uF9LBXXfC6A3HxN0BASMXIfgZ+6C39K5GimxI7b4uwtB8VNdRiCTJG/Ho0SMP512PxJs2i+CfgaRlyVSP5xnADw7gPrx+hrxiilbYd9zrfhhF53xM0BQcYug3/fIJ/pV/4z/8lZ1v/th/6Ijrg6KLa3FfSwV7R+znEx8RazKMbVtEU/UvkfyNeL0UNXVgTs7li/jEWo3Ua52pK6jPsTXU/CvUdO0r4k6Rd6pJHFbK7r5sn3UZkZVJ9BuI57de1cdRTBPU9b+JHw38UX3jnUtUtoBc6ddt56XstxGkcabRkMzMNoXoM9QBjNbHiqwg1T4D6VYaBfwat/ZF0r3ckB27AFlDHDYONzDBI5HNeHtLIyKjSMUXopPAplTYdz179ndc+N9SbHTTmGcdP3kf+FcBoutSeEvHEOq26mQ2V0x2FsF0yVZc9sqSPxrAop21FfQ9m8eeEP8AhYmonxd4Inh1NbmNBeWgkVJonVduSrEY4AGOueRkGuHf4fappthPfeIpIdFgSJ3iS6cedcOAdqJEDu5bAycADJ7VySsyMGRirDoQcEUMzOxZmLMepJyTQk0NtM6vw/8AD7V/FHhq81bSPLuZrWcRNZK4ErLtyXAJ9wMd+cdMV23giXVvh14a1+78Sh7KyurVorPTbk4kuJzxuWM8hQDhjgcEdcV48rMjblYqfUHFK7tI5d2LMepY5JoauJOx6t8ANUtLHxtdWtzMkTXloY4d5xvcOpCj3Iz+VcJr/g/X/DMsw1TS7qCGOXyhctEfKc842v0OQCawqfJLJLjzJHfAwNzE4FFtbhfSx7J8VLcp8I/ALqqqq2sQYAY+ZoEP9DTPgvAZ/Bvj9AcebYqgwM/8s5/8a8bopculh82twr2T4nxNB8IPAKIWMRt0ds9NzQqf6tivG6KbQkz3aw05vGv7P1povhyZH1KxmD3NkrhWc72JByRwQwcHoduOorP+FOgDwd43huPFF3a6ZeTwPHaWc0imViwzubBIjGAQN2CScCvG0keJt0bsjeqnBppOTk9aXKPm6nReOtHvtE8Z6pb38PlvJcySx8gh0ZyVYexrnaKKokKKKKACiiigAooooAKKKKACiiigAooooAKKKKACiiigAooooAKKKKACiiigAooooAKKKKACiiigAooooAKKKKACiiuo0j4eeJdc0ZNWsbOFrFyQJZLqKMZBI/iYdwaTaW40m9iDQPGeseHY2htJI5YD0hnUsqn1GCCPzqjrOv6jr1wJb6fcq/ciQYRPoP69auah4M1zS7oW93bIkhUMu2ZXVge4ZSQRVX/hHdS4/dLz0+cU1R151EHN25WzKorWHhzUmlEQiTeSAFMgGayiCrEHqDg03FrdCTT2EooopAFFFFABRRRQAUUUUAFFFFABRRRQAUUUUAFFFFABRRRQAUUUUAFFFFABRRRQAUUUUAFFFFABRRRQAUUUUAFFFFABRRRQAUUUUAdJpXjjVtM0j+x5EtNR0kMXWyv4BLGjHqVPDL36EdT3qyvj+9s4nGi6TpGizOCrXNhbt52CMEK8jMV/4DiuSopWQ7sc7tI7O7FnYkszHJJ9TTaKKYgooooAKKKKACiiigAooooAKKKKACiiigAooooAKKKKACiiigAooooAKKKKACiiigAooooAKKKKACitPUdAv9K0zTr69jWFNQVpLeJj+8MYxhyvZWycHvg9sEi6Bfnw7JrzxiPT1mWBJJDgyucnCD+LAGT6UAZlFdpoHwr8VeJtFg1bTLWF7SYsEZ5ghO0lTwfcH8q5TULKXTdSurCcoZraVoZCjbl3KSDg9xkdaLjsytRW54W8J6t4x1Gaw0eKOSeKEzsJHCDaGC9T3ywqbxV4K1jwbJaxaykEctyGZI45Q5wMcnHQc8fQ0rhbqc7VixvrrTb6G9sp5ILmFg8csZwymq9FMR19x8QJ9Rn+06t4e0DUrw/fuZ7RkeQ+reW6An6iszXPFmq6/DDbXMkUFhB/qbG0jEMEfuEXgnk8nJ561h0UrId2FFFeq/B/4c6T42ttWudYF15ds8ccJhk2Akhi2eDn+H86G7Ald2PKqK7jxf4U0y0+KC+FdElaKAzQW3mzyb8O+3JJ44G7GPatn4n/AAqtPAujWOo2epy3KyyiCWOZVB37S25cdvl6c445NF0HKzy6rmk6nPo2sWep2yo09pMk8YkBKllORkAjjiqdFMRteKfE994u1k6rqMcCXTRrGxgUqG28A4JPOP5Vi0UUAFFFFABRRXTeFPAeu+NI7t9GhikFoUEgklCfe3Yxnr90/mKA3OZorX8SeG9Q8Kar/Zmp+Ut2I1kdI337M5wCRxnHP0IqppOl3OtavaaZZqrXN1KsUYY4GSe57CgCnRXX+Jfhp4j8JaT/AGlrENvDbmRYl2zhyzHJAAHsCfwrkKL3G1YKKKKBBRRRQAUUUUAFFFWJrG7traC5ntZooLjJhkeMqsmOu0nrjI6UAV6KKKACiiigAoqa1tbi9uUt7SCWedzhIokLMx9gOTWrr/hLWvDEFlJrNp9ka9Vniid1MmBjllByvXvjv6UAYlFKqs7qiKWZjgADJJrrIvhh42mtftC+G74JjOHUK/8A3wSG/Si47HJUVYvrC70y8ks7+1mtrmM4eKZCrL9Qajt7ea7uI7e2hkmmkYKkcalmYnoAByTQIjorrj8LvG4tftB8OXuzAOAAX/75zu/SuVuLea0uJLe5hkhmjYq8cilWUjqCDyDRcdiOirFjYXmp3kdpYWs11cyfcihQuzdzgCuln+GHja2tvtEnhy9KeiAO3r91ST+lFwsclRSsrI7I6lWU4IIwQaSgQUUVtaN4R8Q+IIzJpOj3l3EDtMscZ2Z9Nx4/WgDForf1fwT4n0G3a41PRL23t1xumMeUXPTLDIFYFABRWvonhfXfEjuuj6Xc3gTh3jT5VPoWPAP41NrvgvxH4ZiWXWNIubWFm2iVgGTd6blJGeD3ouOxhUUVu6H4N8R+JY2l0fR7q6hU7TKq7UzxxuOBnkcZoEYVFbGueFde8NMg1nSrmzD8I8i/Ix9Aw4J9s1j0AFFdJpXw/wDFmt2yXOn6DeSwOpZJWUIrj1BbAP4Vnax4d1nw/Iiavpl1ZF/uGaMqG+h6H8KLjszMoorrdb+G3ibw94bg13UbJY7SXbuUPl4d33d6/wAOf0PBwaLhY5KiussPhv4l1LwlN4mt7NTp8StINzgPIi53Mq9wMH69s1ydAWCiiigQUUUUAFFFFABRRRQAUUUUAFFFFABRRRQAUUUUAFFFFABRRRQAUUUUAFFFFABRRRQAUUUUAFFFFABRRRQAV9DeAWx8HbFGtUuY3adRG3QyeYdufQda+ea+o/gvBHP8MbAP0WSU59/MesquyNaXxBrWj2XiLRo9PtkWHUoFZrKMDjYANyE9MHnGe9cXoNp5IYy4hk80xyyOBmIjHY16VfLfRa0b6Pd50QaKJFGUKcnee3ANc54vtjJBL4m0OJxEzbLyKSPAcY/1gHce9b4etLl9i2KrCKfOjnNct0W6jdXWZY7pFjnAAD/P0x6AcV4fN/rpP94/zr1NtTuL/ULQTEbRMuEUYGc815ZN/r5P94/zrWvCULKRjGSldoZRRRWBQUUUUAFFFFABRRRQAUUUUAFFFFABRRRQAUUUUAFFFFABRRRQAUUUUAFFFFABRRRQAUUUUAFFFFABRRRQAUUUUAFFFFABRRRQAUUUUAFFFFABRRRQAUUUUAFFFFABRRRQAUUUUAFFFFABRRRQAUUUUAFFFFABRRRQAUUUUAFFFFABRRRQAV7R8L/hXbSWC+LvFqiPTYo/tEFtJ910A3eZJ/sY5A79Tx18XrttS+KfiPU/BkPheZ7dLOONIWljQiWVFxtVjnHYZwBnHPfKd+hUbLc7LRPC958ZfGt74m1PzLbw/HJ5USg4Z0X7sa+nHLH1Jx145n4ueIrbUvEceh6VHHDo+iKbW3jiGFL/AMbD8Rj/AIDnvVPQPin4k8N+FZvD+nvbrbuX8uZkYywbuuwg4HOTyDgk1ymmWMmq6tZ6fFzLdTpCv1ZgB/OklqDemh9XeFCvhH4NWV06j/RNLa8ZSerMplK/m2K+SHdpJGkdizsSWJ7k19geP/EOleDvBwl1DTFvrKR0tFsyBtfIJAO4EYAU/lXiJ+JHgXPHwyscf9fC/wDxupj3KmlsdH+zlpoL67qjKcgRW8bfXLMP0SuM+NurnVPiXeRBw8VjFHaoR7Dcw+oZ2H4V9C+AbnSrrwXaajpWkQ6PaXW+Y26BRjDFdzEAZJCg59MelfPXgLR4viF8WZp75d9q00uo3EZHDrvyFPsWZQfbNCerYNaJGPoXw28U+IdNOpWWnBLDBIubiVYkYDuNxBI9+nvUPiP4f+JvClsl1qumslq5wLiJ1kjz2yVJxntnGe1e6/GPw94t8S2en6R4c05pdOQGS52XEcSswwEXDMMgYJ9OR6Ve8M+GL6w+ClxoPiSJY5RbXIaN3WTylJZlOQSOOGGDxx6cPm6hydD5g0/Tr3Vr1LPT7Sa6uZM7YoULscdeBXcRfBPx3JD5h0qJDjIR7qPJ/Jq5jwvD4jl1Jz4YhvXvfKKs9mhLojcE7h930zxXsvwl8MeOtE8Wtca208FhNbu0sNxeK7SnIwdgYnIJ6kDqeeacnYmKueGarpN/oepTafqdrJbXcJw8Tjkdx7Ee4r6X+Blgum/DJLyQhReXEtyWPZRhP/aefxrzn9oeSFvGunIuPNTT13kehkfA/n+deo62p8HfAqaDZ5ctvpK27DpiSQBCfrucmpk7pFRVmz51jsdZ+IHjPUJdItTPfXU0t35YkVNqls9WIHGR3qfxvYeM9MlsoPGE927lCbdLi8WfCjAJGGbHbr1x7V6B+znppk1rW9UPAht0tx7723H/ANFj86xfitO/ir4zR6RCwYRvb6dGRxyxBP5NIw/CqvrYVtLnMXfw18W2Ghf21daT5en+Wsvmm4iJ2tjb8obdk5HGM81o2fwb8dXlqLhdF8pWXcqTTxo5/wCAlsg/XFe9/FTxYfBngoz2aRC9nkSC0DIGWNh82/aePlC5HbO2uN+A2u+Idevtdm1XVLq9to1iwLiQvtkYt93P3RgHIHHSp5na4+VXseA3lncafez2d3C0NzA5jljbqrA4Irq9P+Fni2/00ak2nJZWJG7z76dIAF9SGOQPfFdjqH9k6p+02EuljNn9sSNgw4eZIQACPeQAe9bP7Rmp3SQ6HpaF1tZTLPJjo7LtC/lk/wDfVVd6IXKtWeeP8H/HH7ow6OtzFMA0csF1EyMCMg53dPc1yer6TfaFqs+malCIby3IWWMOr7SQD1UkHgjvX0rpWlx6f+zu1lrg2KNLmlcSnBQsWeMc/wAQJXA9cCvl4kscsSSe5oi7ikkhK+mP2fdO+zeBbq9ZMPd3rEN6oqqo/XfXzPX1z4RMfg34OWF1cKWS0003jpnBJYGUr9ctilPYcNz5p8fav/bnj3W9Q370e6dI29UT5F/8dUV0nwO0w3/xNtJtoKWUEtw2f93YP1cVoz/EvwLJMzj4Z2J3HOfNRP0CYFepfCbVNA1+wvtS0bwrb6KY5BA7x7WMnAYjcADgfKce9DdkNJN7nE/tGauTc6LoqMQFR7uRexydiH8MP+deV+GvBHiHxc0n9i6c88cZxJMzBI1PpuYgZ9hzXXfEnf4v+NzaTFMQhng09HIz5fQMcezM5r2fxvoGq2nw2/4R3wTp43uEttkcqRFIeS7ZYgEtjB7neT70Xskgtdtnz5qvwt8XaTpkmoyactxZxZMktpOk23BwchTnjHJxx3rj0R5ZFjjRndiFVVGSSegAr6Y+Cng/xF4Sttai16zNqlw0LQRmZJASA+4/Kxx1Xr6V4brFlc2HxN1G18PW8huLXVZfsUVvHvKlJCVCrznGB+VNO7sS42VzT0/4OeOdQt1nXRjAjDIFzMkbfipO4fiBXPeI/CWueErqO31qwe1aQExtkMjgdcMpIPUcdRkV6N4S8K/E5fGGmazete20Zuk8+a+vAN6ZBZShbc2RkYx+Vdh+0TNAvg7TIWx9oe/DJ67RG+79StLmd7D5Va54l4c8CeJfFttNc6Hpv2qKF/Lkbzo48NjOPnYZ49Ku6b8L/FuqQ3k8OmBILR5I5Zpp0RNyEhtrE4YAgjcMjjrXufwTtY9G+FS39y4SK4mmvHY/wqvyZP4R5rzLxB8cdT1Gx1LR9P0qwtdIuYZLaMFG81Y2BXOQ23OD0x/jRdt6BypK7Nf4J/D+7bU/7e1rSIJdLmsybN5/LkBcuuGC5JBAVuSB1qP496Lrtzrg1p7NY9EtII7aKYzJ87EknCbt2ctjp0Wup/Z601oPB+oai5bdd3exQemyNRgj8Wb8q8Zu9StfEvxSNzqEx/s291cGTc3CwGUDr7J3oXxDfw2HaJ8MvFmv6fHqFppmyzkOI5riVIg+emAxBIPYgYNUfEvgnxD4QMP9t6ebdJiRG4kV1YjqMqTz7Gve/i58M9U8YLZ3ui3Me+yhMS6e52IwyTlD0DdBg4GAORivAvEOs65c2mnaDrSyo2jK8MccwYSKGIOGz6AAD2App3FJWMGruj3FlaaxaXGpWf2yySVTPb7ivmJ3AIIIOOnNUqKog+pPhN4l0vxDLqy6J4btdG0+zESKYwPMmLbuWIA6BR1z1615J8ctX/tP4kXFurAxWEMdsuOmcb2/HLkfhXqvwF0wWHw7a+kAU311JKHP9xcIP1Vvzr5x13Um1nxBqOptwbu5knx6bmJx+tRFe8zST91Hsv7Pnha0uEv/ABLdQpLLDL9ltd6g+WwUM7D0OGUA+mfWuV+L/jHUdT+IFzaWt5PFaaXIIYEicqBIv3nwD97dkZ9AKtfBr4i2PhG5u9L1h2i0+8YSJOFLCKQcfMB/CRjkdMD6jeXwP4Z1j4prrA8XaVe2V9e/aY7GCTzJ5JCS5RlXO1c5yT24460bSuw3jZHRfHDw9FqPw9h1yeJF1LTjFvkxhijkKycf7TA+2Djqag+APheztvDUviKWFXvbqVo4pGUExxrwQp7ZO7PrgVqfHrVBZfDlrMMN9/dRxbe5VT5hP5ov51w/wY+Jml+H9Pl8Pa5N9mhaYy21ywJQFvvK3pyMg9OTnHFSr8o3bmOa17xfq+v/ABgiurK8mHk6ktvYIjHaqhwgwP8Aa6kd8kV3n7Q3h21/szTvEUUapdCcWkzAcyKVZlJ/3dpH/Avaqvgj4feHbT4kRXq+KtM1REleewtLSXzZDgEhpSvC7eD7kD6Vo/tF6osXh/R9JGN8901weeQEUr+pk/SnfVWFb3Xc3Pg14csPD3gCHWpURbu+ja4nuGHKxAnaoP8AdwA31P0ryPwp4r1rxH8aNM1N7qbzLi82+XuJVIDnMYH90Ln+fWuw+F3xI0JvBjeEfEN2LBkjkhiuH4R43ycFuisNx64GMd6s/CfwHo2jeM5bweJdM1i9t4Xa2j09/MCISEMjsOA2GI289ScnFG17j3tYxv2hfD1tZazput20YSS+V47gKMBmTbtb6kNj/gIrxevd/j5KdX8TeGfDlqAbptxHPeV1RB+aH86zf+Gddd/6DWnf98v/AIU4uy1Jkm3oeNg4IOM+xr0Hxv8AEuTxNoWjaXpsLaXaW1vi5tbc7Y2kBwAMHlAACAem49cZrlfFOgSeF/Ed3os1zFcy2pUPJDnaSVDYGfTOPqKj8O+H7/xPrltpOmx77idsZP3UXuzHsAOarTcnXY+jvgZeXmqfDiRNSka5jju5IIvO+bMW1DtOeoyzD9K8Qu/CCaj8WrrwtpRCQtqMkKEZPlRgkt167VB+u2va/EPi/RPhF4PtvDumMl1qsUG2KEdmPJll54ySWx36DA5HCfAOKTVPH+q6teM89wlq7tK/JMkjjLE+pG78zULqzR62R2fxVvbXwB8MrfQdBUWZvHFuvlnD+WBmRs9yflBP+3WZ8CbP+2/A2u6ZqifadKkuBGsUnKglctj0P3T7HnrXNftCasbrxjYaYr5jsrTcV/uvIxJ/8dVK9O+CmmDSvhhaTSfI15JJdvu4wCdoP/fKKaW0QWsjwfwp4Fk134lN4alZxBaXEgu3AwRHGxDfQkgL7FhXqPx01qPw74W0vwrpCraw3OTJHD8u2FMALj0Zj/46fWm/AdV1PXvFuvuCZZ51CsTk4dndv/Zfyrgvjfqx1P4l3cIYNHYwx2yEfTe3/jzsPwqt5C2iekfDDRP+Er+CV1pGpESxSzTpatKCfJ4G1l+j7jx714p4BsrLUPH2iWmoqrWst2iujjIc9lPsTgfjX0t4Oi/4RD4O2U0gG6101711bjlg0pB/76xXhfwx+GV940mbU2vX0/T7WUAXEY/eNIMHCemODu7ZGM9knuDWx337Q2uXlnp+kaNbSSRW10ZJZ9hwJAu0KvuPmJI+lbXhXTzr37PyW+vMZle0ndJJiSyBWcxtk8/LgEewArG8beMvBMviDTvCmvabc64NOkWGbUZZ9jROcBidmN54G7oMj1FR/G/U/FOh6ZDptmbS28MXKi3U2sZWThf9U5JwFwDjbjIBB9KXRIfVs8/+EfhWHX/FJ1HUvLTR9IX7VdPKQEyMlFJPGMgk54wp9a6vxL4ru/i/4zsvCWi74tCWcPLLtw0qr96U56ADO1T1JGeSAPKT4hvh4ZXw/EUhsTMZ5hGCGnfjBc55CgDA4HfrzRpfiG+0bTtRtLApC2oIsU1woPm+UMkxqc8KxxnudoGcZzbXUhPSx638Uviba2enHwX4UZFtIYha3NxGcgIBt8pD6Y4J/CvD6KKaVhN3CiiimIKKKKACiiigAooooAKKKKACiiigAooooAKKKKACiiigAooooAKKKKACiiigAooooAKKKKACiiigAooooAK+p/gkUHwysgxHLy8H/ro1fLFfRvwuUD4a6ZKUL4+0DAUn/lo3pWVXZeppS3PVb6BprOVLcp5h6c4B9a5ixP8AZMJ+3RBYbpvJ8pn3gnPU56CtfSZYEmw0MiSvuO5gQuCScc/Sm6zYrfQSlRGYtg3b2wABzuGKwnzW9zc6I2vaWx5H4q8Kv4b8S2zQjdY3E6tA393n7p+leHTf6+T/AHj/ADr6rinXVU1DRdTWNra2ybebneXDcGvlSb/Xyf7x/nXWsR7ZK+6OWVH2T9RlFFFMkKKKKACiiigAooooAKKKKACiiigAooooAKKKKACiiigAooooAKKKKACiiigAooooAKKKKACiiigAooooAKKKKACiiigAooooAKKKKACiiigAooooAKKKKACiiigAooooAKKKKACiiigAooooAKKKKACiiigAooooAKKKKACiiigAooooAKKKKACvQPgxo39r/EvT2ZN0Nir3cnttGFP/AH2y15/W14c8Wa34SuJrjRLwWs06BJH8mOQlQc4+dTjn0pPYa3PYv2jtRxBoOmK/DNLcSL9Aqqf1evBURpHVEUszEAAdSa1vEXirWvFl5Fd63em6mij8tG8tEwuScYUAdSeazrO7msL63vLZwk9vIssbFQwDKcg4OQeR0PFCVlYcnd3PrfX1Xwh8H7u3DANZaT9mVl4/ebBGD/30Qa8J+CGvW2ifEKOO7cRx6hA1ort0DllZc/Urt+rCsTWfid4w8QaTPpeqax59lPt8yP7NEm7DBhyqA9QO9clUqOmo3LW6PbPj7oGrf8JHaa3bQ3Mtg9qsLvHlhE6sxwcfdBDDGepzXltx4e1610D+2ru1uLfT2mECSTkp5jkE4UHkjAPPStjS/ir410e0S1tddlMKKFVZ40l2gdAC4J/WsjxD4w8QeKpEfWtUmuwnKRnCop6ZCKAoPvjNNJrQTaep9J+CdPGh/BaKfQYkk1GXTHulaKMFpbgoWAI/iIYhefTFcp8CPD+qx6jrPiLWYrpJ51EEb3QIeUlt0jHdz1CjPrn0ryjw58SvFXhXT/sGl6lstASVhljWQITydu4cc846UJ8S/F6eIW10azKb9ohCzGNNhjHIXZjbjPPTqSeppcr1K5lodV4mt28X/tDf2e8bND9uigZP+mUagv8Aorn8a9B/aC1IWvga0sVbD3l4uV9URST/AOPbK8Ql+IniibxLH4ibUU/tSKIxJOLaL5VIII27cdCecZqt4k8aeIfFwthruofaxbbvJHkxx7d2M/cUZ+6OtHK7oXMrM+gvgLpJsPh59tdQH1C5kmB77FwgH5qx/GvL/hrC3i342vqrx7o1nuNRcZ+7knb+TOlc7Y/FHxjpujxaTZ6wIbGKLyUiW1h4XGMZ2Z/HOayvDnizWvCd1Nc6JeC1mmTy3fyY5CVznHzqcc+lHK9Q5loen/tF6m0viDR9LBGy3tWuDj1dtvP4R/rXcfBDS00T4af2jcYT7bLJdOxHKxr8oz7YUn/gVfOOveINU8Tam2o6xdm5uygQyFFT5R0GFAA/KttPif4xi0MaLHrG3Txb/ZRCtrCMR7du3dsz075z70OLtYFJXuS+ENIf4hfEoR3V21qbyeW7mkjIDjkuQnvn8uvavZPG8njay1CGy03wdpuv6TZxp9mu9Qi+1Tlto3MfnBDZ745xnNcP4D8O2Phv4f3PxKvopbq8tmJsLdJWRFIcRhm2kE/MSCDxtzwc8UYPj74yinMki6bMhYny3tyAB6Ahgf1od29BqyWpkeP/ABT461RksfFSXNlCT5kdobcwo2O/TL49ycVwtfSHxb1Wz1z4L6fq1zbeRcXjW89tGxBKOwywBxyNu7njPBr5vpxehMlZmjoOlya54g0/S4vvXdwkOfQMwBP4Dmvpn42XqaZ8Lbu2iGwXMsNsgXgKNwbH0whFfMmjazf+H9Wg1TTJxBeQZ8uQxq+3IKnhgR0J7VreIviB4o8V2EdjreqfaraOUTKnkRphwCAcqoPRj+dDV2CaSZzVfWPwX0g6V8M9PZkKy3rvdOCP7xwp/FFU18nV2cPxX8a2+lx6bFrWyzjhFuka2sPyxhdoAOzPT8aJJsItJlTTvEyQ/E6HxNc7hEdUN3LtGSEaTLYH0Jr2745aRfa94Q03U9GD3cNtKZXFtly0Trw4x1AwPwOelfNNdLoHxA8U+GLb7NpOsTQW4JIhZVkQZ64DggfhQ11QKWlmV7Dw34h1GyvL2GzuVs7OFpp7iUmONVUZI3NgFuwUcmvcP2etLsl8Mahq+xHv5btoGkIBZEVVIXPUZLEn149K8a1/4i+LPE1obPVdZlltT96GNFiRuh+YIBu5APOaq+GfGeveEJ5ZdFv2gE2BLGVDo+OmVIIz79aGm0CaTPVPCmj+IvEHx1utV1y1uVh06eZ8zIQiDBWJEzx3DDHUAn3qt+0VfSzeJNG0wAlIbRp1AHVpHK/+0xXB6n8TPF+rajZ39zrMomspDJbiJFjWNjwTgDDcZHzZ4JHQmo9c+IvijxG1mdU1COb7HMJ4f9GiG1x0JwvP0PHtRZ3uPmVrH0D4yQ+DvgVcWKFVlh0+KyOD95n2o5H13Ma+Va6jX/iJ4q8UaaNP1nVftNqJBJ5f2eJPmGcHKqD3NcvRFWFJ32Pqrwi39jfAOO5smzJDpNxcqV/56EO/6McfhXzV4d8P33ifWY9K05Ua6kSR1DnAOxC2M+pxge5HStjw58SvFPhXTzp+maiBZ5LLDNEsioT125GRn06ck1Rt/Guv2niR/EFperb6i67WeGFEUrxxsC7ccDtyeetCTVxtp2PS/hX8TvEVv4isvCmrxTX0Ekn2dTIp8+2I9T1KjHIPIA68YrL/AGgJLF/H0C2xQ3C2SC5KkHDbm2g+h24/AisOf4v+M5vNZdQghmlTZLcQ2kSSuPdtufy6VxNxcTXdxLcXErzTysXkkkYszsTkkk8kk0KOtxOWliOiinwyvBNHNHgOjBlyoIyOeh4NUSfWl3CPBfwVmgOYpbPSChK9pmTGf++2r5IrrtZ+J3jDxBpM+l6prHn2U+3zI/s0SbsMGHKoD1A71yNTFW3Kk77EstvPDHDJLDIiTKXiZlIDrkjIPcZBH1Br234G+C5LKeXxnrCLbWkMLraNOdnUfPLk9FC5GT1yfSvNNG8f+IdC06HTrS4t3s4HMkUVxaxSiNickqWUkc89etM8Q+PvE/iqEQaxq0s9uMHyVVY0JHQlVABPuc0NN6AmlqbXxa8cJ4z8UgWbE6ZYBobY/wDPQk/NJjtuwMewFcNPa3Fq6JcQSRM6LIqyIVLKwyrDPYggg981FXW6V8SvE+j2VpaW13btHZqUtjNZxSPCD/dYru7nvTtbYV7vU9Y+DPhVfCOiXvjDxC6WIuIdsJnO3y4c5LHP94hcDrge9eSfEPxg/jbxbPqYVktUUQ2sbdVjBOM+5JJP1x2ql4i8ZeIfFboda1Sa6VDlI8BI1PqFUAZ98ZrCpJa3Y29LImntLi2umtZ4JYrhG2tE6FWB9CDzmvo/4aaJa/DHwJea/wCJHW0urzEjo5G9UAJSMA/xnLHHXkA9K8es/ir4usY4BFfW7SW8SwwzSWULSIgGAN5XJ445zWDr3ifWvE92LnWdRmu5FyED4CpnrtUYA/AUNNgmlqT+KPFF54l8W3evuzQTSyBogjYMKrgIAR3AA59cmq3/AAkmu/8AQa1H/wACn/xrLoqrCub/AIc8M65441s2unxyXE7HdPcSsdsYP8Tsf/1ntmvf7f4b634S8Of2b4Jn02LULlcXurXrusx/2Y1CMFH48fXmvBvDvj/xP4UsZLLRNSFrbySmV1+zxPliAM5ZSegHHStf/hc/xA/6D/8A5Jwf/EVLTZUWkXfFXwf8SeHtFv8AxDq+qabOsRDylJpXkkZmC9WQZJLdzV74Ba3Bpvja40+4k2DUbfy4iTwZFO4D8Ru/HA71yOvfEfxZ4m0xtO1fVjcWjOHMYgiTJHTlVBrl1ZkYMpKsDkEHBBos2rMV0ndHonxM0+/1z41ajp0EJN1czwwxLg4x5aAH6Y5J+tewfEzX7HwL8Nf7DtJU+1z2q2FrEWG8R7djOR1wFB5/vEV4bbfFbxna4dNWV5xH5QuJbWJ5gnXG9lLEfUmuZ1TVtQ1u/e+1O8mu7pwA0krZOB0HsPajl2uPmSvY9i/Z21q2g1DV9FlkCz3KpPACQN2zIYD1OGBx6AntXGXmgXPir42ajpIjk/f6xMJTjlIRISzfgo/lXEW1zPZ3MVzazSQzxMHjljYqyMOhBHQ12EXxZ8aQrL5erIs0oCyTi0h81wBgAvsyce/NFtboV1azPX/jr4tt9J8LDw3ayJ9sv9okjU8xQKc5wOmSAB6jdVn4CapZ3XgE6fEY1urO4fzkB+Zgx3K5H4lf+A181X19d6ney3l9cS3FzK26SWVizMfcmptJ1nUtCvlvdKvp7O4AxvhcqSOuD6jgcHily6WHz63Nzwzol/4o+I9tYTxSNPLfGS8z1RQ+6Qn9fxwK9p/aD1Wzh8H2eluyNeXF0ssad1RQ2X/UD8T6V5Mnxg8axSSzR6jbJcS48ydbCAO+BgZOzmuR1PVb/Wb573Urya7uX6yzOWOPTnoPanZt3C6SsinRRRVEBRRRQAUUUUAFFFFABRRRQAUUUUAFFFFABRRRQAUUUUAFFFFABRRRQAUUUUAFFFFABRRRQAUUUUAFFFFABRRRQAUUUUAFfQvwj1fR38GWWmTTwPdJ5okh3/OAZGb7uc4xg5r56pVZkYMpKsDkEHBBqKkOZWuVGXK7n2vb2NjcKjRtG4XO0YPGfxqx9gs7WORY4Y0jkUrJuYjIIxXypovxT8TaOERroXiKSf8AScs//fWcnn1zWhqfxl8SX9tHHCIbaUIBJMBvZmxyQDwAfTB+tY8tRaWNeeJ7Lfvovhv7Tqd7f5XDMA7BVLYPr94+w718ru292bGMkmp73ULzUrg3F9dTXMx6vK5Y/rVatKVPkvfqRUnzu4UUUVqZhRRRQAUUUUAFFFFABRRRQAUUUUAFFFFABRRRQAUUUUAFFFFABRRRQAUUUUAFFFFABRRRQAUUUUAFFFFABRRRQAUUUUAFFFFABRRRQAUUUUAFFFFABRRRQAUUUUAFFFFABRRRQAUUUUAFFFFABRRRQAUUUUAFFFFABRRRQAUUUUAFFFFABRRRQAUUUUAFFFFABRRRQAUUUUAFFFFABRRRQAUUUUAFFFFAHeeDPiU/hvRLvw/qelRavod1kvbO+xkJxnDYPHGcevIIpU1j4a2tx9ri8MaxdPncLS4vlWEe2VG4j65rgqKVh3Z0njDxtqvjS+imv/KitrddltaQLtjhXjgD14GT7dhgVzd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o6Lot1rl+La3GAMGSQqSEBIA4AJJJIAA5JIA61SggluriO3t4nlmlYJHGi5ZmJwAAOpJr0qG6tPAOgLDIyzajKM7YGVwzvGrMd3K7QkiIGGTzOFxv3Km7bFJX3IItF0/RxEtrpi3sjbtt5eSwxRMfaSYmE/7qh8dpDn5Ug/tBJEZtD0NEJBYi+gXIxnrMzRn8VI9qpwnxdr9w9xHOdMSdN7GLzFd4+u5ggaaRP8AbbcOnNRW3hzVzeEWniNftORt8p52diPQIpfPbkD8uaj1K9DK8UWwWS2uYdFm0+F4yGlblJ33MdysvyYwVHyYHBOBnFc/XoUUvi7R2dtU0uTUbSfmWfarNIMjO6TBDkEfdlDgHqoNVPEPg1jpaa3plpPHDIpkaAxMo2jJZkBJIxgkrluPmVmAYJSZLXU4iiiiqJCiiigAooooAKKKKACiiigAooooAKKKKACiiigAooooAKKKKACiiigAooooAKKKKACiiigAooooAKKKKACiiigAooooAKKKKACiiigAoqSCCa6uI7e3ieWaVgkcaKWZmJwAAOpr0tvhpoPhe1hl8d+JRY3Uyq6afYp5swU/3jggdx0xkcE0m7DSueYUV7DpHgn4WeKnjstG8T6rb6lLxFFeKvJ+mwBj7Bq8u17S/wCxPEOo6UJ/P+xXMlv5u3bv2MVzjJx06ZNCdwasZ9FaXh+wh1TxFp2n3AnMV1cJC32fG/5jjjPGee9d18TPhXF4D0mxvra/mvEnnaGRpIwoQ7cqBj1w/wCVF+gWdrnmdFFejfDT4daZ4/gvVfU7uzurMoXCwKyMrZxg56/Kcg/hnnA3YErnnNFemXHgz4cw3ctk3xBmiuY5DEwk0yTarA4IJwB+OareM/hNf+GNGXXbHUbfV9GYK32mEbSqtjaxGSCpJAyCaLoOVnnlFFdh8OfB9t448Qy6TPcXNsRAZllhjDhcEA7gSMA5HPr9abdgSucfRXV/EPwb/wAIN4n/ALKW4e4iaBJo5XQKWByDwD6qRUngLwXb+MLnUPturx6VZWMAllupVBUEsAASWUDvzntSvpcLO9jkKK9c0f4T+FPEGoGw0r4gR3d0FL+XHYHoOpyXx3pl/wDC3wfpWrvpV/8AESC2vYyFeOSyxtJAIyd+BwR3o5kPlZ5NRXWfEDwdD4K1q0sbfUxqMNzZpdpOsYQEMzAYwxyMLnOe9WPBvw11fxdbvqBlh03R4smW/ujhMDrtH8WPqBx1ourXFZ3scXRXsunfDr4Y3jmyHjxpb7IAYPHFGx9BuGD+DViePPg5qvg6zbUrS5Gpaan+tkWPZJD7suT8vuD9QKOZD5Wea0UUUyQoq7pOnHVtVt7Bbq2tTO+wTXT7I1P+0cHH5V2HxB+HH/CAadpLXGoi7vb5pd6xptjjCBeBnluW68fSlcdupwVFFdJ4L8G3PjbWDp1rqFlaShd2LlyGcc52KAdxAGe1MRzdFdJ468MReD/FU+iRXbXZt44y8zJsyzKG4GTgcjua5ugAoorV8PeG9V8U6omnaRaPcTtyxHCxr/eZugH/AOrrQBlUV67F8KPCmlXKWXibx7ZQagTte3tyoETejMx4+rBasa18BJ/7K/tHwvrcOqxlS6xMAvmD/YcEqx+uOnWp5kVys8aoqzDY3Eupx6eY2juXmEBR1IKuTtwR2Oa9T1H4Q+GdIuTbX/xK0+CdSQ0T2q7lPuPNyPxptpCSbPI6K9n1T4G6RotlFean48t7S2lYLHJLYgBiQSAP3voCaxdf+FemaZ4LvvEmleMLbWIrQxgx29uBku6pgsJG2n5s4I7UcyHys8yor13UPg5oOjFItY+IdhY3RUFreS2XcpIz083OPfFWbz4HaRYaRDqt349t4dPmCmO4exwjBhlcHze4pcyDlZ4zRXp+rfCnSLXwlqOv6V41tNWSxQO8UFuM8sBgkSHb+I7V5zYafd6pfRWVhbSXFzM22OKNcsxpp3E00VqK9Xt/g7ZaXFE3jDxhpujXEqhltA6u+D6ksOh9AR71o3XwFjvdMa98MeKLXU8Z2qVGxyB0EisRn6jv1FLmQ+Vni9FWtR0680jUZ9Pv7d7e7gcpJE45U/1+vQ12ngH4aDx9Z3UlprK209oVE8UtsSBu3bSGDc52nsMfrTbsJK+hwNFejJ8OPDr3r2n/AAsTR0mRyjCSJkAIOMZYgfrWf4x+F2veDrJNQnNve6a+P9KtGLKmfu7sgYzkYPI5HPNF0FmcTRWr4c0mDXdetNKmvDaNdyLDFJ5XmDzGYBQRkYHPXmvSNS+CFto7xpqnjnR7F5ASi3WIiw9RucZobSBJs8ior1mX4Eanc6a17oOv6Vq6AfKIXwHPorDK56dSK8qngltriS3njaOaJijowwVYHBBHrmhNMGmtyOivVNF+DcOueGIvEMHiq1g051ZjJc25j8sKxVt2WwMEHvio/wDhVOhf9FL8N/8Af9P/AIujmQ+Vnl9FeheKPhhD4e8KNr9t4msNUtxMsKi0XcGY/wC0GI4HNee0J3E1YKKsafZTalqVrYWwBnuZkhjB7sxAH6mvTrv4T+HdGmhstd+IWn2eoyHa0Edv5gjP+0d4wPdgtDdgSbPKaK7Txx8NtT8FxW961xBf6VckCG9t/ukkZAI7ZAyCCQR3rkLa2nvLqK1tonmnmcRxxoMs7E4AA7kmne4NWIqK9Hm+GOmaLLFZ+KvGdhpOpzorR2scD3GzPTzHGAn16d84rl/F/hDU/Bmsf2fqIjcOgkhniJMcqnupPp0I/wDrGldBZowKK1vDfhvU/FetRaVpUHmTycszcJGvdmPYD/6wySBXaQ/C3S7vUG0Oz8b6bN4iUlTZi3kERYdVE3QkYPAGeKLoEmzzWirWo6dd6TqNxp9/A0F1buUkjbqpH+eveui8LeAr/wAS2F1q0t1b6botocT390TtB44UDljyOOOo5zTuFjk6K9JtvhhpviCyum8IeLrfWL21Qu9nJaPbOyjuu4nPbtjkZIrzd0aN2R1KspwQRgg0k7g1YSiiimIKKKKACiivQ9A+D+u6np66nq1xaaFprYImv32sQe4Xt/wIrSbsNJs88or2d/gA95Y/aNC8W2Go+hMW1Cf95Wf+VeV6/wCHtU8Mao+navaPbXKjIB5Dr2ZSOCPcUJpg00ZlFdF4P8IzeM9VOmWmoWdtdlS0cdzvHmADJwVUjgDviuvn+CGqWtwbe48TeHIZxj91Jdsrc9OCuaLoEmzy6ivRPEfwX8VeHNLl1I/Y761hUvKbORmZFHVirKMge2fXpXn8EaS3EcckyQozANK4JCD1IAJwPYE0J3Bpojor1L/hRurjToNQfxDoMdnOqvFNLPIisGGVwSg6jmoP+FN3ZOB4u8Lf+Bx/+Jo5kPlZ5pRXX+N/h3qXgSKwk1C8srhb7f5RtXZvu7ck5Uf3h0rkKd7iasFFa3hvw9feKtettH07y/tM+7aZW2qoALEk4PYGvQP+FMQfa/7NHjfQzrBwBZbuSe4znOfbbmk2kCTZ5TRW74r8I6t4N1c6dq0IVyN0UsZ3RyrnG5T/AEOCO4rEjjaWVI0GXchVHqTTENort9X+F2veH/CUviDWGt7WNWRI7cSCSRyxH935QMZPUnjp3riKL3G1YKKKfDDJcTRwwxtJLIwREQZLE8AAdzQIZRXoZ+E1zZPDa654k0TSdRuVBgsp5yz5PTeQMID2POa5PxL4a1PwnrUularCI7hAGDKcpIp6Mp7j+oIPINK6HZoyKK09B0DUvE2rRaZpNs09zJzgcBVHVmPQAetdkvwiu7i4l02y8S6Dd63CGMmnRXB3cdVDEYLDByOMdzRdAk2edUVJcW81pcy29xE8U0TlJI3GGVgcEEdjUdMQUUUUAFFFFABRRRQAUUUUAFFFFABRRRQAUUUUAFFFFABRRRQAUUUUAFFFFABRRRQAUUUUAFFFFABRRRQAVq+HdOTU9ahglQvEMu8YbaZMDIQHsWOFB7FhWVXWfDyRU8SAbxHIxgMchOAhW5hct9AqsfoDSew1uXdJs9N0qTWtbg3TWFvJLBZmV+ZIxhScjBy2+JOBwsjsMFARs6pb2kq2/iPVJN6xRDI8sEb2JkU4PBYxyQhFORjLH5U2mPSvClz4g+HljHbPFb5uxBMG3PI0qtM33Avyja/PJB8sdMVueIvCLy+ErbTXuLaAwQW0oZJ3kDyKkiFtuzq4STnONsS4PXMPctbHGW1nrvjeTc7m006acskUeT5r5AJ+Y5kYFgPMkbuF3DIFbum6L4e8OXAiW8S41J03QyyNGpJ6ggeYNiHplSZG6oVBUv0dh4Zu5n0K4t0hMU1gklnYtcfMZGhkMbMfLAOxEJwOjszZBY5bEuoPq2kaYY/tcWrEEW+4xjbsWXD/ALsKAEPWJYyCOc4II2xpLc4qbW9T0jWxFr8NqYJi2y8jtskEEgsW4d8HIZZDvXnG1gCHyazeeGPElu9xKX065OWnRV89Acbv3qgGTGQw3ZV1ZCV+bA6k6E3jRL7RDatbtFb2N1BdTMq+W0qKI1IjiAICvtPAP7sZYhRivf8Aw8uLzw7pmmzalaiYSQCG4cyAtHJI8QPllepJgQ88BFyO9GnUNehzPi/wfFFbtqenKgwC0sMWCpCkq7ADoQytkAbWUF0woZU4GvbLrSLvRdLsbuQxTKPJgwiswuGa3RoPlKjaN0LKxySfNcdyD5BrFpFYa1e2tu7PBFO6xOwwWTPyk/UYNVF9CZLqUqKKKogKKKKACiiigAooooAKKKKACiiigAooooAKKKKACiiigAooooAKKKKACiiigAooooAKKKKACiiigAooooAKKKKACiiigAooooA7v4OSWcXxR0g3hjCkyLEZCABIUYL17k8D3Iro/iv8O/Ft1401HWrXT59Ss7plaN7Yb3QBQNpQfNxjsMdOc15LHHKweWJHIiAdmUH5BkAEntyQPqRXfaD8aPGWhxLC15FqMKjAW+Quw/4GCGP4k1LTvdFJq1mcQUvtH1GNpIprW7t3DqJEKMjA5BwfcUmpX82q6reajc7fPu53nk2jA3OxY4Hpk19IeD/HWjfFyO60DW9BjW4jtzMQSJEK5CllJAKMCwx396+edf0n+yvFOpaPAXlFreSW0ZIyzhXKjp3OBQnfcGrbHbfCm0g0lNX8dahHutNEgIt1bpJcuNqr+Rx7F1Ndpa3M/wAQv2e9TN3I0+pafLLK0rnLFkbzc/8AfDlRVXxAfBnhPwfpXgPxHJq32iJFvrsaYI+Zmzw7N1xnj2Cn0rb+EOqeBxfajofhw6wWu4hNJHqYj2sF+Uhdvch+Qew9ql9ykuh84V7/APs4QFbLxFPjh5IE/wC+Q5/9mrxTxLpDaB4m1PSXz/oly8Skj7yg/KfxGD+Ne5/BOb+y/hR4g1RMCWK4nkBPTCQoR+uaqWwobniS6Drut6nMbPSL64lmlZsR27nkknnjj8a9g8Q3MPgb4FReE9WuIpNcukOLNXDGINLvycdAB36FumRXEw/G/wAdxSBn1OCUD+B7SMA/kAf1r0PTdO0H4x+A7/U59HtrDxBAzo9xaptLShQwb1ZTkDDZI5wehpO/UFbofPFeq6VNJ8PvhFJq8Uhg1zxJMIrVgcPFbJ1YccZ56f30PauE8JeHpvFPirT9GhyPtMoEjD+CMcu34KDXqnjnVfhhretJa6hf6/GNKj+wxRWCx+QqoSPl3Ak+mc8gCm+worqTfG+3j17wf4Z8X28aqJY1STByQsiB1B+hDD6tXjUOr3FvoV3pMYVYLueKaZhncxjDhV9MfOT9cV9C2UGgeLfgjquh+G5r25gsI3EP21V87zFPnKOMDBPyg+ma+a6I7WHLe565+zzAH8dX8xUER6c4BI6EyR/lwD+tcZ8Sbg3PxI8QSE5xeyR9P7p2/wBK9J/ZwtQ194guz1jigiHH94uT/wCgivIfE119u8V6xd/8976aXpj7zk/1oXxMH8KOj8I6dc/EXxZoGi3nFrY2vkySITu+zo7ycknrl9gx0444rY+MfitrvXT4V04Lb6LpBESwRDarSAckj/Z+6B7E96u/s8FR461AHG46a+P+/kea434lWU9h8SNfinQqz3jzL7q53qfyYUfaD7JytfRfwR8Ut4m8O6h4W1lmujbRYQysTvt2G0oT146fRgO1fOle0fs8WZTWdc1eR1jtra0WJ2Y4A3Nuzn2EZ/OiWwobnk+u6cNH8Q6npgkMgs7uW3DkY3bHK5/Ss+tLxFqS6x4l1TU0GEu7uWdQewZyQPyNZtUSWtNtzd6rZ2yjJmnSMD6sBXsP7Rl1v13RLTPEVtJLjPTcwHT/AIBXmngSH7R8QPD0e3cDqMBIIzkCQE/oK7b9oG5E3xCt4l/5YafGh57l3b+TCpfxFL4WeU16F8EofN+KmmP/AM8o53/8hMv/ALNXntesfs+QLL4/u5W/5ZadIy89y8Y/kTTlsEdzmvizdfbPijr0vHyzLFwMfcRU/wDZa4yt7xtOLnx54gmVtytqNwVPqPMbH6Vg0LYT3FVWdwigszHAA6k17r4rkPwi+G1hoOlbYtb1hS17dqfnXAG/BHTltqnsNxHPNeQeFDAvjHRGusfZxqEBlz02eYuf0zXrX7RtlKNQ0K+2sYmikhLZ4DAg4+uCfy9qT3SGtmzw4kkkk5J716b8GPGl1oHi620ead20vUpBCYSchJW4R1HYk4U+x5zgV5lXQ+A9Pl1Tx7oVrDu3NexuSvUKrbmP4BSab2Etzu/i9bJ4R+LNjr1lCjNKIr/y3+75yMR29Sqk+5NeVM8+oX5eWRpbi4ly7scszMeSfck16h+0BqcN547t7OFgzWVmqS+zsS2P++Sp/GvP/ClqL7xholoek1/BGcjPBkUGlHYctz2v9ouYQ6P4fs0AVGmlcKAABtVQP/Qq8V0TxFcaLa39qkSzW18IfOidiAfLlWQHjv8AKR9GNer/ALR11v1TQLT/AJ5QTS9P7zKP/ZK8QojsOb94t6pqNzq+q3Wo3j77i6laWQ+5OePavefjEBYfBvw5YbsOJbaPGeoWBs/rivn+3iM9zFCOsjhR+JxXvn7R9wV07w/bZOJJZ5MZ/uhB0/4FQ90C2Z4dpur3GmQahDDgpfWxtpQf7pZWyPfKivZPD8Efws+EZ8WG3R9f1gLHbNIMiJXyyD6bVLn1OAeleGV9DfGmzE3wn8P3NoCbe3lg4UcBGiIB+mdo/GiXYI9WfP8Ad3dzf3ct3dzyT3ErFpJZGLMxPck103w+8a3ngvxJb3STyf2fK6pewDlZI+5x/eHUHr26E1ydSQQSXNxFBCpeWVwiKOpJOAKqxKZ7b+0RosCXWka9CP3k6tbSlRw235kOfXBYfQD0rQ/Zyg8vS/EF23CvNCm49PlVj/7NVb9oK9jttJ8O6GHV5k3TPgchVUIp/ElvyrR+C87aR8Ide1VEHmxT3E6kr12QoR9RkGs/smn2zwCOC71bUWS1t5rm5nkJWOKMszEnsBXu3ieb/hE/2fbXw3rsq/2zcxhI7YybnA87zBnB6IoA9MgCuVt/2gfF8LHzbbSp1OOGgcEfTDj+tdVc+H/Dvxb8DX/iqxsH03XYjJ5pWQurSoobac8EFSOQAQT3xgt+ZK8jyT4eW5ufiL4eQAki/ifgZ+6wb+ld1+0RMW8a6bD2TTlf85HH/stc58GoFn+KujBlyqec/wCIifH64r0zV9W8Pn4+XGl+ItMsruCe3gtoJbmIOIZNu4AhuMNvx067feh7gl7pj/s822oQXes6lKzxaMIAju52xtKCDnnj5V3ZPbcPWvKvGOpW+r+M9Z1C1x9nuLyV4iP4lLHB/Ec/jXovxou/FWial/YzXpi8NXAL2cNrEsMe0dY22gZ2kjgkjoa8fpruKXY+hfmsP2V/Qtb+/SS5/wDsq8G0vS7zWtTg06whM11OcImQOgySSeAAASSegFfSGseI5/A/wP8AD15Z21rcSvbWkXl3al0JaPceARnocc159YfHLUJTc2uo6Vpdta3FtLE0un27JKrFGCEZcjG7GfakrlSS0ueZ2+sXVvol7pCbDa3csUsgYHIaPdjHPH3zn8KoUUVZmXtG1WfQ9YtNUtkiee1kEsYlUldw6EjI6Hn8KrXNzPe3U11cyvLPM5kkkc5Z2JyST6k1FXVeBfBdz4w1jYzfZtKtv3l/esQqQxjk8njccHH59AaPMa10PVb5Wtf2WYI9R4mkjQwh+pDXG5Mf8AwfpWL8CtGt7dda8ZXybodMhZIcgcNt3Ow9CFAH/AzWB8U/H1t4lmtND0NTF4f0wBIByPOZRtDYP8IHC55wST1wOz8DHyP2cvEjxfKz/atxHfKKp/Tio6F7v0PE9X1S61vV7vU72QvcXUrSuT6k9B7DoB6CvYfH9uNU+AvhLVZk23NoIolJ7oUKn89iH8K8Rr3v4q40T4K+F9EdCly32cOh6jZES/8A48R+dN7olbMqaLD/AMIF8Ar3W4mEeq63hI5BwyqxKqAfZN7j3NeQ+H7uWw8SaXdwHEsF3FIh9w4NezfFyUR/BvwfbQf6hxbMPXC25A/nXkngqw/tTxxodkYzIkt9FvUD+AMC3/joNEdrjlukegftB6Wlr4zstQjXH220G/3dCRn/AL5Kj8K6PwvpkXjz4Af8I/pU8cWpWjnfFvwDIJC43d8MDwTxkf7NZPxxW48Q/EjRPD1htkuPs6IqnjEkjnqfTAU/Q1DrN/p3wWnXSvD8C3viSW3Bu9SuGO2NWOdixg47A89OM57Loh9Wxfhhot78P9R1PxR4qR9Ksra3ktkjmYK9zLkHai/xj5TjHBOMEgGvJNTvTqerXl+0axNczvMY06LuYnA9hmvoHRta0H446DLo2tWqWevWkZkiliGdvQF4884zjchPpz3Hz9qVhPpWqXenXIAuLWZ4JApyNysVOD9RTjvqKW2hVooAycDrXsr/AAV0GyCQ6p4/sLK8CKZbeVYwUYjkcyg/jim2kSk2eNUV0/jnSdE0LWodL0O+XUI4LdfPvUcMs0jEtxgkABSowO4Oa5imJnrXwg8L2C2WpeONciElhpCs0ETDIeRF3FsHrgYA9z7Vwvi7xhqnjLWZb/UZn8ssfItg5McC+ij6AZPc817Jo1oZ/wBl24S1XdK0E8smzqds7E5+ir+Qr57qVq2y5aJI1vDniXVPCurx6npNy0M6cMvVJF7qw7g//XGDzXu3xYgsPGnwmsvF1oAslsEnQn7wR2CPGT7MR/3yfWvnOvfL2QaN+y3a295hZrtVWFW/i33BlX/xzJ/CiW6YR2aOT+Adqbj4keb/AM+9lLL19Sqf+zVi/F26F38U9ckXosiRdc/cjVT+oNdf+zrblvFOr3PaOyEfX+84P/stbvg6Dwh4m+IPiqx1TS7S41mPUria1nnZpEmjDkY2Z2nbjOO4PsTSvZ3GleNi78G7640b4U6lqWuOw0qGWSS3WY9Ywo3Bc8bS2QAOrZ9a+cK734leIvFsusT+Hdemjgt7JwsdpaJ5duVH3GUdSMYIznHtXF6fbm71K1tgMmaZIwMZ6kCml1Jk+h778cR/Zvwy8P6URh0uIlxkdI4WU9PcjpXgVpp91frctbQmRbaEzzHIARAQCTn3IH1Ir6X+MnjCLwtHo8cmhaZqv2kzNtv4hII9uzkDtnd+leXX/wATbDWfA+v6M2haZo9xcxwmA2EGwTFZkLK2B/dBOT6HvilG9ipJXODvNcur3QNM0eb5oNOkmeBiSSBLsJX6Apn/AIEazKKKszNfw/4ivPDVxd3VgFW6ntXtkmOd0O4jLL6NgEA9s1kgncCM7s8Y60legfDLwimpaj/wkmsutr4d0lxPcXEvCyOuCIx684yB9OpFJ6ajWuh33x4H/FDeGTqGTqwkAYkDP+qHmc/72zpXgNdl8SfHMnjnxKbtFePT7dTFaRN1C55Yj+83f2AHauNoirIcndnvHxG3Wn7PvhOAyFml+yZz1wYHbH4cCvB690+OSnT/AAV4P0sgjYhBBXH+rjRenb73SvC6UdgnuFeyfA7Q7a2h1nxtqMYe30uJ1hyAcME3yMPQhcAf75rxuvefDX+h/sy6vNB8jzedvI75cIf/AB3iiWwR3PFNY1a813V7rVL+Vpbq5kMjsT69APQAYAHYAV698UoBq/wg8G+IZj/pcaRwOTyX3xZJJ+sef+BGvE698+MJ/sn4ReFNEmBW6XyFKt1HlQFW/Vloe6BbMqaNbn4d/Aq616MCPWtb2pDMB80aPwoB7fIGcY7keleU+DryWx8baJdRMd6X0J69QXAI/EEj8a9d+NMsdv8ADPwjYW24WzCN0z6JCAufwevKfAdkdR8f6BbbC6tfRMyjuqsGb9AaFtcb3SOx+PmlR2HxAS8jGBf2iSv/AL6kof0Va8sr1r9oO+S48dWdqhBNtYqH9mZmOPy2/nXktOOwpbhRRRTJCiiigAooooAKKKKACiiigAooooAKKKKACiiigAooooAKKKKACiiigAooooAKKKKACiiigAooooAKu6Tf/wBmanDdFDJGNySxhtu+NgVdc9sqWGfeqVFAHqfiqeSXwwmpaRcSI0LJO81sTGZBI8weY46BmlVdo+4fMTsScTWrq7vvC2l6xZTyRPbRxwzeTIwIVEESk+4beSewuEHGcVU8E6+NPum0672va3GfK8yXYIpSMH5uih1+Rs/L90sGVdp6i+1DR/Dt09tPp8kUM7s6qYjEjnJVskFgCRmN0WNAPTKqwz20NN9Tc0/xPb6lpdtqNta7GVFg8myiGUcIoAjVnH7xWAwMtlApVT84R9n5sk8etS3Oo3jWn75YbnzyxXB6JLIwhD7cZPmZwSuxUYrz9hp+naNYz6nozRXCzZTAnxGYyCcPLKREO37t4y5x0HBrEuNX8V3kjRJb2VrEX3KZfK2oxx84lmJIbgDfuyMAZAAFKxV+50nirX9ZtvDBup7gnVLgRD7XAxBjxNJIRHIDnau6JV5243Fchgxr65Lqz+BrVri9lGrWeJpZy588yh92N+d2dpwc9Gsz3Bpm2Hw3oHna3eNJqBkWZW80vIZ2BdtoOdzBGgO8/KG5+YqFePwre3VzFd61fhLaw80CFWBaKNI7a5XIUn5wjSJnJyzPySWNMXUj1zxBfabN4dsL+9u9ltMLm4EkrOXddineM8lZo58Z5wfpXCa1NBcazdPbSeZb79sT7Su5F4BweRkAGjWdS/tXVJboIY4yFSJGbcVRQFUE92wBk9zk96oVaRDdwooopkhRRRQAUUUUAFFFFABRRRQAUUUUAFFFFABRRRQAUUUUAFFFFABRRRQAUUUUAFFFFABRRRQAUUUUAFFFFABRRRQAUUUUAFFFFAHo/wAILXRNR1XWtK1y8jt4dQ082yb5FQsxkQjaTxuBUEfToas6p8BvGFpetHYraX9vu+WZJhGcerK2MH6Z/GvL6mW7uUiMS3EqxnqocgH8KVn0Kurantnh+20j4K2V9qWsaja33ieeDyodOtpN3lqSDhjjjJAJJwMDjNYnwj8L3fiXxt/wlGrROLGCZrnzpFwtxcljtVSepDZbjPIA715RRSsHMbfi++1LU/Fup3urW09tezzF3gnQo8YP3VIPIwu0D2xWz8J21CL4laPNp9rNcFJts4jQsEib5HZsdAA2cn2ri6KdtLCvrc9g+Pvhme28UxeILeB3tL2JY5pVGQsyDbg+mVC4z1wfSu58BeH9Qi+B1/pUcIGp3sFyBA8gUo0gKru/unGDg/pXzNRS5dLD5tbnpkfwQ8RRMG1XUdH0yLG52uLvkDPXAGP1roNT8YeG/h54EufCXhW+Gq6ndbxdXqD92pddrMCOCcABQCQOpJIwfE6KLX3C9tj2v4e+GtY8KfD/AMQ+Lhpt3/a09t9n0+FYmMqoxAMu3GcZIb6IT0NeKUu47t2Tn1zSU0hNnt37OkmoR6vrEQtpf7NmgVmn2HYJUYALu6ZKuxx7V5x4/wDC9x4T8YahYvbyR2jTM9o7KdrxE5XB6HAIBx3Brmdx27cnbnOM8UEkgAk4HQelFtbjvpY+kvgD4f1DSNA1S81Czmtfts0flLMhRnRVJ3YPY7+D35r531OwvtN1Ga11G1mtbpWy8UqFWGeeh7VVLsxBZiSOhJoZmY5Ykn1JoS1uDd1Y3fBviabwh4qstZhTzFhbEseceZGRhh9cHj3Ar3nxX4T8P/GLSoNa8O6nAmpxIE3sTyvXZKo5UjJwcfmMEfNFPimlgkDwyPG4/iRiD+lJq+oKVtD1OH4B+JI7h21LUdKsrGI5kummLDb3YDA/8eK07xd4y0Tw54RPgbwVMZ7d8/b9R/57k/eAI656E9NoAGeteY3epX1/j7Ze3Nxjp50rP/M1Vp27hfsFFFFMk774OaPc6n8SNLnjt5HtrR2mmlCEpHhGK5PQZbAFWfjjBdp8Tb2aa3lSCSOIQSMmFkAjXO098NkV52ssiDCuyjrgHFI0kjgB3ZgOgJzStrcd9LDa91/Z20m7jvNX1WW2mS2eFIYpWUhXO4kgHvjA6dM14VUnnzbQvmvhRgDceBQ1dWBOzuW9ahu4NbvUv4JYLrznaSOUEMCSTzmqFOeR5G3O7M2AMscnA6U2mIUEqQQSCOQRX0vouueHvjN4ITQtXuBBrEYDPGGCuJVBHnRj+IEE5HbJB7E/M9KCVIIJBHIIpNXKTsepX3wC8X290I7Z9Pu4WPEqzFNo/wBoMAfyzW3YQaB8E7O5u7u9ttX8XzR+XFbQ5Mdtnrk9QOmScMRwABk15K3iXXntvsza3qRg/wCeRu5NvTHTOOlZdKze4XS2LOoX9zqmoXF/eSmW5uJGllc/xMTk11nwq0a81X4h6O8FtLJBa3KzzShCUjCfNlj0HIAGe5FcVUsV1cQIyRTyxo33lRyAfrTYlueu/tEW11/wl+nXRt5fsn2BY1m2HYX8yQlc9M4KnHvXjtTPd3MsQikuJXjHRGckD8KhoSsrA3d3Oj8CaPda1410i3t7aWZFvInnMaZEcYcFmPYDAPWvUv2jIbyS60OYQSmyijlBlCkorsV4J7EhR9fwrw+G6uLbd5E8sW7rscrn8qe99eSxGKS6neM9UaQkHv0otrcaelivX0P8NfFuh+NfA48D+IpVW6SIWyJI+37RGPuFD/fXA4/2QeecfPFFDVxJ2PVtc+AfimyvHGkta6halz5Z84RyBe24NgZ+hNamg+DNI+FkkfiTxtf28moxDfZaXbne5fs3PUg/gDznNeXQ+LvEttbi3g8RatFCowI0vZFUD0wGxWTLNLPK0s0jySMcs7sSSfcmlZ9R3XQ1/FXiW+8X+I7nV73iSYgRxLyI0HCoPoPzOT3r3/wb4e1WD4A3OmwWLjU9QtrnbbyARsfMLKM7iAMrg5OOCK+ZgSCCDgjvVv8AtTUP+f65/wC/zf40NXBOx3Vn8EPHVzOqT6db2aHrLPdxlV9zsLH9K6+/8R6D8Lvh7deFNH1OPVdcvPM+0SwH5IXddpbI4+UAADOcjJx0rxKW9up12zXM0i+jyEj9agotfcL22PVfgDp0tz4/kvBE3k2tnITJg7QxKqBnpnBPHsfSsP4wtM3xU1p5I2jJeILkEZAiQAj64rkItSv4LcW8N7cxwBt3lpKwXPrgHGabc315eiMXd3PP5Y2p5shbaPQZ6U7a3C+lj6E8MXtp8ZPhnPoWqyga3YAATty28A+XN755Vvx6ZFeDX3h7VtO1x9FubCddRR9nkKhZmP8As4+8D2I4NU7S9u7CUy2d1NbyEbS8MhQ49MinyalfTSxyy3ty8kY2o7SsSo9Ac8UJWBu59MfFDwhreveANH0PRbMXE1tNE0gMyphUiZf4iAeWH5V47/wpTx7/ANAZP/AuH/4quK/tTUP+f65/7/N/jR/amof8/wBc/wDf5v8AGkk0DaZ3firwDL4F8AQPqwgbWNRvkwqYbyIkRyVDepZlzjjgc15zU013c3IAnuJZQOgdy2PzqGmhM7H4c+A5vHmuva/aBbWdsokuZQMttJwAo9T6ngdeeh9a8SfCzxTqOnroOiXekaX4chbKWqSyb5z/AM9Jm2fMxwDjoMDrjNfPtnqN7p7M1leXFsXGGMMrJu+uDVv/AISTXf8AoNaj/wCBT/40mncaasdJ40+Fus+BtLi1DUr7TZYppxCiW8jlySCc4ZAMfL69xXV/BzWLXUvD+v8AgO8uFhk1OKRrNpACu9oyrD6jCsB7GvJ7zVNQ1BVW9vrm5CHKiaZn2/TJqqrMjBkYqwOQQcEU7XWoXs9D0bwf8LNbufFaLr+nTafpVhJ5t7cXK7IyickBjwwOMZGQAc1B8XPHEPjPxQn2B2bS7FDFbsRjzCT8747ZwAPZRXJ33iTXdUtUtb/WdQurdBhYp7l3UfgTWXRbW7C+lke3RySfEn4FwaVYEz63oMkbPagfPIihkXb6/I35qR3FVvhf4Yfwa93448WwTaba2MTJaxzpsklkYEHCnnpkAd93oK8isr68026W5sbqe1uE+7LBIUYfQjmptT1rVNamEuqajdXrjobiZnx9MnilboHN1Ow0Xxytx8ZLbxbqu2KCS6O8EbhDGUMa/XapHPtmtz41+E9VfxlL4htLWW80zUIonWe3UyKhVAuCRnGQoIPQ546GvJa2dL8WeIdEgEGma3f2sAJIiinYICep25xTtrdBfSzPTPhHoVx4Tmv/ABr4kjk03TLa1aOLzwUeZ2I+6p5IwMD1JGM4NeUa1qT6zruoapIoV7y4knKj+HcxOP1o1PWtU1qVJdU1K7vXQYRrmZpCo9Bk8VRoS6ib0sKrMjh1JVlOQR1Bp000txPJPPI8ksjF3dzlmYnJJJ6mmUUxBRRRQB7d8DvHWn2dtP4S1iSOOO4kMlrJN9xiwAaI54GcZHqSR3AOb4w+BWu2GpTTeG4hqGnNlkjMqrLEP7p3EbvYjk+leR10Fh458VaZbLb2fiDUYoFGFjFwxVR7A9PwqbO90VdWszs/D3wa1KKYal4ykg0XRrfbJMZZ0LyL/dG04XPTk554BrK+J/j2LxdqFtY6VGYNC05fLtYsbd5xjeV7DAAA7D0yRXJarr+sa46vquqXl6V+758zOF+gJwPwrOp26sG+iPff2cLV1tvEN20Z2O8ESOV4JAcsAf8AgS5/CvGl1u/0zxa+tWcrQ3sV286sRghtxJBHockEehIpbbxd4lsrWO1tPEGq29vEu2OKG8kRFHoADgVnXt9d6ldvd31zNc3MmN8szl2bAwMk8nihLW4N6JH0F400W1+Lfw9s/FWhw51e2iO6FeWYD78J7kg5K+uenzV4x4EspLv4haDbeSzkahC0ibcnargtkegAOaztN8Q61o0UkWl6tfWMcpDOttcPGGI7naRT4vE+vwX099DrepRXdwAJp47p1eXAwNzA5OPekk1oDaep7f8AG/wl4k8T65pbaPpU13bwWzBnQqAGZuRyfQCvL0+E3jqR1QeHbgEnGWkjA/MtWT/wnHi3/oaNb/8ABhL/APFUf8Jx4t/6GjW//BhL/wDFUJNKwNpu5q+PPCa+C7bQ9KuEQ6rJbvdXkiNkZdtqoO2FCH8SfauMq3qOq6jq9wtxqd/dXsypsWS5maRguScAsScZJ49zVSmhM9G+GPwwm8bNLqd0+zSLaQxuqOBJPIAG2D+6MFcsfXjvjsPFPw4+IHiSOCxih0rT9FtOLTTbe5Plxj1b5fmbk5Y+p6ZNeOaf4k13SLc2+m61qNlAWLmO2unjUscDOFIGeBz7Vb/4Tjxb/wBDRrf/AIMJf/iqTTuNNWJfF/gnVfBN1bW2rPbGa4QyIsEm/Cg4yeB3z+RrEsLZ73Uba0jQu88qxqqgkkkgAAD61JqOrajrE6z6nqF1ezKuxZLmZpGC5JwCxJxknj3pNO1S/wBIuftOnXk1pPt2+bC5VgPYjkUxaXPZf2jrhm1PQLcg7Y4ZnBxxlioPP/ARXh4GTgda1tR8Ua9rFt9m1PWL29hzuCXEzSAH1GTxWTQlZWCTu7nQeJfBWveEY7J9asxbi8QtFiRWPGMg4PBGR+f1r0j4U38PiLwB4i8CSTIt7NHJNYq7Y3kqOB/usqk98MT2NeV614j1nxE8D6xqVxetAmyIzNnaOM/icDJ6nHNUbW6uLG6jubS4lt7iM7klicoyn1BHIoauhp2Z2/gL4e6rq/i6FNT0+4s9OsZfMvpbmIoqhPmKEnHJ4HsDmpvjB42h8YeKkSwkMmmWCGKB+0jE5dwPQ4A9woPeuc1Pxz4p1myFnqGu309sF2GIykK4/wBrH3vxzXP0W1uwvpZHt+svJ8Q/gXpkunKbnVNDkjS6gjBaTaqlMhR1yNrZ9m9DVH4Q+Hh4elu/HPiRX0/TrGErbNOhUyu4wSoPJ4yBjqW46GvLtI13VdBujc6TqFzZSkYZoJCu4ejDoR7GrGueKte8SyBtY1W6vAG3Kkj/ACKfVUHyj8BSt0DmW4eKtfm8UeKNQ1mYFTdSllQ/wIOEX8FAH4Vj0UVRIUUUUAFFFFABRRRQAUUUUAFFFFABRRRQAUUUUAFFFFABRRRQAUUUUAFFFFABRRRQAUUUUAFFFFABRRRQAUUUUAFei2EOqPoltZa1pj31rPbiaEwL50sceMI0kakMABtxIMEDCkuo8uvOq0LLW9R0+NYoLjdArbxBMiyxBv72xwVz74pNXGnY6m28KXIu/tPhrVpo5QTt8oyPIOeg8pfN/F44+9bvhvQ/En2o3t5rN7NFCNzraSSzAY4Il2cnGeYxlj0bYp3jgx4p1Mb+bVt/USWscg/AMpA/AVn3eo3eoTLJfXM1wVAUeY5O1R0A9BjjA6VNmVdLY9B1CwsNT8QCfULsXTgt5NorBvl3FmZgpVskl3bf5AGScgcVB481mKDT4dHtmcF0G5CQNkZKtjaAAoZlQhdq4WNDgFyBl3ni6wsVnt/Demi1hdjtkmUE7cgqSuWJYY/jd1B5UKQDXJSyyTzPNNI0ksjFndzksTySSepoUe4OXYZ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rmmeJfCNj4EsoJ4LQ+IINObbcLCr7t053ROMY3hApBPqeR38jopNXGnY9tfV/CUfiC8xqejSLfS3Vxp0y2wMVm5hRITKGTAwQ/y4IzgmoNW8YeEF07X0s7XTftlnLHNpxgtlCTTSQmKXblOURmZxnqcEcYFeM16dpXwz0278O2F9c6hdrdTxQXjhEURGF5xEyKx6SLkHnjkDHek0kUm2bGn6v4WX4mrd3s2jyWDaNDH5gjQIkx2B2Ubdu8fOeR0yB2FS3mveDbzT9M09xpk0U99cTT3KRpCYIY7lpFG3bnc8WEUZAwfaq978HNLscTLqlzf2whurtfsbIWmhiMShRkYVsyNubkfL0GcDCtPhta3Or+KNPlvprObS/KFtHcGLcxlOF8wqxGASgO3P3vXClaD1OytLrwpb65rupWGreHkg1Kyimt4LmNB5V0wIbIO7aq8sVHUtjPFcxf3Phufxb4Tu/tun/YdN0WCa9MUa4luItzFCnG5mbYNpI4PasXVvhfrGk6dq18b/TLqLS2CXH2WR3w2VBXOwLuG4ZUkH24rfv/AIQxyeGNAvtFu7ifUdUW3ZoJtpSNZImkLHaMgDYexz2yaNBa9iz4gs/DE9p4nttJ1vQ4bW9ure9tixTfGuGM0a4GR8wXCjAxgDvVzwjrHhGDwl4ct7u40m3vYrtWuN8MbeahZy/mFl3KQvGckHIA6/LzEvwlvYo7SIazYyX1zdNAsMUczoFEQl37lQk5RlOMdGHfIBD8KLy3YNqWqacN32tUt4J2852gEoYhSnK7ojz7jpng0DW+x3thq/g37JqNrqOo6I7XcvlwF445PIUwsoLsqDd8ygkrjBYcjBrG07xb4WlvvCMksemQXE6qmss9unlxiESKvG3A8wvuOP7qVzlv8GPEVw8Std6bAJYY5Vad5U5d9gTGzO7OO2ORgmua8V+HB4bm0uMS+YbzT47tvmztZmZSOg6FT6/WhJA2z1tdW8H3WiaBFJf6IL+ynsprpmijAkQSMsqghRztwSDkEAYHevNfiXc2V34r87Tri0lsjCBCtsUPlgFshigAJLbmHcKyjjGBx1FUlYTlcKKKKZIUUUUAFFFFABRRRQAUUUUAFFFFABRRRQAUUUUAFFFFABRRRQAUUUUAFFFFABRRRQAUUUUAFFFFABRRRQAUUUUAFFFFABRRRQAUUUUAFFFFABRRRQAUUUUAFFFFABRRRQAUUUUAFFFFABRRRQAUUUUAFFFFABRRRQAUUUUAFFFFABRRRQB2vwo0h9Z+INhAbW2uLWMNLdrdQrLGIQOchgR1IAPYkV2fxw8OaRbaToGv+H7GztrC5BRmtIViSTcoeNsADqA1ZGmgeCPg5d6m3yat4nc2ttn7yWy/fYdxnn/vpDXUaQg8Zfs3XdnjfdaRv2k8nMR8wY/7ZsVFQ97lpaWPBq+gPhlZaRd/CbUda1bQNIvLjTjOYnl0+LLJHECAxCgtznk8n1r5/r6G8NY0v9mS/uB1uba63fL/AH3aL+WOacghueA315JqF5JdSpAjv1W3gSFBxjhEAUfgK9o+BWl6X4l03WLTWdH0y8is2hMEklnH5g3+YWBfG5vujqT6dK8Pr6F/Z7jW08K69qTq2w3AUkL1CJuIB7/folsKG54r4j1UXvii6u4LSyt4YrhhBBBaxxxqgclQVVQG44JOSe+a9y1m18I+GfhlpHia88G6Ze3V1BbeZEoEQLyR7mIOD78Yr5zZizFj1Jya+hfjgo034X+H9LIKulxCuOOkcLAj8yKUuiHHqzkLbx18NdQlWLVvh6tnCePMtJ9xGfXGw/rWl4j+Eei6v4bfxL4AvnubcKZDZsS+4DqEJ+YMP7rZJ9egPi1e0/s66tcp4h1XRs5tZbX7Vg/wujqvH1D8/wC6KbVtUCd9GeO2d1JY3cdzGkLvGchZ4VlQ/VWBB/EV7x8WtL0Xwn4LsbjTvD+l22pXsoikf7GjbFKMX2hgQDnGDjjnpXmHjvSoofirqunWsYWOS/AVEXgbyDgAe7dK9N/aQmK2vhyHs73D/kIx/wCzUnq0C0TOZsta8GeEPBeiQan4Ut9Z1u6ga6mLkKFRnbZliCc7QOMdOe9d34Xh8GeI/AWpeKX8C6darZCY/Z9wfzBGgbO7aMZ5HTtXzhJLJMwaWRnYKFBY5wAMAfQAAV9B+HCNL/ZjvrgcNc211uwo/jkaL8eMc0SQ4u5g+GPGfw+13X7TS7z4fWVj9rlWGKVHWYB2OBuG1cDJHPNeZ2Hh2+8ReLH0bSLffNJO6qOixqCcsx7KBWKjtG6ujFXUgqynBB9RXunwtt18NfCrxJ4zC7tRljlWGQruKhB8vvgyHJ/3R6U3oJe9uZV3B8PfhhKLG8sG8U+II8faBKQtvCcZ24II7jghj7jpWxoHjv4beK7kaVrPg/TdIM/ypMY49mfTzFVWQn14HvXhMssk8zzTSNJLIxZ3c5LE8kk9zTKOUXMenfFr4YxeCpoNT0ppH0m6kMeyQ5aCTBIXPdSAcZ54OfU5Xwl0+w1nx5a6TqenW97aXKSbxKDlNqMwKkEY5AFeozag/in9mmW5vgJrmC32l267opQA2T32gZPfJ9a4b4BWv2j4jtLx/o9jLLyfUqn/ALPSvox2XMrG3411L4f+DvFNxoh8Aw3ZgVC0ou2T7yhsYwexHetfSvBXw++Jvha6uvDuny6RqER2H942Y5NuVDLkqUPqADwelch488JeI/GfxN1260bSprmBLhLcyghUDJGikbmIH1+tdLo2raR8HPA17btqdpf+J74l/s9q4kWJgMKGI4wuSTnGSSBnrS6abj667HhkEz2d2soSJ2jb7kqB1PsQeDXunxb0LQPCXhGzuNN8P6fbajfzCORjFv8ALXYS20EkA5xyBXh1hA15qdtb8s00yJ65JYD+te5/tITYt/DkGeGe4cj6CMf1NU90JbM5v4I6FpfibUdT0/WNLtry2hhEyO8eGVywGN4wcYzxmuO8fTWw8Yalp9jp9pY2dhdS20UcEYUkI23LN1Ynbnk8Z4r1H9m+Af8AFR3BXn/R0Vv+/hI/lXierXH2vWb654/fXEknAx1YmhfEwfwo7H4R2VlrPjaDRtS021vbK5SRpBKnzIVQsCrDBHIAx05p3xctdM0fxnPoekabbWVpapGx8tPmd2QMSWOTjDDjpxWr8ALUT/ESWU/8u9hLIOO5ZF/9mNc78WLr7Z8Udel/uzrF0x9xFT/2Wj7QfZPSvhB4W8NeI/Bn2zXtHspblL5rWGQgoZFCKwBwQCclue+K8y+J/h2Pwx4/1Kxt4hFaSMLi3UDACOM4HsDuX8K7ZtSbwp8EfB15BkXT6z9tK/3wjSfpgIPxrT/aA0uK+0zQvFNp88Tr9naQfxIw3xn/AND/ADFJPUbXunh9hY3Gp6jbWFpH5lxcyrFEnqzHA/U19F+KPAnhTwh8NbnUotEsb+/sLeOMzSlsSSblRmYBv7xJx7Yrzr4UWMGj2+sePdSiDWmjQlLZW4ElywwAPoGA9t4Pau0vby5vP2Xri9upDLc3LNLK5/iZ77JP60SeoorQ+fmbcxYgAk54GBSUVZ0+yl1LUrWxgBMtzMkKADOWYgD9TVkHZeB/hxJ4lsp9b1a8Gl+HbXJmu3HMmOoQH8s+vABORW2vjL4a+HbjyNH8Ef2wifKbvUZRmT/aCsrD9F+grc+Od2mg6F4f8H6aWhskiMkiLwHVMKmfXncT74PWvDala6lv3dEe0alqPw58Y+C9bu9P8OppmtWNt56RRr5ePmVdy7CFYAsAQR36d6w/gvomleJvEd7pOsaXbXlsLRrgO5ZXRg6LwVI4+bp/k+bRzSQ7/LkZN6lG2nG5T1B9q9k/Z0tt3iXWLrjEdmsf/fTg/wDslDVkCd2jF1bSNFvPjNB4cs9LtrTR7O7CTKjOC8aKGlLuTnor8jGB+dXZNf8AhRLrEVlp/ge7uo5JViWVrqRNxJxkLvJx9cH2FcR4w1CUfEDxFdWs7oZL66QOjEFo2ZlI+hUkEehxUPgmBbrx34fhZdyPqNuGHqPMXP6UW0FfU9l+IWifDn4fjTvP8HNeG98zaI72VNuzbnOWP98Vzd7pngTxX4e0yXwto8un3smtW1jcpLI7MqyBvViCpweeD8p6VZ/aLud3iTRrXj93ZtJ/305H/sleQ2uo3tipW0u54AXWQiNyvzqCFbjuAzYPbJpJaXHJ2dj1LWPEPwjsNQktrDwbcX6ROyNOLySNGIOMr85JB9Tiut8eeHfh34D0uyvLrwh9pe6k8sQpeyqVwuSc7jnHT8a8B023N5qlpbAZM0yRgfVgK9x/aQnxF4cgDDlrhyM+nlgfzNDWqQ09Gzldcb4fa18PdS1Dw5oUum6rZyQeYsszsQrtglcuQw7dAa8+0O0mv9e0+0traO6mmuERIJM7JCWHDYIOPXkcVTjuJoopYo5XWOYBZFVsBwCCAR35ANekfCy2h0Kw1vx7fRK0OkwmKyVwcSXLjAH4AgH/AH89qrZE7s634s/Drw3o/gVtW8OadHDJb3arcSRzPINmWRl5Y4IcqD7jFeDV738KLh/Gnw88WeG72TzrqV3mDytyWmUkN+Eibvqa8JiYW12jTQiQRSAvE+QGweVOOfalHsEu56P8WtC8O+H7bw7b6Ppv2O9ubQ3N0DI7HBChchmOOQ/5V5nWlr+vX/iXWrjVtTl8y6nbJwMKoHAUDsAOKzaa2E3dhXrHwY8H6N4mXVZfEGmQz2MJijinkmkjIlY4CAqwBzx75K+teUKpZgqgkk4AHevV/GV8/wAP/D3hjwnYsF1C2kTVtQZTn/SM5RSR6Y/IKaH2HHucr8TPDsHhfx7qOm2cJishslt1JJwjKDgE8kA5H4VySnawJAYA5wehr2/4+2EWo2Hh3xZaAtBcw+SXP91h5kf6GSvD6Iu6CSsz3a/8MeELD4PReMn8L2Z1KS3idYTd3HlF3cL08zOMHdjPbr3rwyVxLM8ixpGGYkImdq57DJJwPc19BfE1msfgF4etful0soWGfSEt+PK189Uojkel+ErTwHpfgUaz4y024vbq7vJIrOKCV1Zo0VcnCuoxuJBJ/Cu68B+Gfhl4+ivpLLwlc2y2jIrGe8m+YtnpiTtt/UV4BLdTzwwQyys8VupSJSeEBYsQPxJP419AfAXGneANf1Y7fluXznJ4jiDcj0+btSlorhHV2OWs9Y+DM+oi1ufCeoWqF9gna6lZF5xlsS5A/A1wPjbTrTSPG2sadYxeVa2908cUe4ttUHgZJJP41gVft4b/AMRa5DArNcX97Msalzy7sQBk/wBaq1iW7nsPwg8A+HPEvhWS98Q6NFI7XbRWsxuZY2mAXJG1WAOOenofSvI/EmlHQ/E+qaWRgWt1JEvuoY4P4jBr1XXfFFt4T+InhPw9p02NN8OMkNw4/jkk4mY++1j9CWrN+P2iHT/HMOpohEWpW6sWxwZE+Vh/3zs/OpT1KaVjyiiiirICiiigAooooAKKKKACiiigAooooAKKKKACiiigAooooAKKKKACiiigAooooAKKKKACiiigAooooAKKKKACtW38T67aWEFhb6vex2kEomigWZgiOG3AgZ4w3P15rKooA1oPE+vWt1HcwaxexzxySSJIs7ZDSYMh6/xYGfXFJaeJtcsLm7ubXV72Ge7YPcSJMwaVgdwLHPJySc+59ayqKB3NmTxZ4gltry2fWb0wXrl7mPzjtlYgAlh3yAPyp6eM/EsUSRx67qCpGkcaATsNqxnKAfQ9Kw6KLBdm5F4y8TQSPJFr2oo8kxndhcNlpCu0seeu3j6UknjHxHJcQ3D63fGeDzfKk847k8z7+D1GaxKKLBdnRN4+8XOVL+I9TbbjG64Y4wQR1PqAfwrK1LV9R1iWKXUr2e6eKMRRtM5bYg6KPQc1SoosFwooooEFFFFABRRRQAUUUUAFFFFABRRRQAUUUUAFFFFABRRRQAUUUUAFFFFABRRRQAUUUUAFFFFABRRRQAUUUUAFFFFABRRRQAUUUUAFFFFABRRRQAUUUUAFFFFABRRRQAUUUUAFFFFABRRRQAUUUUAFFFFABRRRQAUUUUAFFFFABRRRQAUUUUAFbPhTw/P4p8Uafo0GQbmUB3A+4g5dvwUE1jV6T8N/Enhnwfaajf3V3cHXLm2aC2aO23JbZ7kkjJyF6dh70nsNbm94y+LR0zxDPomkaFoV3pel4tLZr21aVl2AKwU7wNuRgeoANdL8I/iNL4q1m90O+0nSLKNrczItjbmNZCCFYMCxB4I/AGvnedVSeRUlEqhiBIAQG9+efzrqvhvrVh4b8YWut6hevBDabsxRxF3mDIykDsAM85P0zScVYpSdzG8TaO2geJ9T0lg3+iXLxqWHLKD8p/EYP417bdFU/ZVUxYI8hAcepuhu/rXnXxS1zw54q1/+3tDuJxNMiR3NvPCVJKjAcHJGMBRjrx3zxreAPibpul+Gbjwj4qs5LrRZt6pJHy0StyVK8cZywIOQT9MDu0gVk2eWV9B/Dw/2F+z5rmo3GES5F1LET3JQRL+bLiuJTQfhNHdfan8Y6jLaZyLNbJxJ/ul9mP0HQ4pnj/4nwa/otv4a8OWL6doNvtG1jhpguNoIGcKCM9SScE9KHroC01PPbC3N3qNtbAEmaVYwAM9SB0r3X9pCUrbeHIezvcN+QjH/ALNXjvhGfS7PxNYX2r3EkVpaTpOyxw+Y0m1gduMjGcda9X8Z+Nfhl46uLSbVZteja1VkT7PEighiCc5z6UPdAtmeG1718F9EXwn4e1Xxxro+y2sluFt2f7xiByzY/wBpggXuce4rl7TW/hN4elF1ZaHrGs3ScxrqDIIgfcDg/iprnfG3xH1vxu6RXbJbafEcxWUHCA9iT1Y4/AdgKHd6CVlqN0a+fxL8W9Pv54wDfazHM8YJwA0oO38BxXc/tF3O7xLo9rxiOzaT/vpyP/ZK4L4e3mj6T4ustX1q+Nvb2UnmiNImd5WwcAYGAAcZya3Pi94n0Xxjrllq+kXrOEtVt3t5YWR1IZ23ZxtI+YDr+dHUd/dPOa+hdZQab+y9bwsCGmt4Co24+/Mr/wAia8CsoYLi7jiuLpLWEn5pnRmCj6KCTXtPi3xn4M1/4cWfhWx1uWGS0SBI5p7STY3lrt+baCRkc8A/SiXQUep4dX0d8LYY/FPwPv8AQInSOcfaLUt3DP8AOrN7fOB9F9q+ca6zwD48v/Amstd2yefaTgLdWpbAkA6EHswycH3PrRJXQRdmcxcW81pcy21xE0U8TlJI3GCrA4II9aZHG8sixxqzuxCqqjJJPQAV7zret/B/x839o6rdXWl6iwCu6xOkpAHG7aro3pnk8Y9KxYNe+F3gKQ3vhy2vPEOrLzBNeZWOFvXlV575Ck+hFHN5By+Zq+NJl8C/A7SvCUu1dU1BQ00Y+8g3+Y5OPQkJ7846Vn/s6W+7xPrFz/zzsxH1/vOD/wCy15b4h8Q6l4o1mbVdVn825l44GFRR0VR2A/8ArnJJNem/CHxf4X8C2OoTarq2+51Dyj5MFtI3khN/DEqBk7u2RwOfRNaDTvIk8L/EMeG/jD4ggvLj/iTalqcySMzfLEwkYJJz0HQH2PsKxPjD4A/4RLX/AO0bCEro9+xaMKPlhk6tH7DuPbI/hriPEH2c69eSWt/HfwyytKs6I6btxJ5DgEHnnt6E16z4c+I/hnW/hrN4X8b3EsckKCKGZYWdnUfcYFQcOuMc4BAHXJotbVBe+jPMvA8AufHvh+Fl3K2owblxnIEgJ/SvR/2i7gt4o0i27R2Rk6f3nI/9lrkfBR8O6B48h1O/8QQPp+nyCWJktpt9wSpwFXZ8pBxncR7butaHxg8Q6J4u1uz1nR9UjnVLZbZrZoZUlQhnbccrtI+YdGzz0p/aD7J3f7PzrB4R8QTxANOk4O3OcgR5Xj65r58rv/hb8Rf+ED1W5W7hkn0y8CiZIsb0ZejqD14JBGRnI9K1NW8NfDDVNRmvtM8cnTbWRt5tJNPkfYSeQp+U49sHHrRs2G6Rr/s52Tvrut3+35IrZIS3u7Z/9kry7xbfRan4y1u+gbdDcX00kZ9VLkj9MV6Xe/ETw14L8IzeHPALXNxc3AzLqsqmM7iMFhkBiwHA4AHUZryfS7S1vdQjhvdRh0+3Jy9xKjuFHfARWJPpxj3FC3uJ7WPTPiztsPBfgHSFG14tOMsq/wC0yx8/mHrsvDUT/EH9n2bSUHnX9kjW8YJ58yIh4wM9MrtXP1rg/jFrugeKdVsdS0LWoLiG3tVtja+RNG64ZjuG5AuMEDrnjpUnwb8e6f4On1iDV5zHaTwCaLCs26VOAowDgsGPJ4+Uc0raFXXMHxOmi8MeHdD+H9m6lrSMXeouh+/O4OAfpknnsU9K6a/d7b9le1jKg+dsB9gbksP5CvGtS1GfxL4judQv7iKGW9nMkksm7ZHk+wJ2gccAnAr1zW/Evg27+DkHhGy8S25v7eKIhmtbgRu6sGYAmPIz82M+3TsNbCT3PEK1fDN9FpnivR9Qn/1VrfQzP/uq4Y/oKyqKsg+gv2htBmutO0vxBbgPDbFoJyoyQHIKNn0yCPqw9a+fa9p8A/GWyt9Gi8N+MLbz7BY/IW68vzB5fQLIn8QA4yMnAHB60y98LfBu6kF7beLbq0t2YloEJYgeihoyw/HNQnbRltX1R4zXvv7N8RW28Rzdne3X8hIf/Zq8/wDFOreBrLRZdF8I6ZNcySsPO1a+5kKq24CMEfLnAycKccYOa7b4V+LfCfg3wld2mo+JIY9QvpTKBFbzuIQUAUE+XjcDnOCR05py1QR0Z4pfTm61C5uCSTLKzkk56knr3rq/hNa/bPijoMXHyzNLycfcRn/9lrkbqFbe6khS4iuFRsCWLdsf3G4A4+oFd78Jr3QdA8TxeINc1yCzS2SRY7cRSySOzLtydqEBcM3fOQOKb2JW5o/H66Fx8RY4hj/R7CKM/Us7f+zCvLK7z4sajpOveMJtc0jWIb63uUjURLHIjxbUA5DqBg4zwe9cHRHYJbnQeBIftHxA8PR7dwOowEgjOQJAT+gr0T9oq4LeKtItsnEdkZMY/vOw/wDZa474ZSaNp/i+y1nW9Xt7K2spDJ5bxyO8jbTt2hVIwDjqRWz8Ztb0TxTr9prGi6zBeRrarbNAIpEkUhnbPzIAR83rnPal9opfCebRRSTzJDEjPLIwVEUZLE8ACvaPFfiHT/h5ouk+Bf7F07V3t4Vub/7TllFw2TwBjnBPXsVrj/hafDen+J4Nb8SatBbQ2TF4LcxyO7yj7rfKpAA69c5A4xXPeLtQfVvFmp6i93FdG5naVZIixXaT8oG4A4AwMEdqHqxLRHrPws+Imm3HjKDS4vC+l6Ub9Wj+0WmVOQCwUg5zkjH1Nef/ABW0T+wviPq8CrthuJPtUXGARJ8xx7Biw/CsTwtN9l8T6deG9t7MWtwk/nT7iq7WB6KCT06Ac16N8Zta8K+LjZatoetQT3lrGYZoWjlRpE3Art3KBwS2eeh9qLWY73ieQ0UUqjcwGQMnGT0qiDvvhJoUGoeKn1nUMLpehxG+uXPQFclB+YLfRTWlqnxX0bV9Smvr3wDpV1cSkbpppSXYAYGTj0AFPk1DQdG+D1z4e0jX7ObWb2cTahtWRQyDnYjlADjaoxnnLeteV1Nrsq9lZH0bcX1t8SPgNqL2unxWcmnA+XbRsWWIw4YBfrGcfjXzmAWYKBkk4FeyfBfxXofhXS9WGv6vbQW940ZigKvIwI3hiVVTgEFfyrgF0nRYfG/2ZdeshoyTiVLxlkYNDuyF2hCd+3sRjPfvQtLob1sz1/8AaBcWPg7QNLQ/u/tGQMAf6uPaP/Q6+eq+g/iFrnw7+IC6cs/jI2YsjIRsspX379vqoxjb+tcVF4T+FwlUzfEC5eMH5lSwdSR7HacflSi7IJK7PN5rS4t4beaaJkjuUMkLHo6hipI/4ErD8K9++HgGn/s869clgvmxXrggnr5ewfqory34gXmial4ns7Pw7cRnSLO0itLeVgyAAEsxbIB+87EnHrXpdtr3he1+DDeDk8V2H9om1dfMAk8vc8hcrnb05I6US1QR0Z4FXp3wmtINGg1nx5qEYa10aEpbKTjzLhxgAfgwH/Awe1ecR2vmXv2bzoV+cr5rPhBjvn0r0vxrqGi2vwy0Pw14d1m0u0t5Gn1HYSrySnGCMgbhlm+gVfSqfYS7mfdfEHw7fXk13dfD/TpbieRpJZGvJcsxOST9Sa9B+Jzx+OPgxpXiq3hCSW7rK67txQMfLkUHv8+3n0WvnyvdPh74g8NWvwsvvDXiTXrSBrxpfLQEyGKORFx0GAwbccZ4PvUtW1Q4u+jPC6KnvLb7HeS24nhnEbYEsDbkceoPpUFW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bHhTTINZ8W6Rply22C6u4opMHBKlgCB7kcUAXvDXw/8AE/ixPN0nTJHtuf8ASJSI4zjsGbqfYZrqj8BvFrWhngudIuGBIMUVyxYEdslQufx71p/HbUdS0/VrDw9aB7LQYrNTDBDlI5Dkg5xwcYAxzjr3ryjTNVv9Gvo73Tbua1uI2DK8TY6evqPY8VOr1Kdk7EmtaJqHh7VZtM1S3+z3kON8e9WxkAjlSR0INdNp3wm8Y6vp8N/p+n29zazLujlivYWVux/j6gggjsQRWR408Rnxb4oudaMRiNxHCGQ44ZYlVse25SR7GvaNNlfSv2XnmiLRyvbyfMvB+e4K5/IjmhtpAkm2ecf8KU8e/wDQGT/wLh/+KrM174Z+K/DOlPqeraasFojKrOLiN8EnA4ViawYLzVrq4jt7e5vZp5WCRxxu7M7E4AAHJJ9K0/8AhL9Qm8IXnh69uLi6hkuIpoDLKWEGzcGAz2O4ce3vT1DQr+HPCuqeK7uS00hIJbpF3iF5ljZx3K7iM471N4o8Fa74Oe1TWrVYDdKzRbZA4OMZGRxkZH512fwGiiXxrfahPxFY6bLKW9DuUfyLV2nxO8vxv8F9L8Uwovn2/lzvt/h3fu5VHsHx/wB80nLWw1HS588V0vhnwD4j8X2txc6LYieK3cI7NKsY3EZwCxAOBjP1HrXORxvLKkcal3chVVRkknoBX1n8P7e38MCDwVCiPc2dit5qEykf6+RuF49gev8ACFok7Cirs+W9Z0S80HVn0y/MC3UZAkWOZZBGfQlSRkdx2rom+FnipNJ/tY21mNN2eZ9r+3w+Xs9c7ulc5rson8Q6nMoIEl3KwB7ZcmvdvF2NL/Zq0y2GP9JtrQHjuxWU/wAqG3oCSdzw3Q/D9/4i1MabpvkSXbZ2RvOsfmY7KWIBPfFaPiXwD4k8IWsFzrWn/Z4Z3MaOsiyDcBnBKk4yM4z1wfStH4RWou/inocbdFkeXpn7kbMP1Ar36O/0f4p6N4j8OXIRJrK7ltjtO4rtciKdfy/QjoeRysxximj5MVdzBcgZOMk8CusuPht4ltNF/tmaGyXTNu4XQ1CAxtzjgh+TnjArB1rR7zQNZu9Kv4/LubaQo47H0I9iMEexr0rXZDB+zb4ZhaQlp9Sdgp7KGn/rg/jTbEl3PJq3/DXgzXfFxuF0S1juXt8GRDcRxsAehwzDI96wK9p+HN5bfDrwfa+I7+NTda/fxW0IfrHaq37yT1/vf+OGhuwoq7PItV0u80TVLjTdQh8m7t32Sx5BwfqODVRVLuqjGScDJAH5npXqnx90U6f47j1JFbytSt1csRx5ifIQP+AhD+NeVUJ3QNWdjuLf4QeObq3juLfRo5oZFDJJHfW7KwPQgiTBFE/wf8e28Rkfw/IVHaO4hc/krk16n4mup9B/Zx0pbWd4Jp7a0CyRMVYbiJDgjkdD+teZfD3xt4otfGmkWsWrXtzBdXkcM1tNMZFdWYBuGOAcd+OlSm2U0kcRd2dzp93Ja3lvLb3ER2vFKhVlPuDyK6DQfh74l8UWP2zRbKG8iBw4S8hDRnnG5WcFc4OMjmu//aKW0HiXRzGALw2jebx1Tf8AJ+u+tz9nOHytI8QXbnajTRJuJGBtVif/AEKm5aXBR96x4Xq+kXeh6g9hfeQLmPiRIZ0l2HJBUlCQGBHIzkVHp+m32rXiWenWk11cv92KFCzH8B2qawsLzxFr0NlaL5l3fT7UBP8AEx6k+ncmvXvFmuWfwi0yHwr4TCDW5Y1k1DUnjBfkcAZzyeoHRRjqTmm30El1OUh+CPjqaASnTYYyRnY91Hu/Q1y3iHwlr3hWdYta02a038I7YZH/AN1xlT9Aalh8ceK4Lv7VH4j1Xzj1Zrt2z9QTgj2NfQHgrxJZ/F7wTqGka9bw/bYgI5wg65HyTKOxyD06EehxSba3GknsfMFKq7mCggEnHJwKs6np8+k6rd6dcgCe1meGQA5G5SQf5VVqiDs1+FXjF9O/tFNNtmsQhk+0jUbYxbB1bd5mMe9cfLG0MzxMVLIxUlHDKSPQjII9xxXv3wamHif4X6/4VlkG+PzI0LdESZDt/Jw5rwCSN4pGjkUq6EqynqCOopJ6lNKyZueH/Buu+KkmbRbSO7aH78YuolkA452MwbHI5xjtUa+E9ZfXn0OO3hl1JOsMV1E/PoGDEFvYHPtXe+CmfwT8Ldc8YEmK/wBTP9naaeQe+5wfYhj9Y64/4dwNc/Efw8gySL+KQ8Z+624/yovuFti3/wAKp8c/9C7c/wDfSf8AxVH/AAqnxz/0Ltz/AN9J/wDFV33x38Ta3pHjCwtNM1jULGI2CysltcvEGYyOMkKRk/KK8wj8c+MIyJl8Ta0QrDlr2Vlz6EE4NJNtA0k7GbrGjajoGovYapavbXSAM0TkEgEZHSrGheF9c8TXBh0bTLi7YHDMi4Rf95jhV/E1ravqB+IXxBsZNzRTak1nayu6gYl2JG7ADPG7JHtjgdK9C+MOsX3guPSvCPhwyaXpItPNZrclGlJZlKl+p6ZPPO7ntRd7BZbnIH4KePRGG/sZCf7n2uHI/wDHsfrXGarpGo6HfNZapZzWlyoyY5l2nHYj1HuKtaX4p17RboXOnave28m4MdszbXI/vLnDD2Oa0fHvihfGHiNNXAZXe0hSVCMBZAg3heT8u7OKeona2hzABYgAEk8ACuy0v4UeN9XgE9voM8cR6G5dYSfwcg/pXd2Omad8H/BNt4h1C0hvPFmor/ocUy5W2yATx2KgjcRzkhRxknzXU/iB4s1a8a5ufEGoBi+8JDO0aIR02qpAFK7ew7Jbk+u/DXxd4bsWvtT0eSO1X78sciSqn+9tJwOeprlK7+w+Jmq3PhDXfD+vahNeRXVt/oss+XkWUOp27uuCM9ehA6ZNO+F3gO38V311qWryGHQdMXzLls48wgZ2Z7DAJJHOPTOQ723C19jmdA8H+IPFDkaNpVxdKpw0gAWNT6F2woPtmt29+EHjuxtmnk0GSRF6iCaOVvwVWJP4Cr/iz4tavqFwbDw1M2i6FbnZaw2Y8l2UdCzDkZ9BgD3PNN8IfGPxL4e1GM6le3GraefllhuZC7gf3lc85Hocg/qF7we6eeSxSQyvFKjRyIxV0cYKkdQR2NdDpfgPxPrVgt9pmkyXdsxxvhkRsH0IByDz0Net/HPwxY6l4fs/GulIjH5BcTRjiaFwPLc/QkDPXDD0FYP7Petmz8WX2ju+I7+33op7yRnI/wDHWf8AKjm0uh8utmeU6jp1zpV69neIiXEZw6LIr7T6EqSAfbrUuj6LqGvXwsdMt/tF0wLLEHVS2PTJGT7CtTx9o50Lx5rWn7dqJdM8Y/2H+df/AB1hXSfBvSoZfE9z4ivzt03QbdruZsZG7ado+vDMP92nfS5NtbHJ3nhHXdOvrWyvrE2t1dZMUU8qIxx6gnj2zjPap9Q8B+KNJtJrvUdHntLeH70k7Ki554BJ+Y8HgZzVTVtVuvFPiq41G6Y+ffXOcFvuAnCqD6AYA9hXtP7R9wy6f4ftsnbJLPIRnglQg6f8CNK7ukOys2eLaP4W1vxBDJLpOnyXgiOHWEqzr0525zjnrjFM1fw7q2gFF1W0NpI/SKR13/iucgfUV6Z+ztCW8Z6nN2TTyn5yIf8A2WuE+Idy918RfEMjsWIv5Y8kk8KxUD8gBTvrYLaXOarU0fw5rHiAyLpOnT3rRYLiFdxUe4rLr0/4C27zfElZFziCzlkbHp8q8/iwobshJXZzP/Ct/Gn/AELWo/8Afk0f8K38af8AQtaj/wB+TXUfFHxt4itPiRrFtpuu6ja2kLpGkMNyyKpEa7sAHHLZP41gaJ8UPFulatb3cmvX91CkimWG4lMqumeRhj3GeRg+9LWw9LnJXVtPZXc1rcxNFPC5jkjYYKMDgg+4NRVpeIdQj1fxNqupRKVju7ya4QHqA7lh/Os2qJCt3Q/BfiTxIFbSdGu7mNjgShNsef8AfbC/rXe+APBmiaX4Um8eeMY/MsIz/odmRkTEHAJX+LLcAHjgk8VzniT4reKfEE5EV/LpliuVitLFzEqp0wSuC3Hrx6AUr32KtbchvvhT450+MvN4dumAGf3DJMfyRia5GWGWCVopo3jkU4ZHUgg+4Ndh4Z+KPirw3fxTDVLm9tVI8y0u5TIjr3A3ZKn3H69Ki+Jut2XiL4gajqmnTebaTpAY2xg8QoCCPUEEfhQr31B2toZ9l4J8TalaQ3Vjod7c2833JYYi6n8R0/Gse7tJ7C7ktbqMxzxnDoeqn0NfQHwlkfT/AIH+IrxWKsr3cykNgjbAvft92vDPD+hXniXXrTSLBQ1xcvtBPRR1LH2ABJ+lJMGtinZ2V1qF0lrZW01zcSHCRQoXZvoBya6tfhR46e1+0jw7c7OmC6B+mfuFt36V3PibxPp/wng/4RbwbFCdXEa/2jqkkYZ92AQBnIz3xyq5xgnJHFab8WvG2m3ouBrk1yCwLw3IEiMM9MEfKP8AdwaLt7BZLc5K/wBOvtKu2tdQs57S4XkxTxlGH4GrOk+H9X10zDSdOuL1oQDIsCFyoPQ4HNfRt5Hpnxp+GD3sNokeqwhxCMgtBcKM7N3HysMe2GB6jj5+8Ha0/hrxppeplmjW3uV8718sna4/75JoTuDjZlTU/Dus6LGkmqaZdWQc4UXEZjLfQHk9Kz4onnmSGNd0kjBVHqTwK9l/aK0p4vEOkasP9XcWrW59mjYt+ok/SvJdG0q41zWrLSrQZnu5liQnoMnGT7DqfYU07q4mrOxdvPB3iTT7SS7vNC1C3toxlppYGVAP94jFZthYXeqXsdnYW0lzcyZ2RRLuZsAk4HfgGvQvjJrqTa9aeGLCVjpmgwJbKu7IaQKAxPuAAvsQ3rWb8J9EXVfG9ve3L+Vp+kKdQupScBVj5X/x7GR6A0X0uO2tjmNV8P6xoYhOraZd2PnbvK+0wtHv24zjPXGR+dZtfQPxWmg8cfCPS/FtnCyC3n3FWPKIzGNx/wB9qn5V8/UJ3FJWZsaf4U8Q6taLdadol/d27EgSwW7OuQcHkCs69srrTryS0vbaW2uYjh4pUKspxnkHkV7H8EdXh8NeFvF2u3MbyW9ubbcqHkgFwce/zVtfGvwfBr+hW/jXRdszRwq1w0Yz51uRlZB/u5/75P8As0ubWxXLpc8G03StQ1i6+y6bZXF5cbS3lQRl2wOpwKs6l4b1zR7dLjU9HvrKF22q9zbtGCfQbgOar6UZl1iyNuxWbz08sjOQ24Y6V6H8erxrn4kGAsSttaRRgdhnL/8As1O+pNtLnD2HhXxDqtot3p2h6jd27MVEtvbPIpI6jIFZ95Z3Wn3clpe28tvcxHDxSoVZT7g8ivZfgjq0Phrwp4s127WR7aBrfesfLYG8HAPH8QrW+Nng6DXNFg8baKFmKRKblo+k0BHyye+M8/7J/wBmlza2K5dLnhOm6VqOsXJttMsbi8nVC5jt4jI20dTgc45H51Y1Hw3rmkWy3Gp6Pf2ULNsV7m2eMFuuBuA9Kg0dp11qxNszLOLiPyyuchtwxjHNeg/Hm8a5+JDwFiVtrSKMDPAzl/8A2anfUm2lzirbwj4lvbWK6tPD+q3FvKN0csNnI6sPUEDFZ17Y3em3b2l9bTW1zHjfFMhRlyMjIPI4r3/4JStp3wo1/UN7Dy7meQDdgDZChyPQ+/sK+eWYsxZiSScknvQndjashAMnA61vnwN4tU4PhfWvwsJT/wCy1gV718B/Hcs0snhTU7lpDt8ywaRskAD5ogT2wNwHbDe1DbSCKTdjwy8srrTrp7W9tpba4j4eKVCrL9QeRWsPBPitlDL4Y1llIyGWwlII9Qdtb2qfDPVo/iZJ4Tso2fzZPNgnf7otyciRj7Dg+4wOcV0XxF8Zx6BpVr4A8K3ciWWnp5V7dRvhppOdyZHbJJbHUnHQcq/YLdzziz8L+INRjkksdD1K6SOQxO0Fo8gVx1UkA4IyOKZqPh3XNIgWfU9G1CyhZtqyXNq8ak+gLAc1p+BvGV74L8R29/BLKbQuBd26t8s0fQ8dMgEkHsfxr1P486F/a2maV4y06U3FmIVhkZTlRGx3RuPYliD9VovrYLJq54vp3h/WtXgefTNIv72JG2u9tbPIqnGcEqDg4pbvw7rlhdW1teaNqFvcXTbYIprV0eU5AwoIyxyR09RXq3haNPhH4Jm8UalGD4g1eLytPsnOCkfB3OOuPusR7KOCTjyPVNVv9a1CW/1K7lurqU5aWVsn6D0A7AcCmncGrF5vB3ihPM3eG9YHlrufNjL8o9T8vA4NVbLQdZ1O1e6sNJv7u2jba80Fs8iKcA4JAwDyPzr3n4wTTWPwZ0GzMziSSS2ilBflwsLE59fmCn64rlf2d0c+NdScE7BpzAjPGTJHj+Rpc2lx8utjzC80LWNOe3S+0q+tWuTiBZ7d0MvT7uR83UdPUVa/4Q/xP5/kf8I5q/nAZ8v7DJu/LbWh8Sr2S++JGvySyM5S8eFdx6Kh2AfQYr2Hxjczad+zfpkRlbzLm0s4y3OcHa+PyGKG9hJLU+dWVkYqwKsDggjBBpKKKokKKKKACiiigAooooAKKKKACiiigAooooAKKKKACiiigAooooAKKKKACiiigAooooAKKKKACiiigAooooAKKKKACiiigAooooAKKKKACiiigAooooAKKKKACiiigAooooAKKKKACiiigAooooAKKKKACiiigAooooAKKKKACiiigAooooAKKKKACiiigAooooAKltrmazuorm2leKeFxJHIhwyMDkEHsQairrvhr4ftvE/jSDSbtA0E1vOCf7h8ptrD3DYP4UMaPQtH+PFlfaelh4z0BL1ABumhjR1cgcExPxn1IPfgCtm08OfCX4jq8OjAWGpMC+yAtDIuPSNvkI7naD9RXiHiLwprXhfUZLPVLGaJlYhJdhMco9VboRXe/Bfwnqg8UweKLuF7LSNPjkla5nGxZMoy4UnqBkknoAOtQ0kropNt2ZwHinw9ceFfE19ol06yS2rgb16OpAZT7ZUg47V9B3d5pHh34B6ONb01tRsZ7W2D2qSGPez4kHzDkYPP4V4X8Q/EEHifx5qurWpzbSyBIWwRuRFCBsHnnbnn1r2f4uabeD4SeH9Ls7SeeaKW3Vo4YmchUhYHOBxzjrQ+lwj1scl4d8afD631KR9O8Kf2PfC3mNtezXbSLHII2K/ePBPQEdyK8erU/wCEb13/AKAuo/8AgK/+FbWo+CL3QvA39t6zbT2l1c3qW9pbygo2zY7O7KRkchQPx46VWiE7s6n4WFLDwD4/1Z8grYC3iYdmZZP6lK6r4JXMXiT4fa94Tu34TcoJ52xzKRwPZgx+pFcxpJGmfs261KwxJqOpLGjeoBj/APiH/Osn4Ka5/Y/xHtIXbbDqCNaPn1PzJ+O5QPxqWr3KTs0T/C3w4lr4p1LXNbQR2PhhXmuAw/5brkKo9wVJHuoHeuz+B2sXPiDxn4r1a7OZ7sRysM5C5ZsKPYDAHsKh+OGp2Ogaa3hvSlEU2r3J1HUcHluRtz9WXP8AwD3pf2bk48SyED/l2APf/lrn+lJ6q4LR2PDtQdZdSupF+60zsPoSa99+MyjT/hB4d07OHWa3Tbz0SBgf1x1rwOOI3OpLCo5lmCgHjqcV7t+0fOVsfD1vnh5J3x/uhB/7NVPdCWzOK+BNqbj4m28mM/Z7aaQ8dMjZ/wCzVg+GvGl14Y8eNr8JZ45Z3+0xA482Jmyw9M9x7gV1nwG8yDxDrt7EMvBpMm0DrnepHXj+HvXk9G7Ytkj6J+MnhK28VeGbfxpoe2aSCAPK0YP7+3PIb6rkn6E56AVxXxCRrH4S/D+yOQJYZbjHTOQrA4/7adff3rd+BHjkRyN4P1KQGGXc9iXPAbkvH9Dyw98+oqn+0F5NpqPh3SLZFitrOybyolPCKSFAA+kYH4VK0dinZq55h4Y0KfxN4l0/RrfIe6mCMwGdidWb8FBP4V7D8R/AOteJdatYdLutJh0bTbZLWyhkvApUADcSOcHPH0UVzvw+iPhDwFr3jyZQt06fYNL3D+NiAzjPXBx+COK8rZizFmJJJySe9VuydkfRXxf0W61L4S6VqV00U2oaX5RuZY5N6ncBHIQe+X2n8K+dK99+DLL4o+GniLwpOR8hZUZuQgmU7fydGb8a8LSzmGpLYyxsk3neSyNwVbOCD+NEdNBy11Pov4mQ6XafDvwjpWsyzw2Ju7WK4aD76RrCwLDIPQ7TyCayte0zSPgzZWut+HtB/taa5BSLVLy63i3YgEfIqgEMM4IweozzyftHzlbDw9b54eWd+v8AdCD/ANmqH4S+IrPxj4Vu/h/4gPmYhItWY8tF1wM/xIcEe3+7Ura5T3seLa3reoeItXn1TU7hp7qY5Zj0A7ADsB6V7r8IWNh8FfEd6BhxJdShsDOFgXH6g14r4s8M3vhHxHdaPfKS0RzHJjAljP3XHsR+RyO1e1+GsaX+zJf3A+9c211n5f77tF/LHNOWxMdzi/gDZxXXxGeaQZa1sJZo/ZiyJ/JzXOfFJpn+J2vm4Ys/2nAJOflCgL/47ij4ZeJofCnjuw1C6YrZvuguG/uo4xu+gO0n2Feo/Gf4cXut3SeKvD8P2xpIkS5t4F3vJjhZFx97jAIHYA884NpBa8dD5/r139ngP/wnWokA+WNNcMe2fNjx/WvM7bQNYu777Db6VeyXQO0wrA24H3GOPxr2TT1j+CfgS8mvZY28W6uoEVsjK/kKMhSfYZJJ6E4A6Zpy2sKO9zy34gTRT/ELxDJDjYb+YZHQkMQT+YNc5SszOxZiWYnJJPJNJVEnpvwJ1r+zPiGlm7Yi1GB4OTxvHzqfr8pH/AqzfiF4XuIvi5f6RZx5fULtZLcdATNg/gAzEfhXI6PqUuja3Y6nDzJaXCTqPUqwOP0r6l8UWek2WpQfEyWRZYtO0pxCmceY7f6og+/mOv1Zah6O5aV1Y8W+L+oW1tqWm+ENNbOn6BbLCcADfMwBdjjqcYz7lqpfBmAT/FXRty7lTznP4RPg/niuKvLue/vZ7y6kMlxcSNLK56szHJP5mvS/gDai4+IzynH+j2Msgz7sif8As1N6REtZHW/EzVvhwPGtxB4l0nWbnUoIo0aS0YBCpXcOrrz83pXDeO9R8J3PgvRYfCFrJZ2jXk73EFw2ZvMVIwGb5m4IJxzjrjHNUPizJJe/FHXZVjYgSpGMKcfJGq/+y1y2naNqWr30Vlp9jPcXMpwscaEn6n0HueBQloNvVlWCeW1uIriFyksTh0YfwsDkH869x0740eGvEWmxWHjnQFmdBjz0iWVCe7bThkP+7muL0fwPp03xdg8IXEsktuEaOdw3PnLbF324xwJAcewGc81yXiDw9qfhnVptN1S2eGaNiASDtkGfvKe6n1odmJXR7jH8Pfhb45jceF9U+y3eCVSGViR7mKX5sfTFeWw+EJtD+LGneGtT2yAajAjOo4ljZ1II+qn8PwrQ+Dfh3UtV8eWGo20csdlYOZbi5HCqApwme5bOMehJ6Uz4i+LYbz4tS65pMkckdjND5Eq9JGiwSc9xuBAPcAUle9hu1rnTftFyTHxNo8TPmBbNmRfRi53H8QF/KvGa+oPHfh22+LXgKw1fQHje9iBmttzAbgRh4SegbIHXjK9gc1813ulajpt2bS+sbm2uQceVLEyt+RFOL0sE1rcp179pNt/Z/wCy9eTWnyzXUckkp6ZzNsP/AI4oFeOy+D9etvD8mu3enS2unoyoslwPLMjMeAqnlu5yBjg817X8FNX0/wASeA7/AMG6gwLwiRfK4BaCTkke4Zm+mVolsEdz54orp/GHgPW/BupzW97ayyWqn91exxnypF7HPQH1B5H0wSvg7wHrfjPUo4LK1kS03Dz7x1xHEvc5ONxx0Ucn6c07rcmz2PV55mT9lVPtRw7xqiBjyR9q+XH/AAEA/QV454O1o+HvGOk6rvKpb3KmUjr5ZOHH4qWFd38XvFthNb6d4L0GXzNL0hVSSUEESSIu1Rkddozk9yT6V5RSitByep7J+0PowtfE2m6uiAJe25icju8Z6n/gLqP+A1na+R4L+Dml6Avyal4gf7fejI3LCMFFPcZwn4hxXpVho1v8Ufhj4TluXjzZzxNc7zy6xZjkXI6FgAfyrwz4i+Jv+Es8bX+oxvutFbyLUDoIk4Uj0zy31Y0o66FS01KPgyAXXjjQIGztk1G3VsHnHmLmvTv2jLovr2iWeeIrV5cZ/vtjp/wCuF+Fdobz4n6DEBnbcGXt/ArP/wCy1037QNyJviFbxL/yw0+NDz3Lu38mFN/EJfCdB+zfApk8R3B+8ot0HPY+YT/IV4xrd0b7X9RuySxnupZSSc53MT1/Gvd/gAosfBWvao/3BckHLAD93GGP0+91r56JJJJOSepoW7B/ChK9j/Z1gLeLtVuMHEdhszj+9Ip6/wDAa860Xw3PqOj6vrE0Uy6fp9sXMwGFaVmCogOOeWyfYduK9b/ZvgGPEdwV5/0dFbH/AF0JH8qJPQUVqjJ8WXfwrl8X6udUtvEZvxeSpcGEx7C6sVbbls4yK5f4nS6EbzQYfDRxpMelI0aEksjNLIzBs/xcjNcfqtx9r1i+uf8AntcSSdMdWJq74Z8OX/irXrbStPid3lcB5AuViTPLt6ADn9OtFrA3cx6VFLuqjqTipryKKC+uIoHMkKSMqORgsoOAfyqCqJPffj1A2k+DfDOj23FjC5THTmOMKn6Fq8Cr6f1K0g+MXwjt5bOWL+1Iwsi5OPLuVGHRvQEE4+qmvmm/sLvS72WyvreS3uYW2vFIuGU1MNrFz3uaWieEdb8RxM+kWkd2yEhokuIhKOnPllg23n72Me9Q634b1Xw5LHDq1sltM+cQmaNpAOOWVWJUHPBIGe1enfALwzfzeJ5PEEkEsen28DxxykYWWRsDaM9QBuJx0OK4r4o3RvPibr8hOdtyYvvZ+4An/stF9bCtpc9Y0Fv7M/Zgu5wSGntrgHkfxytH/LFc9+ztZRS+JtWvXAMkFoqJkdN7cke/y4/E10OvqNL/AGYbSBgQ1xbWxXp/HKsn8s1xHwL8R2+i+OGsruQRw6nD5CMTgCUEFM/XkfUip6Mrqjh/FU8tz4v1qeZsyPfTsxHTO8/pWRXrHxn+H19pPiK68RWVuZdLvpPMkMYJMMpGW3egY5IPTnHHGfLrKyutRvIrSyt5bi5lO1IokLMx9gKtO6Iasz279nCSfz/EMQybfbAx9A2Xx+Yz+VeK6o8Umr3rwMWiadyhPUruOP0r2l3X4PfC2fT55l/4SjWwWMSMCbdSNuSQf4RnB7sTjIBNeF0lu2OWyR7/AOLf+Kx/Z30zVx81zp6xO56sShML89s53fgK4/4UQRaDp+u+PbyMNFpMBhsw3R7hxjGfoQD7SV1PwNuYtd8HeJfCVy4CyKWXPJ2yoUbH0Kg/Vq5n4mFfCnhXQfANvIhlgT7bqTRnIaZs4GeuBluvbbSX8pT/AJjzG4uJbu5luZ5GkmmcySO3VmJySfxr2jTvCHiDTfgqLfRNMmuNT8RSLLdNGQDHbAZRckjqP0dhXnPgDww3i7xnYaWVJti/m3JHaJeW57Z+6PdhV/4i+MrjxB40vZ7G6lj0+A/ZrRInKr5acZAHqcn8ab10JWiueu/DrwlrZ+GOveFNf02S0M5k+zNMwI+dOMYJ+667vxr5vkjeKRo5FKuhKsp6gjqK9R+CXim8tPiBb6fdXs0lrfxPDsllYqr43KQCevy7f+BVg/FnRP7C+JGqxKhWG5f7XEcYBEnzHHsG3D8KFo7DequdD4fCWv7OfimckiS51GOFfQgGE/yLflXQ/Anxsk0UngzVGV43VnsvMGQwOS8R/Vh/wL2Fc7dxtZ/s12LAEC91csfcDeP5x968wtLuewvILy1laK4gdZIpFPKsDkEfjRa9wvZo9L1nwC3hP4x6HYojHSr3UYZLViT9zzF3Jn1Xp9CD3rI+MU4uPirrbLnCtEnI9IkB/UGvoDwpq2lfEvw1pOsTxL9tsLhZHVODDcIOcf7JBzj0I7ivmjx/MZviH4ic9tRnT/vlyP6Uou71CSstDs9ACW37OPieYkiS41KOJfQ4MJ/+Kro/gV41juYJfBeqssisrNZeYMhlIJeI57YywH+97CucvY2sv2a9OYZxfauWP0HmD/2n3rzCzvLjT72C8tJWiuIJFkikXqrA5Bp2umF7NHpOreA28JfGbQ7BY2bS7vUYJbVjk5j8xdyE+q9Ppg96yPjDcC5+KmtsM4Voo+f9mJAf1Br6C8L6npPxL8N6RrU8K/bbC4WRlU4MFwo5A/2SCDj0I7jj5n8fymb4h+InPbUZ1/75cj+lKLu9QkrLQ9j8FD+zP2btXumGPtNveMpyOpzEP1FfPNfQs6nT/wBlhV6F7dT07SXIP8mr56px6hLoFXdIuL601myuNL8z7fHOjW4jXcxkyNoA75PGO9Uq9c8LaXa/DTwt/wAJtrsKtrV2pTRrCQcrkf6xh16H8AfVhhtkpXPZ/FJ1mfwFqF5pUENv4lWxVXERDyRHCtJGrDnIBO33wa+PDknJ616r8JviFd2Hj2ZNYumlh1yULPI5+7OT8jew52+mCPSqPxk8F/8ACLeLGvbSLbpupFpYgBxHJ/Gntycj2OO1THR2KlqrnnFfSnwMub3UvAk1hrFskmmJP5di04BEw5ZkCnqFIzn3I/hrxn4f+CZfGOsN5z/ZtIsx5t/dk4EaDnAJ4yQD9ACe1aXjP4iS3/iDT18Of6Fo2iOv9mwoMAlf+WjDuTjoe3uTly10COmpH8YW1k/EjUV1hiQp/wBDx90W/JTb+uf9rdXDwRGe4ihXlpHCj8TivoX4gaZbfE74Y2Xi7Soh9vtIjK0YOTsH+tjPqVIJH0OPvV4f4Sthe+M9DtW+7NqECNkZ4Mig8URegpLU9o/aNn8vS/D9ovCvNM+0dPlVR/7NVD9nC1DXviG7PWOOCIcf3i5PP/ARUX7Rt0X1jQrTJxFbyy4wP4mA/wDZK1/2eY1tfDWv6g4OwzqpIHZELH/0Kp+wX9s8P8S3RvvFOr3Z6z3s0vTH3nJ/rXuPxnUaf8IfDunnAdZrdNuD0SBwf1xXgNvG13fRRcbppAv4k17x+0fOVsfD1vnh5J3x/uhB/wCzVT3RK2Z4BRRRVEBRRRQAUUUUAFFFFABRRRQAUUUUAFFFFABRRRQAUUUUAFFFFABRRRQAUUUUAFFFFABRRRQAUUUUAFFFFABRRRQAUUUUAFFFFABRRRQAUUUUAFFFFABRRRQAUUUUAFFFFABRRRQAUUUUAFFFFABRRRQAUUUUAFFFFABRRRQAUUUUAFFFFABRRRQAUUUUAFFFFABVmw1G90q8jvNPuprW5j+7LC5Rh+IqtRQB6LB8b/HUMWxtRt5jjAeS1TI9+AP8muf8R+P/ABP4rjEOr6rJLbg5ECKscefdVAz9TmuaopWQ7stadqFxpd9FeWvk+dEcoZoUlUH12uCp/LjrXZf8Ln+IH/Qf/wDJOD/4iuDoosgu0d5/wuf4gf8AQf8A/JOD/wCIrF8ReOvEfiyG3i1zUftcduxeNfIjQAng/dUZ/Gudoosguzq5fiN4jm0P+xHnsjpYXaLT+z4BGvOcgbODk5z1zz1rmrS6msbyC7tpDHPBIssbjqrKcg/mKhop2C5o65ruo+I9Wl1TVbg3F3KAGfaFGAAAAAABwO1behfEjxN4asfsej3VtaQ8FtllDucgYyzFcsfcmuToosF2a9t4jvrTXjrUMdmt7u3qfskZRHyDuVNu0HI6gcVoeIviB4h8V2iW2t3MF2kZzGxtY1eMnGdrKoIzgZ9a5iiiwXZ0/h3x/wCIPClq1volxb2iyf6xxaxs8mCSNzMpJxk4HQVg397JqN7JdSxwRySYLLBCsSZxjhVAA/AVWoosFyW3uJrS5iubeRop4XEkcinBVgcgj3BrX8TeLdW8XalDqGsSxzTwxCFSsYQbQS3IHuxrDooEdRf+P9d1PQ00S6azbTIv9VbLZxosRwQCpABBGTznua5eiigLnT+HPH2veE7SSDRJba0MpBllFsjySYzgEsDwMmqx8W6g3iY+IWhsW1Et5hc2qbfMznzNuMb885x15rBopWHdnUeIviB4g8WWSWutzW92I2LRSG2RXjzjO0qBjOBmsLTNSvNH1K31HT52gu7dw8ci9Qf6j271Uop2C51XiT4g674tiij1o2dyImDRt9lRWT1AYDOD3Ge1W/8AhafiX+xDoubD+y/K8r7J9jj2bfyzXFUUrILsUnJJwBnsK7Dwz8UPFfhS3S1sNQ82zT7ttcp5iL7Duo9gQK46ina4J2PUL/49+M7yExw/2dZMR/rLe3Jb/wAfZh+lecX+oXmqXsl5f3UtzcyHLyyuWY/iarUUkkgbb3CiiimIK6jVPH+vax4Ss/DV1NEdPtNgTamHYICFDHPIAP6CuXooC4V0vhfx1rPg9JRo32SKSb78r26u5HpuPOPauaooA9H/AOF5eOf+f62/8BU/wo/4Xl45/wCf62/8BU/wrziilyofMzXXxPq8fiaTxFDeNDqjzNMZ4wBhmznjpjkjHTFdyPjt4kmtFt9R0zRNQVRy1zasSx9SAwX8gK8voosgTaO38QfFfxTr9l9hNzDp9iV2m20+PyVI9Cclse2ce1cRRRTtYG7m94Z8Za74QujPo988Kv8A6yFvmjk/3lPGffr713n/AA0L4r8jZ9g0jzMY8zypPzxvxXktFJpME2je8S+M9f8AF06yazqEk6ocxxABY0+ijjPv1rK0/ULzSr6K90+6ltrqI5SWJirL+I9uKrUUxXPVrH9oHxdbWyxXFtpl26j/AFskLKzfXawH5AVi+Jvi/wCLfE1s9pLdRWVpIMPDZIU3j0LElseozg+lcHRS5UPmYUUUUxHXaF8Rtc8O+Er/AMOWItvsl6XLSujGWPeoVthDADgeh5JrkaKKLDub/hXxZc+EL5r+wsLGW+AIiuLlHZoQQQdoDBeQcZIJ+lP8W+MbvxldxXuo2NjFeooRri2R1aVR0DAsV49QAa52ilYL9DvPD/xa8QeF9KTTdItdMt7ZTuI8gksxABYktyTgVqf8L88Z/wDUO/8AAc//ABVeX0UcqDmZ3fiP4ueJ/FGhXGj6gbIWlxt8zyodrHawYc5PdRUXhr4o634R002OjWmmwRsQ0jGBmeRsY3MS3t06egFcTRRZBdnpMfxs8RJJvfTdClHdXsuD+TA1eX9oLxWkXlRabocagYXZbyDb9B5mK8ooo5UPmYUUUUyTa8NeK9Z8JaiL3R7xoXPEkZ5jlHoy9D/MdsV3t18d9Wv7VUv/AA5oV1OhyjzQM6r/AMBLH+deUUUmkxptHff8Li8XN4itdWkuomS23COwVSltgqVwVUgnGeCSSPWuSvtXbU/EVzrF7bQytc3L3MsGWWNizFivBDAc46596zqKLILs9A1f4s6lrfhoeHrzQ9G/s1I1SFI0mVotgwhU+Z1A9fxrz8HByOtFFCVgbueneHvjp4q0WzS0uhb6pEgwr3QbzQPTeDz9SCferV98etcaOZdI0jTNMeY5eZI97k+vOAT9Qa8noo5UPmZa1DUb3Vr6W+1C6lubqU5eWVtzGqtFFMk6Hwb4x1HwRrTappscEkjwtC8c4JVlJB7EHqoPWqGv63eeJNevNYv2BubqTewXOFHQKM9gAAPYVm0UWHfodh4R+IFz4MtLmLTtI0+Sa6Ty5rmbzDIy88AhwFHPYdh6CuTuJI5Z3eKEQoTkRqxIX6E8/nUdFFgua3hzXD4c1mDVY7KC6uLdg8InZgquDwcKRn862vGnxBufHLW0up6VYRXNv8qz23mKxTklDliCMnPTI/E1x9FKwX6HdXPxKe78JReFpPDul/2TDzCitMHRuTvDb/vZYnpg5PGK4WiinawN3Oq8D+PNU8CajcXNgkc0VxHslt5idjYOVbg9Rz+Zrnr68a/1O5vpkG64maZ1U8ZZiSB+dVqKLBc7q6+JP2zwlF4Xk8Oab/ZMHMCK8okjfk7927k5Zj071wtFFFrA3c6vwN4+1TwHf3NxYRxTxXMYSWCbOxiDlW4PUc/ma5+4vftmrS39zEr+dO00kakqDlskZ6jrVSiiwXPRNT+LE+q+Ef8AhGJtA0+PS1ijiiWJ5A8ezG07iTk8D685zmvO6KKSVgbua/hzWbXQtTW9uNHtdTZMGOK6LbFb1Kg/N9Dke1bHjjx5N47uYLu+06G3uYI/KR4ZW27ck4KnI7nniuQoosF+hb065tbS7E13Zm7RRlY/NMY3ZHUjnGM9COvWvR9e+NE/ijS303WfDWm3Fqx3YDuro3ZlbPyt7/zHFeW0UNJgm0ei/wDC1FTwnN4Yt/DVja6TMMSJbzSLI3IJJckkscDk59OnFedtgsSoIXPAJzikooSsDdz0rwt8XpvBmktpmi6Fbi2aUzMbmd5HZyACSRgdFHAArCtvF+nWXi5fEVr4atoZYyssVqs7eQkwOS4XGcdwucA/lXJUUWQXZ2Hjnx4/jua3u73S4ba9gXyllglbaY8k7Spzzkk5zWt4Y+K7+FPD7aJYaDbPZzFnuDNO5eVmUKxyMAZAAHHHvXnNFFlsF3ubGj6tYaT4ij1M6W1xFBIJYLZ7jAVgQV3MF+YDHTjNdF45+JMnj2yto9R0mKC6tGYwTQTMFAbbuDKQc/dHcf48LRRYLv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QItJuNYgt9ZkuYrOVgjTW7KDFkgbiCDkDuOK7r4n/AA50jwBZ2Jt7m/u5r1pAjOUVI9m3OQFyc7jjkdKV9bDtpc8yoor0a+8F+GdO+HeneK7q91NJb8MkNhmPczgkZ3Y4TC5zjuPWhsErnnNFeleCPCXgzVvA2r6tr2tfZb+AyLHEJ0QoAgKsEPLknI9+g5rzWi4NBRRRTEFFFFABRWv4W0u31zxTpulXTzpFeTrAXgUFlLcA4PYEgn2BrsPid8MYvANnptxbX094l1JIkjyRhQhAUqBjufn/ACpX1sOztc84ooopiCiiigAooooAKKKKACiiigAooooAKKKKACiiu7+H3wyuPHvmyx6vZ2kEDhZkOXnAPQhOBg9MkjoaG7DSucJRV/W7KHTdf1GxtpWlgtrqSGORhguqsQCR7gVQoEFFFFABRRRQAUV6d4H+E9j428OyatD4kltPIcx3EUun5CMFDHDCX5hg9cA+wpkPw78G3cogtfibYNM3CCaxMSk+7M+BS5kVys80orsfG/w21zwKYZb/AMm4s522R3NuSV3ddrZAIOAT74ODwao+CvDln4s8RQ6Nc6nLYTXGRBItqJlZgCSG+dSOBx1/Ci63FZ3sc5RXruq/B7w7od59k1T4i2dpcbQ/ly2QVsHoceb7VDafCrwnf3KW1t8TtNkmc4RPsygsfQZl5PtRzIfKzyiitrxLoUXhvxZeaLJeG4itJhG9wkQBIwCSF3dRk8bu3UV6NF8FtIfwxbeIpvG6WumzxJKstxp2zaGxgH971ycUXQkmzx+ivX7T4KaZrKFdB8faZqM4G4xLEAQPUhZGI/KvOvFPhXVPB+tPpeqxqswUOjxtlJUJIDKfTg9cHihNMGmjFoqW2tp726itrWGSaeVgkccalmdj0AA6mvRYPhJ/ZlnFd+MvEdh4fSVdyW7fvp2/4CCP0Jx3obsCTZ5rRXrWmfC/wb4jm+zaF8QIpLs/dhmtNrOfYMyk9D0zXC+MvCN74K13+yr+e2nlMSyh7diV2kkDOQCDx0oTQNNHP0UV6h4V+DreLPBy69Z606OVl/0V7LkyJ0VW38g+uOPShuwJN7Hl9FFXNKtrW81S3tr25ltreV9jTRQiVlz0+XcuecZ56evQsRTor1jxZ8D7vwv4Uvdb/tqO7a12s0CWxXKFgCd249M5xjoOteT0k09htNbhRXT+A/Bd1468Q/2ZBP8AZokiaWa4KbxGo4HGRkkkDr3J7Vd8feBLfwHNb2c2tC81GYCXyI7YqqRcgMXLdSQQFA7EkjjJdXsFna5xdFTWtpcX11Fa2kEk9xK22OKJSzMfQAda9Osfgu1rBHL4t8T6X4feVd0cEsqNIfrllX8iaG0gSbPK6K9mvfgDNcab9s8OeJbPUxyVVkCK+OyurMCe3OB715FqGnXmk6hPYX9u9vdQMUkicYKn/PfvQmmDTW5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gfHDf8Jn+z/pWujL3NmIpJWPLFlJhk/Nvm/Cvn6vevgjcR+IPAniTwlcMBkMUJPISZCpwPYrn6tUy7lR7HjHh7RbjxF4hsNItR+9u5ljBxnaP4mPsBkn2Fdh8YNagvPFUWhaf8umaDCLGFASQGAAc89xgL/wAArS+Gtt/wiWieJPG9/GFm05GsbKNwObluD+WVBx2ZvSvLJJHmleWRi8jsWZickk9TT3YbI9Sj+G3h9fhVeeMl1a9uyISYYzCsAWTfswwyxOG9CK4Lwvon/CR+J9O0fzTEt1MEaQDJRepOPYA169qEv2D9lmygOM3LKo697lpP/Za8w8FeDtc8Y6q9too8vy0/f3LuUSJWBXBI5ORkYHUZ7ZpJ7ja1R2F7pvwb0q5ayfU9e1CRTse4t9pRSOCQdoBHuNw+tZnxC+Hdl4b0nT/EOgai9/oWoECN5AN8ZK7lyeM5AbsCMYPNWrrwD4H0KQRa38QIpLhR+8g0+0MuD/d3AsAfqBXZfE6103S/gToFrpYlNk88DQNP98ho5H3H0JyTjtnFK+oW0Z4BRRUkEMtzcRwQo0ksrBERRksxOAB+NWQek/C63i0DS9b8fXiAppcJgsVbo9y4wPyDAH2fPauvnmm8e/s5yXE8j3Go6VI0juxyS0RJJP8A2yeq/imTwP4c8NaX4B16fWDNYot1cnS1jw07gk7i/X7xI46EfhufCK+8FTrq3hzQJNZmiuYjPNDqgj2leEbbsx1DAHPoKzfc0S6HzfXrXhH4R2PibwLPrttqVxd3rROkFnGiwhJwMAMzE5GSDxjivM9a0yTRdcv9LmOZLS4eFj67WIz+OK9x0u9k0D9l+S7tpNlxcrImSR/y0uDGce+zJqpPsTFdziNf8B+FNC8K6jMni+DUNfsxETa27IIyWdVZR1L4yeQeMcgU3Q/hnbReGk8T+MtVOkaRKAbeKNd08+RlcDHGRyODxzwOa5XwbpsOseNNF0+4AME95Ekqn+JdwyPxGRXuPxf1PwSuuWGm+KbXXJJILbzYBYGMRhXYg/eYHOUx07Ck21oNJPU4fRvC3wy8WX40nR9Y16x1GQEW7X6RskjAHj5R19sjPTrXB+KfDV/4S1+40fUQpmiwVdM7ZFIyGXPb+uR2ruNM1v4S6TqtnqNtp3irz7SdJ49xhI3KwYZG/pkVl/FbxrpXjnXrLUNLt7uFYbXyHFyiqSQzMMbWbj5qavcTtY6PR/gxZav4CGv2uuGaa4jDw70EEMOH2yNIWySFAc8Y6d6k0T4f/DHXbv8AsWx8XX9xrBDBHWPZG7AE/KGTkDGcbuccGtbxDczaH+zRo9tEWQ3wijYrkHa7NKfzAx7g15v8J7Y3XxR0GNSQRO0nBx9xGb+lLWzZWiaVjE8T+H7rwt4kvdFu2V5bZ8b16OpAKsPqCDjtXWeD/Bfhe78Kt4k8W6/Pp1mbp7aKGBAXkIVTkHDE9TwF7deab8bJFf4q6qoABRIFOO58pD/UVa0z4Ta1eaDa6l4i1q00PSgMwi+lJZFb5shMgDPXGQc9qd9CbamppXgP4c+M5ZtP8MeIdVt9UVS0aX0assijqQAq5/POOcV5VqenXOkapdadeJsubWVopVznDA4OD3Fe3/Czwv4NsfHMM+l+K5dZ1K3hkdY47J4Y0BGwsScg8MRjPUj0ry/4kypN8SfEDIAAL11wPUcH9QaE9bDa0uctRRRVEBXt/wCzja79T1+74/dQwxdefmZj/wCyV4hXunwPY6f4G8Y6oDjYmQc/3Inb/wBmqZbFQ3PEbqY3F5POcZkkZ+Pc5qGiiqJCium8BeHLPxP4pisdTuWtdNSKSe7uFdU8qNVPO5gQBu2jJ9a9IHgX4OwsJW8ZXEqodzRm8iO8DtxGD+XNJuxSjc8Roqa7mW5vJ50iSFJJGdY0GFQE5wB6CoaZJ9CfCktY/AvxHdA4ObyYHPpAo/8AZa8L0rQ9V1y7S10vT7m7mcjCxRk49yegHueK+gvB+qzeFP2dV1m1CG5jSaVPM5XcZ2QcflxXBW37QHi+KdWmg0yeP+JDCy5HsQ3BqFfWxo7WVzovi3qNto/wy0LwjeXUV1rcSwGZVbcYgkeCx9M5AGeoya4j4KQ+b8VdKbGRGk7n/v04/rXb+J/Cnhvxt8MJPG+h6aNM1BInnmii+62wkSKQOOMMQwAJGM+3Pfs/Wwm+IVxKf+WGnyOOO5dF/kTR9lg/iRnfHC4M3xSv4yc+RDDGOen7sN/7NXEXOkX1lpVlqdxCY7a9aRbdieX2bdxA9MsBn6+lev8AjP40eJ9F8Zarpmnix+y2s5iTzIdzccHJz65rgvHnjqbxyukXF3GI7y1t3jnEa7YyxckFQSTyu3PuKauTK2pzeq6nc6zqtzqV4ytc3LmSQqMAk17z8SGNh+z94ftcbTJHZRMAByRFuOfxWvnsAkgAZJ6CvpX4wajbeG9F8KQXFlBfWlveq0ltLGCkqRxlCMH2fj3x6UpbocdmeMfC/TtR1D4jaL/ZySFre5SeZ04CRKQXyewK5HvnHeus/aA1iz1DxjZ2Nq8ckljbFZ3X+F2bOw/QAH/gX1rtPiJPqOneAbTXPh9cQWGhzLuuo9Pt0iba2MSAqMqQflOCCOPQ185O7SOzuxZ2JLMxySfU01q7g9FY9v8ABVnafDf4Xz+O7u3jm1i+XZYpJ/ArHCgfXBc+qgDivGtU1S+1rUp9Q1G5e4up2LPI56n29B6AcCve/ipaNP8AAnw/JaIWt7b7HIxTkLH5JQH6ZZR+Ir54ojrqEtNByO8UiyRuyOpDKynBBHQg1t+K/FFz4t1G1v7yPbcRWkVtI+7cZWQHLnjgnOcVZ8D+HdO8V+IIdEu725s7i5JEEscIkQEKWO4Fgeg7Va+IPhHTvBOrrpEGpz396EWSVjAIkQNnC/eJJ6H05p3VybOxzGnWFxqup2un2ib7i5lWGNemWY4H86+j/D3ie10P4naZ8P8AT5N2mWOnNakjgSXWBIzn3wpHszNXnvwZ06x02bUfG+tyi203Sl8mKZ0Zh5z4XICgk4DAYH98VNptv8O9P8U23iBviHdT3cV2Lt92lzDzG3bmBO3vzn61MtSo6anEfEHRP+Ee8e6xpyqFiS4MkQHQRv8AOo/AMB+FVvBdmuoeONCtHXckt/CHHqu8Z/TNenftDaQg1PRtfgw0d3AYHZehKncpz3yHP/fNcp8FrT7V8U9KYruWBZZW/CNgD+ZFNP3bia96x71pmtQeLNd8b+FbpyYYWWFRnny3hCOB9HVj/wACr5OvrKfTtQubG5XZPbStDIvoykgj8xXqPgbxQtr8e725Mm221W9uLY59HcmMf99BB+Navi74dHWPjxDZrGV0/UUW/uCgOFReJBnsWZfzkFJaMp+8i/8ADzb4E0Dw5EVUax4rv42cMOY7Ven5gj/v4f7tcl8ez/xcj6WUX82q7B4jTxh+0DpdxE3/ABL7a5EFmq8ARxhiCPYkE/Q47Vk/HL/kqF5/1wh/9AFC3B/CdR4Rs7f4afCyXxvc26S63qIEdisq/wCrVs7cfUAufUADivGtR1G81a/lvtQuZbm6lO55ZWyT/wDW9q97+LNu0vwO8Ovbpuhga0dio4VPIZQfpllH4189U466ky00Ot+H3je98FeI4LlJ5P7OlkVb23HKyJ0Jx/eHUH8OhNej/tDaLbH+x/EUBXfMDbSEfxgDcjf+hD8vSvDURpJFjRSzsQFA7k17z8drkad4L8M+HZGR7lSsjkdQI49mfoS5/Kh7oa+FnglFFFU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6J8E9b/sj4kWkTsFh1CN7R8+p+Zfx3Ko/GvO6KTVxp2dz2T476za217a+FNMVYoIZHv7xU/inlJbn3wxb/gY9K8htLS5v7qO1s7eW4uJTtSKJCzMfQAcmoaKErIG7s+g/iHpF4nwN0TS7WCSe60/7O1/DEd7QBYX3lgvQBuvp+FVfgTd2N54T1/w9Hdraatcu7I4bEhRo9oZfXaQx46ZFeDUoJU5UkEdxS5dLD5tbnqi/Bm50C4a/wDGGr6dZaLbtuleGYtJOAM7YwVHJ6evoDXX/G9ptQ+HWg3NhZSJp6vHPKidLdWjxGGA4H3ioPTPHevn+aea4bdNLJI3q7En9ajot1DmVrIK9Y+Cngy4v9fXxNfWc39macjTQExEi4lGQAn97aQTx0YAV5PRTauJOzNTxJeahqHiXUbzVYZYL6adnmilUq0ZJ+7g8jAwMegrqPg7Jfw/EvS5bK2mnTLJceWpISNgVLMR0AJB57gVwdFFtLAnrc9c+OPhG+g8cpqtlZTzW+qLGoMMRYeeBt2cfxEKCB359DXUeLtB1Wx/Z50rTI7G4a4h8qS6hRMtEvzOxYD0JGfTv0NfPgJHQkUAkHIJB9qVth825c0bU5dF1ux1SBVaWznSdVboxVgcH24r6M8VeGNF+M+gWetaBqUUd/boUBcdM8+VKBypByQeepxkEGvmanwzS28gkhleOQdGRiCPxFNq4J20PT2+Bus6fvude1rR9M02JsSXTTM3HqqkDJ9iQa4TUtPtbnxLNYeGRd6hbF9lqRGWlmwOWCgZ5IJxjpWbcXVxdvvuZ5Zm/vSOWP61GrFTlSQfUUK4m0fQfxd0rUrX4O+G7BbORxYfZxdGNS3k7ICmSR0XJIz06c1wnwLtHufidayqpItbeaViOwK7P5uK83DMM4YjPXnrQGK5wSMjBxStpYfNrc7/AOJBktvjHe3WrWsqW5u4pMSKf3kK7RkeoIXt9O1ep/FvwTrHj+LR9S8OXMF5axRuPK84Kp3EEOp6HIGDz2GO9fNpYtjJJwMDJ6VZt9Tv7SJora+uYY24ZI5WUH6gGiwc259E/CXwrYeDNdu9MvLyC78Sz2hmnS3bclpCGUBCePmYsCeP4R7FvGtdsDefFu9s9VhuLZLvWWEyDiRY5JuqkjH3WyDjB4PSuS3sCSGOT1Oeta3hm+s7DxVpuoaoZHtba4SeQIu5n2HcFwT3IA/Gi1tQvfQ6L4p+ENI8FeJLfStJubqcNbLNMbl1YqxZgB8qjHAB/GuGrW8TeILrxT4ivdZvAFmuX3bF6IoGFUfQACsmmthPcK+hvh9o+qaf8BvEcb6dcC6vVunghKEO6tCqAgYz2JA79utfPNSm4nLFjNISTnO40NXBOwx0aN2R1KupIZWGCD6Gm0rMzsWYlmJySTkk0lMQodlDBWIDDDAHqM55/ECkoooAKfDDLczxwQRPLLIwVI0UszE9AAOpplKCQQQcEdxQB9PXfhTWbn4AWvhyysnbU5baDMEjLGUPmLIwO7GCBkYryuy+Bvi2Rt+p/YdLtV5knuLlWCj/AIDn9SK848+b/nq//fRprSO/3nZsepzUpNFNpns3jPxp4f8ADfw+TwF4VvDqBKmO5vUPygFtz4I4YscjjICnGTVv9nfRrtL/AFXWJbaVLVrdYYZnQhZCWy20nrjaM49q8Mp6yyKMLI4HoGo5dLBza3PWfFHwe8Z6v4s1jUreytzBdXs00Ra5QHYzkrkZ9CKh0b4CeKbrU4U1X7NZWQYGWQTB2K9woHf64FeW+fN/z1f/AL6NHnzf89X/AO+jRZhdHT3OnLrXxPuLHSrMfZ5NUaOGKFPlSISYHA6AL1NepftHxzNb+HXWJzCjXG+QKSFJ8vAJ7Z5/KvBobie3YtDNJExGCUYqT+VSSahezRtHJd3Dxt95WkJB5zyM+op21C+jR678EPGcUU83g3WGSTT78MLZZeVDsMNGc9nHb192rkPiT8P7vwRr0gjjkk0idi1rcYyAD/Ax/vDp7jn2HFKxVgykgg5BHarEuoXs6Mk15cSK33leViDznnJotrcL6WPdvhb450bxB4R/4QbxJMkcpia1haU4E8R4VQx4DrnA+i45rk/EXwJ8U2GpSrosMep2Jb904mSOQL2DhiBn3HHfjoPLK1bfxPr9pafZLbXNShtv+eMd3IqfkDila2wcya1PYfht4Dj8EeK7HUfFepWdpqk+YdP01JQ8pdwVLNtyAMZAxkZbqDweL+LaT6t8YNUtbON7iZmghjjQElm8pBgD65rghcTrcLcCaQTqwcShjuDDoc9c1KupXy3b3a3tyLlwQ0wlbew92zk0W1uF9LHqHxSt28H+D/DfgiAEBYzfXsoXiWYkgYPfB38em30ryWrM2oXtxB5E15cSw7t/lvKWXdjGcE9cGq1NKwm7n0VqGmXnjP8AZy09jBI19ZwLLFHtO5vJZo+nUkxhiPXIrlfgDYXEfiHWNY+xySx21g0a/J1kLKdoOPvYQj8a8vbXtYaVZW1a+Mi/dc3D5H0OaautaqiIi6neKqMXVROwCsTkkc8HJJpculiubW5DHcXNlqCXKM8V1DKJFYjDK4OQfrmvpf4keOLW1+GFtq9nsW/1u1ENsykF40kUNJz14Ax7NivmW4uZ7ydp7meSeZsbpJXLMcDAyTz0okuriaGKGWeV4oQREjOSqA9do7fhTauJSsd18F7OS5+KWkuIWkih82SRgCQn7pwCfT5iKl+N8M0fxR1GSRGVJY4WjYjhgI1Bx+INcNaapqNhG0dnf3VujnLLDMyAn3ANJd6lfX6xreXtxcLHnYJpWfb9MnjoKLa3C+lj334Y+KtG8aeBm8Da9MEukhNtGruAZ4v4ChP8accf7IPPOOK174D+K7C/kXSY4dStCx8p1mSNwvbcHIGfoTXlwJUggkEcgityHxt4qt4RDD4k1dI1GFVb2QAD254pWa2DmTWp6V4c+H9h8PJIvFHj29t4ntyZLTTImEkksg6HrgkHBAHHQkgDFeceM/Fd54z8S3Gr3Y2BsJBCDkRRjoo/Mk+pJNYt1d3N9cNcXdxLcTPy0kzl2P1J5qGml1E30Q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dJbeBNevLSG5hjsDFMiyIW1S2Q7SMjKmQEH2IyKAOborqf+FeeI/wDnlp3/AINrT/47R/wrzxH/AM8tO/8ABtaf/HaV0O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c3c28lndzW0wUSwu0bhXDjcDg4YEgj3BwadwsR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6Pwl4WXxQdY3Xxtf7N06W+4h8zzAmMr94YznrzQBzlFFFABRRRQAUUUUAFFFFABRW/4d8E+JPFe9tF0qa5jT70pKpGD6bmIBPsDmtl/hH4x+zyzW9hBdiL/AFi2t3FIyH0wGzn2FK6HZnD0Vt6H4Q13xFrFzpGm2DPqFsjPNBI6xMgVgrA7yMEEgY610Q+C/j8kA6CB7m8g/wDi6LoLM4Kiui8O+BfEfiuO5k0TTvtS2zhJf38abSc4+8wz0PStK6+E3jW1sZL06N50EYJZre4ilOB1wqsSfwFF0FmcXRWv4d8Max4r1CSx0W0+1XMcRmZPMRMICATliB1YV0h+DnjrD7dHR2j++iXkBZfqN9F0FmcJRXRaJ4G8R+Iry9s9M04y3Vk224gkmSJ4zkjlXYHggg+nesjU9MvNG1O506/hMN3bOY5YyQcEe44I9x1p3CxUorV1jw5qugQ2Mup2wgF9ALi3BlRmaMgEMVBJXr3A6H0NZ0EEtzcRwQRPLNKwSONFLMzE4AAHUk0CI6K7ofB/xoY8/wBmw+f5fmfZjdxebt9du7NcQ0UiTGFkYShtpTHOemKLjs0MortLb4U+MJrFL2fTUsbd8bXvriOA5PQFWYEH6isvxL4J8QeEfJOs2HkRTkiKVZFkR8ehUn8jSugszn6K3/D3grxF4qWR9H0yW4ijOHmLLHGp9NzEDPtnNacvwt8WrZy3dtYQ38EI/eGxuopyp9NqsWJ9gDRdBZnG0VteHvCeteKdQnsNHs/PuoIzLJG0ixkKCAfvEDOSOK6L/hTHxA/6AH/k5B/8XRdBZnB0V2v/AAqfxp/an9m/2Qv2zyPtHlfaovubtuc7sdfep/8AhTHxA/6AH/k5B/8AF0XQWZwdFdNefD/xLYeI7Pw/c6eqapeR+ZBB9ojO4fN/EG2j7p6mqHiLwxrHhS/jsdatPstzJEJlTzEf5CSoOVJHVTTuFmZ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8MeGr/AMWa1HpenBBIVMkkspxHEg6ux7Af1FakOi+D7jUhpy+KLyNixRb6XTgtsW7Z/eb1Un+IjvyBit34PtHcXviTSEMa32paNPBaFmwWfH3Rn16/8Brz1bK7e+FittMbsyeUIBGd+/ONu3rnPal1K6G9oHhJtV0i/wBcvr0WGiWBCS3PlGRpJD0jjTI3NyOpAAIJNWrHwfY+I7G+k8M6jc3N7Ywm4ksLu2EUkkQ4LRlXYMRkfKcHnAzW5Ap1D4A3dpaKGuNN1kXF5GhywjKFQ5Hpk4z/ALJ9Kb8E1a28bS6vM3lafp1lLNdzNwqKVwAT655x7H0pXC2yMfwv4FTxJ4X1fWm1eOxXTZIxIJoiUKMRltwORgbjgKScADrVx/AOlal4V1PWfDPiF9SfSgHvLeayMDbMn51+Y8YUnHoD0PFXPDb5+Cnjx0GwG4s8AdgZV4pPhYT/AGP47XJwfD1wSP8AgJoux2Rz/h3wgNV0W+1/U78abotkwje48oyvLKRxHGmRk8jOSMZB9a7bwFpWl22neLtT0fVmvbT/AIR66jmjng8maBiMqGXcwYEKfmUnpg44znN/xMP2d0is13SafrXmXiqclUZGAYj0y6j8Pak+FmnXLeH/AB1qQUi1XQrm3yf4nZC2B64C8+m4etDBbnLw+FPN+Hc/iz7bjytRFj9l8rr8itu3Z/2sYx+NN8P+GYtb0DxBqb35t20mBJhEId4m3EjGdw2847Hr7V0OnRNqHwF1SC2BkmsNcS7nRRkpE0QQMfbIP5GpfBOnyp8LvHeoSI6xSW8EUTEcOQ+Wx64yv50XFY53RfCQvdBufEOq339naNBJ5IlERllnlIJCRpkAnjklgB+Bqve6d4eOjy3mma1ctcxSKv2K8tBGzqc/MrK7A4xyDjr3rr9QU6r8AdGNgvmHSdQlF+kYyU3lyrt3xhgM+/tx5xFazzQTXEcLvDAAZXA4TJwMntk00DOquvB+n6BpGnXniTVLi3utRiE8FjZ2olkSE9Hcs6hc84Xnp1HOKXiPwk2hHTLmG+ju9K1SPzLS92GMEAgMHXnayk8jJ+tegfF3V1/tnTNYt9H02+0m/sY2tLqaFjwM5TIYAEZzjtmuC13xHq+t6DpFjcafb22nWzyfYVt4CoJJG8AknPJH40lcGkip4r0G38N642n2ur2mqxCNXFzakFckdOCRkfU9vpTPCmijxF4r0vSGZkS6uFSRl6hM5Yj3wDVLUtKv9GvDZ6lZzWlyAGMUyFWwehwau+FdZHh7xXpersHMdrcpJIE+8Uz8wHuRmn0F1PYvjhrz+G9J0nwdov8AoVm8G+ZYjtJiB2qn0JDE+uB758S0nVr/AEPUodR0y6ktruE5SRDz9D2IPcHg17b8avD0vivTtK8YeHwdQtFt/LmMA3FY87lbHXgswPp3745f4EaXZan42v4NRsLe7hTTnbZcwrIqt5kYBwwODgn9alO0SpJuQ74FzyXPxQlnmcvLLaTO7HqzEqSa0vHfw48dav491bU9I02V7SaUGKVbyKPI2gdC4I6elWfh1bx2/wC0H4ght4Uihia7VI41CqiiQAAAcAdBXOfEbS/E918Sta/s2w1eaJ5gU+zQysrDYvI2jmj7Q/snY/s35+z+JMn+O3/lJS/B+0vPBdpr+s+Jmk0jS5SixLegx+Yw3HKqeSccDAyc8dKT9nBWFv4kLAj57cc+uJK0/D11B8X/AIY3uhajKv8AbNgdgmfkhxnypfXkZVu5+b1FJ7sa2RyXwT1GG9+Lms3aReSl7a3DxxDkJumRwv4AV0egaTrFv8dNe8R3iS6fosBm826nBihlXAVRuOARnDZ6fLXM/ArTJrD4o6nZ30DRXVnYTKyN1RxLGp+vU16NpOu2uv8Airxd4A11/PRpHe23cFomALID6qTkf/Woe4R2PLNR+Iltp3xxufE2mOX015Et5zHn9/EEVHOO/K7h/urXoPj74d2HiLxXpfi7zoV0UQ+dqsu7hoo13Kw7nco28dAAa8H8XeGLzwh4kutHvASYjmKXGBLGfuuPr+hBHavappJz+ywGlkdn+zKoJbJ2/aQFH024GPSm+lhJ3umeLeMfEs/i3xTe6vMCqSvtgjP/ACziHCL+XX3JPet34PXFlbfFDSHvmRUJkSNnIwJGRgvXuScD3Irha09B0K/8R6qunaage6aKSVVJPzbEL4GO524HuR061TWhCetz13x/8N/Fmj+Lrrxl4cnkuyZ2uv3XM8B7jafvqOmBnjgjFVf2f/DNpqWs6hrt4gkfT9iWytyBI+7L/UAcf72eoFaXwX8beKr3Xz4f1Pz73T4onLTTqd9qVHALnkgnjDc9MYxVr4aeLtGtvih4s0yOZEt9VvWlspNw8t2VnyAf9rdkfTHcVDvaxatdM8o+Inii88U+Mb+5uJma2hmeG1iydscYOBgepxk+pqpoRv8AxNqOheFri9mNgb0JEnB8kSMocrn2GcdM59TWj8R/B+oeFfFl8JraT7BcTvLa3AU7HRjnGemRnBH9CKoaF9v8K6tonia7sJlslu1eMuu3zghBfZnrwevTJq+mhPXU9V+Omq/2Bo+jeD9JH2XTzD5kscZwGRTtRT6jIYnPU4NeY/DvxDdeG/HGl3VvM6RS3CQXKA8SRMwDAjvjORnuBXqHxv0hvE2jaN4v0PN9YrCUleEFtsZO5WI7AHcDnoetcB8K/CN/4k8aafOltJ/Z9lcJPczlfkAU7gue5YjGBzyT2qVblG78x1fx+0OLSPEVjrNjmBtUjkS4EZI3um35j9Qw/wC+a6DT5H/4ZZd97bvIm+bPP/H01cf8c/F9p4i8SWum6fKs1tpiurSoQVeV8bgCOoAUDPrn8evsFK/sruD/AM+8p/8AJpqXRD6s8B+13OMfaJcbduN56dcfSvfPMf8A4ZW3723eV97PP/H3Xz7X0CQR+ypggj91nn/r7qpdBR6nmfwslkl+KHh/zJHfbMQNxzgbG4rc+PrM3xHUMxIWxiCgnoMsePxJrA+FH/JUNB/67n/0Bq6D4/IyfEZGZSA9jEyn1G5x/MGj7QfZPLaKKK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hnltp0ngleKaNgySRsVZSOhBHQ1vXHjvxRcxssus3BZk2NKuFkZe4MgG4j2JrnaKAuXdM1bUNGuTc6beTWsxUozRORuU9QfUex4qze+JtZ1CxNjPesLMtva3hRYo2b1ZUABPuayaKALsOr6hb6Vc6XDeSpY3TK08Ct8shUggkd8ECksdVv9Mjuo7K7lgS7hME4jbHmRnqp9Qap0UAaOk67qmhTSS6XfTWrSrskCH5ZF9GU8MPYirMni7X5GkJ1W4VZIGt2jjIRPLbG5Aq4ABwM4HOKxaKB3NLRvEGr+Hrk3Gkajc2UjY3GGQgPjoGHRh7HNTXnivX9Qa6N3q11L9qjWGYM/DRqchcdAoOTgcVj0UBc0NJ13VdBuGn0q/ntJHG1/KfAcejDow9jUup+JdY1iAQX1/LJbhzIIVwke4/xbFAGffFZVFAjY0zxXruj2T2VjqU0do5Ja3bDxEnqdjAjPviquoaxqWrXaXV/ez3E6AKju5OwDoF/ugegqjRQFy9q+s6lr18b7VbyW7uSoTzJTk4HQVRoooA1tG8T654eLf2Rqt3Zq5DOkUhCsR3K9D+Irauvip44vI/Ll8R3ajAXMIWI/mgBz71x9FKyHdmnYeI9Z0vU59SstTuob6cMJrhZDvk3EMdzHk5IBrW/4WR40/wChl1H/AL/GuWop2C7NfSPFOu6Csy6Tqt1ZrMwaQQvt3EdCfzqHTNf1bRb2W90zUbi0uZVKySROVLAnJB/EA1nUUBc2o/F/iGHWZtYj1e7TUZo/KluVfDunHBPf7q/kKrf2/qw1v+2hqFwNT3b/ALUHIkzjGc/Tis6iiwXNLWPEGreIJYpdWv57ySJSqPM24qPTPpU3/CVa8dE/sX+1rr+zNuz7Lv8AkxnOMfXmseigLhV3StX1DQ79L7S7ya0uk4EkTYOPQ+o9jVKigR1Oq/EfxhrVmbS/166kt2XY0abYw49G2gZ/HrXLUUUBc6zT/ib400uDybXxDeeWF2ATES4HtvBx+FY+teI9Z8RzpNrGpXN68ednmvkJnGdo6DOB09Ky6KVkO7NfRfFOu+HC/wDY+q3VmrnLpFIdrH1K9CfwrQ1b4ieLtbt3t7/XruSGRdrxoRGrDGMEIAD+PWuYoosguwrXXxTrqaH/AGIuq3Q0zaV+y7/3eCdxGPrzWRRTEFbH/CV69/Yn9i/2tdf2Zt2fZfM+TbnOMfWseigCzp+oXelX0V7YXD291ESY5YzhlJGOPwJqbV9b1PXrtbrVr6e8nRBGskzbiFBJA+mSfzqh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WtO0291fUIbDT7aS5u5m2xxRjJY/8A6uSewrei8B6ncXrafbXukz6iu7NnHfIXyByAc7SRzwGJ4NFx2OXorV0bw5qevfaWsoV8i1TfcXEsgjihX1Z2IAzjgdTVm68I6jDpc+p2stpqFjbkCeaynEnk56F14ZQeeSMcdaLhYwaK39G8Ga74g0yXUNLs/tEEU627bXAIdsY4PbByT0AyTVvVfh7rulaC2tn7Fd6fG2yaayuknELZxhtp9SOmaV0FmcrWraeHtRvtAv8AW4IkawsGRbhy4BQuQF4PJyT2rKr0fwx/yRDxz/13sv8A0atDBI84orY0nw1e6taPeLLZ2lkknlG5vbhYUL4B2rk5YgEEhQcAjPWl8QeF9U8My241COMw3SeZbXMEqyxTr6o68HqPfkeop3CxjUUV1k/w71yyML3zWNlbTQRzpc3N0scZV87QCerfKTtAJA5NAWOTora8QeFtV8Mvbf2hDGYLpPMtrmCVZYpl9VdSQeo/Meoq7p/gTVdQS1zcabaTXaK9rb3d7HHLMGGVIQnI3ds4z2pXCzOYorUfw9qkXiVPD09qYdTa4W28mQgYdiAvPTByOemDmtub4Z+JrWyvLu7tre2itZlhYz3KJuYyLHlcnG0MwBY4XrzxRcLM5CivRPiN4GtvDsOlz6Ytqlv/AGXDLcsb+N5JZmZgWVC25l+7yo24+hrnl8FapHY2l5fy2Wmx3q77Vb64WN5l7MF6hf8AabA96LoLM5yitHVdC1PRdWOl39nJFeAjEY+bfnoVIyGB7EZrWl8C6la3EdpqF5plhfSBStpdXirIM9Nw5CHGDhiDzTuFjnbe2nu5fKtoZJpCCdkaFjgDJOB6Coq7PwfpnjDTfHM+meH2S1163SSKRWeMgAcMMtlT+vSsXQ/C2reJYr+XTLfz/sUYklUN8xBJACjqxJGMClcLGNRXVx/DzXLiC4Nm+n3tzbIZJ7O0vY5Z41GM/Kp5xnBAzzx1rE0jRr3W7p4LNYx5aeZLLNKsUcSZA3O7EBRkgcnqQOpp3CzM+iui1bwXqulaKms77O90xpPJN1ZXCyoj4ztbHKn6j09RVfSvDF3rFhJeQXmlwojlCl3fxQOSADkB2HHPXp1ouFjFqWS2nhhimlgkSKYExOyEK4Bwdp74PHFdBqXgXWtK8P8A9u3X2H+zmcRxyw30UwlbOMLsY5Iwc+mD6VJ4gHiYeEPDbavOr6QyS/2YgKZCgrvzgZ9PvfhSuFjlqK37fwhqMmlwaldyWmnWdySLeW9mEfnY6lF5Yjkc4xz1qprXh3UtANub6FRDcp5lvcRSLJFMvco6kg4yM9xnmncLGXRXWp8N/ERW1lnitLW0uLeO5W7ubpIoQkn3csTjcf7o59qzvE3hLWPCN7FbatbqnnJ5kMsbh45V9VYfy68j1FK6CzMOiuiTwXqa2Fre30tlpsN4m+1F9cCNpl7MF6hT2YgD3rN1rQ9R8Pak+n6pbNb3CgNgkEMp6MpHBB9RTuFjPop0UUk0qRRI0kjsFRFGSxPAAHc11Vz8OdfswYpvsC34j806d9tjN0Fxu/1eck452jn2oCxk+I/DWqeFdU/s3V4Vhutgk2rIHG0k4OQcdqya9H+LqT6j8QbS0t4ZZrk2NrEsaqWZ3K5AA6k/MKwz8Pda+3tpok09tWUEnT1vEM3AyRjOC2P4c59qSegNa6GT4e8Oal4o1I2GlRJJcCMykPIqAKMZOWIHGayq9I+DkUkPje/ilRo5E025V0YYKkAAgjsa83o6hbQkht57hisEMkpAyQilsflUr6fexruks7hF9WiYD+Verfs7k/8ACbakM8f2c3/oyOsrxV8RfF2j/ELWls9du1ht7+WOOB23RhVc4XaeMY4ovrYdla55rU0VnczxmSK2mkQcFkQkD8a9+8R6PpfxL+Ex8YQ2MFnrVvBJPM8KY8xo8+Yp7kEKSuckcc9ad8GJWh+DviKVT80dzcsufUW8Zpc2g+XU+e0jeWRY40Z3Y4VVGST7CrV7pWo6aFN9p91ahvu+fCyZ78ZFexfA/RvtHhrxNqemmEeIFQ29nJIM+SShKnngZbv/ALP4Hi/EHivxxp2l6n4W8TPdMLxkdhfAs6bXzmNu6kjHGRxxTvrYVtLnHLp186hlsrhlYZBETEEflStpt+qlmsrkADJJibj9K9Y+E/xB8Uan420Lw/d6pv0pY3iFuII1+VIH2jcF3cbR37Va+LvxA8T6L4z1DRNP1PytOkt0DQGCNsh0+bkqSM59aV3ewWVrnjUVjdzxh4bWeRD/ABJGSP0ps1rcW2PPgliz03oVz+dfQ3w2vbi3/Z/1m4glaKa1hvWhkQ4ZGEZYEH1BNO8IapP4o+B+uXPi+T7ZDD9oEc0ygsVWMFSD3YOSAeuQBRzD5T54htLm4UtBbyygHBKIWx+VOk0+9ijLyWlwiDqzRkAfpXvf7OJ/4lGvD/pvF/6C1eYat8S/G+t6VdadqOpPNZTJiWP7JEvy5B+8EBHOO9F9bCsrXOVGmX5AIsbkg9/Kb/CkbTr5EZ3srhVUZJMTAAflXs3wl+IvinX/ABvZ6Rqep+fYeRJiL7PGmNq8cqoPb1ql8W/iB4nsPGeveHLbUtukvEkJtzBGflkgTcNxXdyWPfvRd3sFla55R/Zeof8APjc/9+W/wpr6fexoXks7hEUZLNEwA/Svb/hJ8RPFXinxx9g1jVPtFr9lkkEYgjQbgRjlVB7+tYHxO8eeKR4v13wxDqROmSSCAW3kRnKsq8btu7qfWi7vYLK1zyhEeVwkas7scBVGSat3OkanZRLLdaddwRsMq8sDKCPYkV7p4lhtfgv4As4NGSD/AISPUCYpdQMe5yAMuyk9ACVAHTnJGc1534V+KviTSNehm1LVbvUdOlcJd291IZQ0ZPzbQx4OOmMD14ovfYLJaM4KivXPjj4GsPDmo2esaTCtva35ZJbeNMJHIoByuOAGBPH+yfXjyOmndXE1Z2CivdNT+Kv/AAi0Ol6aPDVjeldLtJXnkOCxeJSc/L715j4y8WJ4x8RRapLpy2aLCkLQQycEKSeDt4zn0NCbG0kc0AWIABJPAApK+k/g0PCGoy6nJoPh9rdrAxBb29cS3EhcPk+ifdxhetfNztvkZsY3EmhO4NWQ2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mfCMKlr4zuYCy6jDoc5tWT7ynByR75CV5orFWDKSGByCO1aWga/qXhnV4tU0qfybmMEZIDKyngqwPBB/+v1Fa8njCzF0b608J6La35beJlErojeqxM5QfQgj2pdR9DoZgkP7O1u1oSGm13F3t74jbAPtwh+tHwQzJ41vLeVQ1hPpk6XgYZXyvlyT+OB+NcloXiy90OzvdPMNvfaZfAfabK7UtG5HRgVIZWHqpB4HoKnHjCSz0i803RdNtdLjvhsupomd5pY/+ee92O1fUKBnuTSt0HfqdPoF1Ja/AbxUIWx5uoQxMe+07M/njH41F8N7mRfB3j62aMSWr6VvYE9JBuCn/AMeJ/AVytp4purTwdqHhpbe3e1vZ0neVg3mIy4xtwcY47g9abonie70LS9YsLaGB49VtxbzNICSq88rgjnnvmiwXMSvR/DH/ACRDxz/13sv/AEatecVuaf4pu9O8Kat4ejgge11N4nlkcNvUowYbcHHUdwabEi5a+Fkj8KweIda1F7PTriZ4rSGGEyzTuvDEKSqheMFt3UdDXTeNDaP8HPBDWazCATXap57Bn/1hzkgAdR07DA5xmudsfHUsXhOLw3qekWOq6fbyma2FwZEaFjkkBo2UkZYnHv8ATEWq+N7zWfDUGh3en6f9ntZC9o8UbRtbA4yqgNtI46sGPJOc80tR6WOYr034yzTtdeFYGZvs6aFA6L2DEsGP5Kv5CvMq9f8AifrqWVx4dsLzS7PUbNtCtZVS43q0TkuCUdGBGQFyDkHaOOKb3BbMzJ2ab9na2+1biYdcKWhYdFKEkD2yX/EVh6v4ZsvCdxbw+Ib+7fVGijmazsox+6UjIVpXPyuBjgKwHrWb4g8WXuvwWVmYbey06wQpaWVqpWOLPU8klmJ5JJJzn1rW1j4iz689ve6joWlT6xBEsS6gyPuOOjGPd5bN/vKR7Y4pWYXR1vjdkP7SWmhVwVv9PDH1OY/6YrjPihdT3XxL15p5WkKXJjXP8KrwAPoBUeq+O77V/FOm+JLiwsU1OzkileWJXAuGjKlS4LEfwgfLt6n2xi65q8+v65e6tcpHHNdymV1jBCgn0yScUJA2d18QUik8ZeFLW6OLRNKsIjn+GPnP8zV/4v3Ogr8R72LUtP1eWWJIVDQ30ccezywQEUwsV5J7nnPrxxGs+LZdf0uwttR0+1kurC2W0gvFLrJ5S/dDDdtYjJ5wOvOauTeO5NUsLW28QaLp+sSWkYigupzJHMEHRWeN13gc9eeTzmiwXO38H+JtM8XfE3wZANOkt10u1e2ja4mWZpdkTGMsQqjIIJ6dcV5Xr8l1L4j1OS93fa2u5TNu6795zn8aku/EF1PqdpfWsVvpz2YUWqWSbFh2sWBBJLE5JOWJJ9a2b/xvb6vc/b9U8L6PdakcGS5zNGJT/edEkCk+vAzTtYG7ml8HHlHxCSSMsZhZ3LKRyd3lnH61f+FU1xb+GPHs1pxMmkEqQcFeHyR7gZP4Vyvh7xtqHhzxU/iG3trOa7ZGQI8W2NQRj5VQjGAMADtXT/C67nsfDHjm6tn2TRaarI2AcHLdjwfoaTGjD+Fb3EfxO0E2u7ebja23+4VO/wDDbmr2o+Exq3ivxnfJdxafoml30puJhGWwGlYIkaLjcSRgDIA45FULTx6+lS3F3oug6VpmpToUN5AJGMQPXy1d2VCemQPpiqnhjxldeG7XUrFrO21DTtSQJdWt0Gw2M4YFSCCMnnP6gEGu4tNjr9EfSl+DvjqHTpL2WNHsy0l0qoGJlABCKTtPHPzHt6VyXgjwlJ4r1h0ll+zaXZobjULxuFhiHJ59Tg4/E9AasQ+PprbSNR0a30PSo9Iv1USWYWUgMpyH3795bIHViOBwKXTfHr6d4Rbw0dC024sZJPNnLtOjztnILlJFyBxx04HFGoaEfjvxYnibVIoNPh+y6Hp6eRp1qOiRj+I/7TYBP4DnGTreL8H4WfDveTjbfgn285K5vUNesLywltrfwzpdi7kfv4GnZ1wc8b5GHPTpSat4ou9Y8PaLo08FukGkLIsDxgh2DkE7snHYdAKdgvudb8cA0fj2O3RQtlDYQJZqo+QRYONvtndSjE37Oxa8J3Qa7tsyR0BjBIB7DJc/UVzbeMZL7SbLTtb0y11RLFfLtZ5GeOaOP+5vVhuX0BBx2Iqrrvim81y0s7Aw29lptkCLaytVKxoT1YliWZj3LEnr60rdAv1Ot+K93PJp3gizkI8qLw/byhR2dwA3/oC/lU3iKVLz4YfDf+0CcGa5jaQ/wxLKFx/3yF/KuM8ReJ7vxKuli7ggiOnWUdlGYgwLInQtknnk9MU3UvE13qnhrRtDmhgW30nzfJdAd7eY247snHXpgCiwX3PQfjDc6EvxDuINS07V5HhihSMw3scUflbAQEUwsVG4nuec/hyHjHxZY+JdP0K0tNOntf7KtjaiSe4EryxjbsBIVemG7d6V/HUmoabaWWv6Np+sGzj8q3uZzJHOiDoheNl3KOwOep5rC1bVTqs8biztLOGJBHFBax7VVc56klmOSeWJPvgChIGzqvg7DBP8VNFW4VWUNK6hhkblicqfqCAR7gVzeu3N7N4s1G5meT7c17IzMOGD7z09DmqNjfXOmX8F9ZzNDc27iSKReqsDkGumvfHf2zVG1n+wNKi1pjuN6gk4k/56iMvs398kEZ5xnmn1F0PWo4o5v2mITfbPPSwV0XGQZfJ5x9BuP4V5RFrnh3T/ABMuqtpWvG9guhcHzNTi3ecr7iWPkevb681Q1fxpq+reKofEfmLa6lCIwkkGeCgAB+YnJOOc8Hmrd/42ttUvG1G+8KaNNqTndJcDzkWRv7zRrIFLE8njBJORSSKbOy8B63D4j+LeuaxBaG0S70+4k8kuH2ttXdyAM5OT0715BXR+HvGV/wCHfEdzrcNtaT3FxHJHJHJHtjw/XCoVx7AcCucppEt6Hr37O/8AyO+pf9g1v/RkdcH4+/5KF4i/7CU//ow0/wAFeNr/AMC6pPqGnW1rPNNCYCLgMQF3BuNpHOVFbH/Cz2XVJtVXwj4bOoSyGVriS3kkIcnO4BpCAc88UrO9x3VrHpVkf+EG/Z0mGoYhvNShlWOJvvFp8hRj1CYY+mDUfwd/5Iv4m/673X/pPHXjHifxfrfi+9W61m9aYpxHEo2xxj/ZUcD69TW14U+J2reEPDl3ollZWM1vdSPI7Tq5bLIqEDDAYwo7UuV2GpK5meEvFOv+DLp9X0ckQllhnEkZaGTqwVvfgkYIPXB617jP4i0n4q/CLXL2+08W91psEjkMdwjlWMsrI3XB6Y69Rz1Pi/hrxw+gaHeaLPoum6np93KJpEukbduAAGGBGMY/U07WPiBf6j4f/wCEfsLCx0fSC++S2sUI85uMF2Ykt0H5DOcDDauwTsi98GP+Ss6J/wBt/wD0RJVv45f8lQvP+uEP/oArkfC3iO68JeIrbWrKGCa4tw4RJwSvzKVOcEHox71J4u8VXfjLXn1e9t7eCd41jZbcMFO3gHknmnbW4r+7Y9v+Fl39g+BWs3hgin+zi8l8mZdySbY87WHcHGCKj+KVj/wmXwu03xH4emlWwto/OksojhDGeGJUcboyCPYbvSvLtI+J+r6N4IufCkFnYvZXEU0TSyK/mASghsENjvxxS+DfilrfgvSrjTLSCzu7SaTzPLu0ZghIw2MMODxwf6mp5Xe5XMrWPS/2cf8AkE69/wBd4v8A0Fq8t1X4peMdb0m40zUtWFxaXChZENrEuQDnqqgjkCrHhL4oal4LOojStN07y76bzWjkWQiPGcKuGHAz3yfeo9W+Ia6ppFzp6eEfDNj567fPs7Dy5U56qc8HtTtrcV9LGp8C0Z/idasoyEt5mb2G3H8yKpfGf/krOt/9sP8A0RHWF4P8W3vgvXP7WsILeabymi2zhiuDjPQg54qDxR4iuvFniO71u9ihiuLnZvSEEINqKgxkk9FHei2txX92x3HwD/5KR/25S/zWs34gXi6d8atQvXUstvfxTFR3ChDj9KxPBfjK+8D6zLqmn29tPNJA0BW4VioBZWyMEHPyj8zVHxJrs/ibxDd6zcwwwz3TBnSHOwEKBxkk84z170W1uF9LHtn7QVu2qeG/D+t2TCewjdwZYzlSJVUo30Ow8+49a8N0XSrnXNbs9LtELz3UqxqB2yeSfYDJJ9BXReHPiVrnh3SZNHKWmpaTIpU2OoReZGuTk45BHPOM474zV6y+KT6GJX8O+GNE0q5lQo1ykbyyLn+6WbA+mCPahJpWG2m7noH7ROuW/wBg0rQUkRrgzG7lUdUUKVXP13N/3zXgABJAAyT2q1qOo3urX819qFzLc3Ux3SSytlm/z0x2ptjeS6dqFvewBDLbyLKm9Ay7lORkHgjimlZEt3dz0rwP8QvFlv470fSLu5cWpmi06axeFUVVGI+VwCGXA568YPHFM+Omh6ZovjeA6bBHb/a7RZ5oY12qG3Mu4AcDO38wT3rPX4osmvHxDH4W0RdcbJN3ibG4jBYJ5m3d79a4/Wta1DxDq0+p6pcNcXcxBdyAOgwAAOAAO1JLW429LHtv7N//AB7+I/8Aft/5SV4HXZ+CPiTqvgO3vIdOtLKdbp1dzcKxI2ggY2sPWuNY5YnAGT0FNLVg3ohKKKKZIUUUUAFFFFABRRRQAUUUUAFFFFABRRRQAUUUUAFFFFABRRRQAUUUUAFFFFABRRRQAUUUUAFFFFABRRRQAUUUUAFFFFABRRRQAUUUUAFFFFABRRRQAUUUUAFFFFABRRRQAUUUUAFFFFABRRRQAUUUUAFFFFABRRRQAUUUUAFFFFABRRRQAUUUUAFFFFABRRRQAUUUUAFFFFABRRRQAUUUUAFFFFABRRRQAUUUUAFFFFABRRRQAUUUUAFFS29tPeTrBbQSTzNnbHEhZjgZOAOelMdGjdkdSrqSGVhgg+hoAbRRRQAUUUUAFFFFABRRRQAUUUUAFFFFABRRRQAUUUUAFFFFABRRRQAUUUUAFFFFABWx4i8S3/ie4s5r8QhrS1S0i8pSo8tSSM8nJ+Y81j0UAFFFFABRRRQAUUUUAFFFFABWxo3iW/0Kw1WytFhMOqW/2e4Eibjt5+7zweax6khgluZkhgieWVzhURSzMfYDrQBHRT5YpIJXimjaORCVZHGCpHUEHoaZQAUUUUAFFFFABRRRQAUUUUAFFFTRWlzPBLPFbyyQw482REJVM9Nx7fjQBDRRRQAUVNPaXNqIzcW8sIlQPGZEK71PQjPUe9Q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o6Bp6at4j0vTZH2R3d3FAzZ6BnCk/rQAadoGs6ujPpmkX96inDNbWzyAH32g1SngmtpmhnieKVDhkkUqyn3BrufivqU48bXOj25NvpmlbLeztIztSJQoJIHqTk569PStL4YyTeLfHw1DxBM2ovpOmtPEtwd27y8BAfXBbP1GeaV9LlW1scGfDeurp/wDaB0XURZbd32g2r+Xj13YxiqNta3F5OsFrBLPM2dscSFmOOTgCtWLxZrcXiQa+NQnOoCbzTIZDzznaf9ntjpjivYI9Gs9F/ac01LCJIYLqKS58peAjNby7hjtkgnHvQ3YErni1v4f1q8tJLu20i/ntos+ZNFbOyJjrlgMDGDWdXp2h+O9fl+LlksWo3MVhNqq2y2KyEQpC8u3YEHy8A+nUZrlfiBbQ2nxB1+CCNY4lvZNqKMBctnAHYc0Jia0L3woJHxR0Egkfv2HH+41YXiJWfxZqyIpZmvpgABkk7zW78KP+SoaD/wBdz/6A1QpHrknxF1MeHUmbUftVyEaIDciksrNk8LwT83GOuRR1H0MO/wBB1nSoI59R0m/s4ZDhJLi2eNW+hYDNZ9eweCYpz4e8a6ZqmvWmoxnSJ7hrNZnuPLkQZEofBj4OOVYknB7V4/QmJonSyu5LU3SWszW6vsMqxkoG44z0zyOPerN/oOsaVDHNqOlX1nFJwj3Fu8at9CwGa9E8Jatc6R8DvEtzattnGoxLFJ3iZggLr6NjOCOQcHtSfCC/udd8QX/hjVZ5rzTNUtJBLFK5cK4AIkGejdefp6ClcdjzSysLzUrlbaxtJ7qdvuxQRl2P0A5p1/pt/pVz9m1GyubOfAbyriJo2wehwwBra0Gy8Rz6TqS6XObXStym9uWmWCIlc7VLkjP3uEBOcjg8V2Hici6+BukS3Gpw6rc2esG2juU8w+UjRMxj3OoJ6L7cAA8U7isebwaTqNy1stvp91K10SLcRws3mkdduB82PauhsfA9xceB9W8QTfaUnsrhLaO0FucuxYBiSeQACRjHWuq1fxJqPh74R+Bv7Kna1ubhb0G5i4kVBMCVDdgSVJ9do/GtpniDWIfgtq1zFqd4k66xEiSLMwZAV3EKQfl554pXY7I86tNPvb+6FrZ2dxc3J/5YwxM7+nQDNO1DS9R0mcQalYXVnMRkR3MLRsR9GAr1S2t4rD4I2l1/bUOmXuv30j3d9cJK7SojOvl7o0ZuSobnHVvU1jpf6DbfDPWdBvvEtrqdz5sdxpSRW9xmFwf3gDPGoUFe2cde9FwscHp+lajq0xh02wuryUDJS2haRgPooNJfadfaXceRqFlcWkw58q4iaNsfQgGvQviWz+HNF8M+F9ObybBtNjvrjyjj7TNISCzkfext4z0B+mOCu9a1K/02z0+7vJZ7WzLm3jkbPl7sbgD1x8o46DnHU007iasafiu6l1jxBGYvDUejStFHEtjbwsu89N20jOT7DsOpyTQtfDuuXzzpaaNqFw8BxMsVq7mM/wC1gcfjXpni2eWf4+eHHlcs3nabyfcoT+pNYHxO8Tao3xG1OO1u57SCyuSsEUEhRUYfefjHzM2WJ689eKSY2jgZI3ikaORGR1JVlYYII6gitD/hHtb/ALNOpf2PqH2ELuNz9mfyseu7GMfjXf8AxNgbUovBfiG3gDavrNknnpEgLTTLsAbaByWLYHrgDtV3wT/wkNh8UbGTxB4hihvLmQpcWUtw0zyhwR5bJHuVD0+Viu3A44AovoHLrY8mtrW4vJ1gtYJZ5mztjiQsxxycAVf/AOEb13/oC6j/AOAr/wCFTapcy6J4x1KTRp7ixMF5OkDwSFHjTcwADLg9OK9El1nVfhx4M/03UbyXxXrUQKRTTsx0+2P8RBPEjfmMdtpBbYkjgtCvXsNN161bw5FqTz23ltPNCWaxIzlxx8p6+nKjsCDhW9vPdzpBbQyTTOcLHGpZmPsB1r0L4dEnwd4/OTk6WMn8WqTSs+H/AIIX+s2JEeo6nqQsJLlTh0gC7iqkdMkHPqD7ClcdjhNR0PV9H2f2npd7Y7/u/abd4t303AZqvHZXc1s9zFazPbxsFeVYyVUngAnoDyPzr0L4PzNq/iS58L6iXudJ1W1kSaF2JCso3LIvowwcH3q74H1C40P4TeOLy2ZftEE9sI3wDtYyBQ49wTkHsQDTuFjzm+0LV9Mto7m/0q+tIJTiOWe3eNXPXgkYNVrOyu9QuBb2VrNczt0jhjLsfwHNepeBde1LxF4N8c6VrV5cajAmlSXsRupTIY5EBOQWz1bB+q0/SrG20r4GxXcOsW2k3Wt3zR3F3IkrFoU3jysxIxXJXOO4J9aVwseX6hpWo6TMIdS0+6spSMhLmFoyfwYCqdekW9/oNr8N9d0LUPEtpqcztHPpccNvcZhlBO/DSRqF3DA6+teb00Jo0bPQNZ1G1e6sdIv7q2T780Fs7ov1IGBWx4R8GyeJ7bW7lpZYY9MsJboBYd3muoyIwc8E/j9K9CbS7nxdB4e1bwJ4ltYNR0zToof7KebypY3QZbaDw2SecjBxyTnjB8AXeraTpPjuykuLmCW10ybMJkI8qXcFY4zw3GM9eKVx21POhYXjedi0nPkLulxGf3Y9W44H1p1xpt/aNAtzZXMLXCh4RJEymRScArkcjPcV6X8NtYu20bx5qt7I1/dLpiNvu2Mu9l3Bd27O4DA4PYYrk7DV/GPibxLBPZ3d5e6xHC8cU24b4ozncdx4UDefmyMZ6incLGNf6DrGlQRz6jpN/ZxSnEclxbPGrnrwWAzVOC3mup0gt4ZJpnOFjjUszH2A61634MhmPhTxxpuo67a6in9kzXP2KOV59kkYyJd+NnXb91iTgelZWisfDvwU1HXLDEep6lqQ09rpD88UAQMVU/w5IOcdQR6ClcLHCajoWr6OEOp6VfWIf7n2m3eLd9NwGarR2d1NbyXEVtM8MZAeRUJVSTgAnoMmvQvg/ctqXiebwxqG+50nVraVJ7dzlQyqXDj0YbeD7/Sr3gu+uNC+FHji6tWjNxbXNqIpCoYK3mgBxnuD8wPYgGncLHmV1p97Y3QtruzuLe4IUiKWIo5B6HBGee1dd4G0TVtK+Ivht9R0u9s0kvY9jXFu8Yb6bgM1v/Du+u73/hK/Geozm+1XSNNH2WS4+dlkYMFfnrtCY/Gsv4aeKNYb4haVb3N9PeW93djzobmQyKznpJg9GBwQw549KTYJIiuL86f8WvEs48PQ68Te3iC0miMgGZGG/AB6f17HBHEQWtxdeYbe3llEaGR/LQtsUdScdB716j4Eu51+NmtXAkIlc37swA5PzN/MA1V+C90tjqfia7eFJkg0K4laJxlXCsh2kdwcYovYLXOCbQtYXTTqTaVfCwH/AC9G3fyv++8Y/WqcFvNdTpBbxSTTOcJHGpZmPoAOteq/Cbxfrmr/ABDi0zVtRudQstThminguZDJGQI2bhTwPu44HQ4rifDtrr8t7qUXhxpI1MLJc3HmLEI4dwJLyMQEB2jPIzyOc07isZWo6Nqmjuiappt5YtIMot1A0RYe24DNQx2N3LAs8drO8TSeUsixkqX/ALoPr7V6jagzfBDxTbX2sW+qtZXFtNAkbPIbRnkCnDsoHPzcKSOW/vVFo+s3mhfAV7vT3EV0dfMcc4HzRZhGWU9mxkZ9GNK47HIaFJc6De6ta3nhcahctZSQvBd27b7QnH73bjKkevHXqK5+2tbi9uUtrSCWeeQ4SKJCzMfQAcmvSPhtqF3qd941vr24knupfDt0Xlc5ZiAoyT+Fcp4Zt/Edzb6lHobvBbGNft1z5iwpGmSQHlYjaCQeM8470wsZOo6TqWkTLDqen3dlKwyqXMLRkj1AYCqdesXEbT/AfUEu9Xg1WSx1OMwNGXf7PuABTc6jPUn5cjnrXk9CdxNWLVhpl/qtx9n06xubybGfLt4mkbHrhQTXoHhe3ubH4VfEKC4hlt50+xK8cilGX96eCDzU/iGabwr8IPC1npcn2dtcMt1fTREh5dpXapb0Accf7P1y/RNevtV+C3jSPUJWuZLY2aJPKd0hRpRhCx5KrgkA9NxpN3GlY830/SdR1aYw6bp91eygZKW0LSEfgoNRXljd6dctbXtrNbTp96KeMow+oPNeteJtOs9L+G3hPRodetNIivbQX935sU5N07hSMmKNgQuSME/3fasHxDqeiXHwysdKl1631XXLC9Jt5YoJwVtmHKFpEXo3OPYYouFhfinM0lp4JU4x/wAI5av+JBz/ACrzuvQPih/x7+Cv+xZs/wCTVwABJAAyT0FNbClue3an8NLS4+BenarZWMaaxBbLfSSoPnmibLMD64VgR/u47147pGl3OtaxZ6ZaLuuLqZYkz0BJxk+w6mvo/QPE40T4oS+BbyQGz/s62gtg33VlSEEjnsyk/ioHeuO1DwoPhPceJPEuVyWNpoAzkq0oyz/VF3KM9cH2qUy2iD41eC9J8LaH4c/sqyjh2+ZBPMq4aZgqYZj3PDH8TXl+m+Gtd1mEzaZo2oXkKnaZLe2d1B9MgYzXt3xTDal8C/DV+3zyL9kldyMn5oCDz9SKwdDTx5pMWg6rrXiJNB0eIww21rM5/fxjHyiCMHcSOpbB5zkUJ6Ca1PIbq0ubG6ktru3lt7iM7XilQoyn0IPIrSs/CXiPULNbyy0HU7i2YZWaK0dlYexA5/CvZ/ilotlqvxm8J2txEnlXaRrcDp5iiRuDj1HFa3jvULbRvihoV9deKodKtbG3QmwMUx8yMu28jYpXBAC9f4RT5g5T5wgtbi6uktbe3lluHbYsUaFnZvQAc5q9qPhvXNI8o6lo9/aCVtsZnt3QOfQZHJ9q9v0rxH4JuPjVfahZ6lCkOp6Z5a3W1oQlyWAYAsBtYqoO7jJOOprA+IvgvxN4O8KSpb67JqPh57yO4bzSRNA/IU5zgqSRkjuAcCjm1Dl0KWrfC6DS/hPaa5FbX9zrV00TPGUb9wpySAgGfTJbP4V5v/YWrnTBqY0q+/s89Lr7O/lH5tv38Y+9x168V7b421PUIf2fvDVzFfXKXEzwLJKsrB3BjkJBOcnoPyrT8M6xH4f/AGbrTVntIrs2paSOKX7pk+2HYTj0ba34Uk3Ybirnzzd6fe6fOsF5aT28zKHWOaMoxU9Dg84NaNx4P8TWlm15ceHtVhtkXc0slnIqqPUkjge9etfCi8fx/wDEvUPE2twWzXdnap5SRqQqvnaHAJPIAP55qt4D8VazqHx5u457+4e3u5rmJ4HdtgRA5QBT024GPqfU07sXKjxSu/8Ag5pmm6x4/isdVsory3kt5cRyruUMACD+h/OqXxV0qz0b4laxZ2ESxW+9JRGvRC8auwA7DLHA7DFavwN/5KhZ/wDXCb/0A0N6CS96x3SReGz8aJ/BEvg7RWsGQCKdISsqnyBKSxzgjqOAOo59fPvGPgFbf4rt4W8PDctyyNDGzFvJDLuIY9cKMnudvrXu40rSbrxZ4q1LRYol8YWyJD5tyzMqloEMZC5ACkDGeuQ3bivHvhbqN7ffG4XPiB3fVZROjmQBWWVUIIwBgYVWGOMVKfUproaHjCy8K/Ci2stKs9GtNb16aPzpbnU4/MjRORny845IOB2A5JqPwVd+FviVeyeHte8Oadp2oyxs9reaVH9nLFRkgqMgtjJ5yDg8cCsT45RSx/FC8aTOySCFo+P4dgH8w1U/g3azXPxT0cxF1ERlkkZR0URt19iSF/GnbS4r+9Yk0/wefD3xjsPDerRRXkH2tE+dcpNE3Q4+h6diK7/xh/wjnhj4l6L4ei8GaNc2F/HCZD5B84NJK6fKc44wDjHPPPozxtc28/7RvhuKEDzLcW8c5H94szDP/AWWt/xp4m0TQvi/osWp6FBcTzWsKxak0h32u6WRQdpypAPOcAjJ5PApXuUkkeb/ABX8HaL4X8daVBpUQitr1UkktSxYId+04zztPpk8g9sCu0+KKeFvAA0k23gzR7v7aZd6yxlSAmzoR/vVynxb8LXWh+PtL1ObU7i/i1OUFHuCN8bIy5TgAbfmGMAdx2ye8+Nmu6Xop0I6l4ctdY837R5f2iVk8rHl5xjrnI6+lHYXc8w8FyaP4x+MGlJJoFnaadMkivYIN0ZKwuc9B3AP4V22tN4Y0r4t2PhIeDtGmsLkRI7rARMjyd85wQOD09ea47wHqVtrvxs0W70vS4NIiJb/AEaByUG2F9xBwOoB4969rTS/DuofErV7qOAL4psbeNoZZ3LIFaParqgIzgnB/DBGaHowiro8g8d6Z4e+G3xFBt9Ft9SsbqxEosLmTKQuXIyMgnGE4+p5xxXX6Pb+GNS+E934vk8G6Ml1BHMwgWI7CUJA968U8Y3uuXviu/fxG5bVI5PKlBUKF28AKBxjHT16969l8K/8mz6p/wBcbr/0I03sgT1Z5/YWcPxT8T6ZpWkaDZaGIkd7yW15Xy/ly5GM5B4Az1YdOTW14y1Hwx8PNSHh7w94c06/vrZB9rvtVi+0HcQCAozgHBGTjHbFWf2dXtx4p1dG/wCPlrIGM/7Icbv1K1wPxGilh+I/iFZgQ5vpGGRj5Scr+hFPrYXS56L4T03wp8W9MvrGbRrPQvEFqnmJLpqeXG6ngHy8kYB2gjryMEZOPHtV0250bVrvTbxQtzaytDIAcjcpxwe4r1H9nm1mk8cX9yocQw6eyuwHGWdMKfrtJ/4DXLfFi6trz4oa7La48sTLGcf31RVb/wAeBoW9ge1zY+B+iaZr3jS8tdWsYLyBNOeRY5l3AMJIwD9cE/nXY6JH4X1j4oav4MvvB+kLbRNItvPbRskg2c/Md3cZ5GP1rnf2eP8Akf7/AP7Bcn/o2KtHWPH+ieB/H/iO50zw7Lc63LNJE91dXf7tTkE7UC9CR65460nuNbD/AAp4H0DT/jhrXhq7tY7+wisjJbx3C7tpbynGfcBmGf8AGtDT08N3nxdv/Bdz4N0Y2Q3rDPDCyyLiPfljnB7jjHasD4PaxeeIPjDd6rqEgkurm1ldyBgD7oAA9AAAPYV6nDpemy6r4t1bwvDGvi+ItbvJcsXAYorLhcgANgYPqDnIBFJ7jWq0PIo/COkaP+0BD4dWBLrSzMP3Fx84CvDu2n1wTxnngVtfETVvDHgnxWNJg8C6NdQ/ZklLOpVtzE+nGMCuO+H95f6h8Z9Mu9UeR7+W8czmRdrb9rZBHbHTHau9+LPijRNG8crDf+ELHVZxaxt9onmZTglvlwBjim9xLa55z4P8Jv8AEfxxPFbQLp+nF2uJxDyLeInhFz35AH544rqfF2ueEfAeptoPhrwvpeo3Vr8l1e6pH9p+fuAM/eHc8AHIxXS/APULO91bxdJbWqWYuJop4rZWBEcZMmFBwMhcgZx3FeKeLI7mHxhrSXgIuRfTebnu285P49aN3YWyudHqvi3wz4g8L3sd14UsNN15dhtLjTUMULDcNwZAeu3OM5z7d+T0TSp9d1yy0q1H767mWJT2GT1PsBz+Fdhpvw0W/wDhjdeM21nyRAsh+yfZs7irbQN+/jJ9q1fg/pDQQ614raa1tpLK3a10+a8lEcQuZFPJY8cDqP8Abp3SWgrNvU3PjT4E0rSfDek6voNnBDBbkWtw0CgeYCPldiOCcqQT1JYVwnwm0yx1j4j6bY6jaxXVrIsxeKVcq2ImIyPqBXs3gvQn1j4V6j4O1LVdLvpwJFiezu1n8tWO9GbHORJk/gK8m+D9tPa/GHS7eZDHNA1ykqNwVIhkBB/Gkno0U1qmbXxA1vSfCXji80W08F+HJrOARnMts/mNuRWPzBwB19K038A+GPiF4Ek8Q+ELKTTdVgVlksRKXRpFGSnPcjG0jAORkdcch8a/+Srat/uQf+iUr0b4Ak6Z4K13VbtmSzWcvluABHHlmH4H9KHorgtZWOd+A3hvRfEP/CQf2vplte+R9m8rzk3bN3m5x9cD8q4/w94Mfxp8RLzSLAiCyS4lkklVeIoQ5AwPXkAD39M16N+zi2+TxQ2Mbjan/wBHUfAWS2HirxXG4H2tirR+uwO+/wDUpQ3ZsErpHP8AjHWfDPgLV28PeG/DGlXs9ooS6vtUi+0szkAkKCcAjufUkYGK0/DGjeFvi5ol9ANItNC8RWa7g+njZDIDnB8vn5c8EdRxg84rzPx7HJH8QvEayAhjqVwwz6GRiP0Ir0L9nW1mfxbqt4qnyIrHynbHAZpFKj8kah6K4k7ux5LqFjcaZqNzYXabLm2laGVc5wynBGfqKrV1PxJuYLv4j6/LbAeX9rZeDkFl+Vj+JBNctVolhRRRQIKKKKACiiigAooooAKKKKACiiigAooooAKKKKACiiigAooooAKKKKACiiigAooooAKKKKACiiigAooooAKKKKACiiigAooooAKKKKACiiigAooooAKKKKACiiigAooooAKKKKACiiigAooooAKKKKACiiigAooooAKkgnktriOeFyksTh0YdVYHINR0UAd5r/iLwr4yuE1bVo9T0zWmRVujZQxzw3BUABgGdChOOnI4H45ujeLLfwr4stNW0CxkW3gTypIrqXe1ypzu3EABcgjAAwNo6855WilYdzsEm8BR6wNS2609sH80aUbeMLnrsM3mZ2Z4zszj35q/pHxFB+LUXjTXIpWjVpMw2yhmVTE0aKMkA4yMnPPJrgKKLBc2tJ1e3sPG1jrMiyta2+ox3TKqjeUWQMQBnGcD1/Gk8W6vb694t1TVrVJUgu7hpY1lADAH1AJGfxrGophc6HwNrdn4b8Z6brF+k721q7O6wKGc/KQMAkDqR36VseF/Gmm6P4t168v7K4n0zWYbi3lEWBNHHI2cjJxnHBGfx4rhqKVgTsd/4f8AE3hTwy2sWttb6rdwapYTWUl3KqRyRK4wNsYYg9sktzgYA5B4KTYJGEZYpk7SwwSO2RTaKLBc9T8I3NnbfBPxGdQtmuLOTU4I5kjba4U7OUPIDDGRkEetY2k+KNC8HWmoz+HP7RutXvYGto7i9iSJbSNupUK7b34HPA46dRWXZ+KorT4d6j4Y+xu015eJcm58z5VC7cLtx7HnPcVzNKw7nb6N4n0GT4e3PhPXYr6AC9+2293YxpId+3bh1Zlzx79+2Kdf+LNBufh3/wAIpbWV/B9mvvtlvOzK5mOxlPmDI2fePC5wABzyTw1FOwrnU694kstU8EeFtFhjuFutJFyJ2dVCN5jhhtIJJ4HOQKk0DxFpcXhDVPDOsJdR293PHcw3VrGsjQyLwcozLuBHH3hiuSoosFztdL8WaSPDV14T1yC8u9GFybixu4FVLi3bkZ2ElSCCcru4yeehGLft4at7KWHTRqN5dSEbbi7VIFiGQTiNWbcTjGSwABPGcEYlFFgudzP4q0PxN4c03TfE0V9Bf6XF5FtqNlGkhki7JIjMvQDghv5nPNaq+iCKCDR4rxihYy3V2VVpc4wBGpIQDB/iYnPXpWXRRYLnpV54j0zxT8aPDmpaTDdRW32yxi23QUPlJFX+EkYwB3p3j+fwrffEHV21UanZXUN20cv2GKOVLhVwAQGZSj4HJ+YHrgVweg6kujeItM1R4jKtldRXBjDYL7GDYz2zipvE2sL4g8Tajq6wmAXkxm8otu2Z7Z70rajvodJffEU3PjfRNZi05Y9M0URw2dgXztiTjlsfePrjjA64q6vi3whpnj4+LLC01e9lkumuTbXQSJYmcksQwZi5GTgHbzjJNecUU7IV2d3oev8Ag+z+It34g1O21S6sBO9zaW4hjLeYzbhvy4GFzxg8nGfQpq2peC9f1y51XVdV8Tzz3Ll3K2UC+wAzKcADAA9BXC0UWC51/hXxNpmhaN4qsLiO7b+1bM29s0aKdrDdjflhgcjOM96Z4e8V2lr4av8AwvrdtNPpF5IJ0kt9vnWswAG9A3DAgAFSRx0Iyc8nRRYLncaL4n0XwXFfXXh97++1i5gNvDdXdukC2it95lVXfc3bkjHvnFVNH8T2Gn/DjxH4emjuTe6nLA8LoimNRG6sdxLZ5wegNclRRYLnWeC/FFl4csfEsF5FcO2qaVLZQmFVIV2GAWyRgfTJ9ql0HxbYJ4VuPCniK1uLjSZJvtNvNasPOtZcY3KG4YH0JHU+tcdRRYLm7fN4YtrGeLTRqV9dS4CXF2iwLAAwJIRWbeSBjJIAyeCcEYVFFMR2un6n4M0nWNN1yx/ttbiyMUxsWij2STJgn99vJVCw5+Qnk03QPGsEGt+I7rW7aSW31+CaK5NrgNC0jbt6Bjg45wCR25rjKKVh3O00LxHo3h7S/FWmwvfXceqWS29tM1ukZDc5Lr5jYGT2J+gqDwB4psPDOoaiuq2s09hqVjJZTtb482NXxyucDt0yPXtXJUUWC56D4e8VeFfDCa1Y2tvqt3b6rYy2kl5KqJJGGBA2xBiD15JbJ4wBznL0DxXaWfh/U/C+qwT3GiX0omSSHaJraUYxIoPDZAAKkjpwRznkqKLBc7fQ/E2i+Cvtd7oD399rE8DQQXF5bJAlqGxlwody79hkgD36VU0fxRZaf8OvEnh6aK4a71OS3eF0VTGojcMdxJyOBxgGuToosFzp/BPixfC1/eLdWzXel6jbPaXtur7WaNhjKn+8Mn8yOM5rW8MeIPCPg7xTa6xZLq2oGOQ4FzbxxGCM8MQFkPmPtJAztAznnjHBUUWC53nhrxfomkfEvU/EF3bXp0y5e6MMUKqZFWUnaCCwHCk556+tZ/gfxNY+G2137dHcuNQ0qaxj8hFba74wTlhxx71ydFFgudR8PPEln4S8bWOtX8c8ltAsgZYFBc7kZRgEgdSO9XfCXirR9P0XxDoWt292bHWBGftFoFMsTIxZflJAIyfXt3zXFUUWC53ll4o8M6f4P13wzBa6kYtSETfb2CeYzxuGAMe7Crx2Ynk8nIAzf+Emsv8AhVn/AAi/lXH27+1vt3mbR5ezy9mM5zuz7Y965WiiwXOs8DeJrDw2+u/b47l11DSprGPyFVirvjBOSOOPf6VZ8LeKNGtPB2teGNct7tbfUHSaO7skVpI3QggFWI3LwO/c+uRxVFFgud1H4q8PW3gPVvCtva6iFuZUuIr19haSRSOHTOEXAxwWPfnoOFoop2Bu52tv4o0jVvBNp4a8RpexNp0jvYX9miysiuctG8bMuR1OQ2eB2HNyHxl4f0/4ea94VsLK9LXpieK7lRA0rhwWMgDfIoCgKo3dyTzXn1FKwXO2i8WaRrXhKx0DxRBeB9N3Cw1CyCu6IesboxAZeB0IPA984GqPoCWi2+kxX002/c95d7YyRg/KsSkgdcklieBjHOciiiwXOt8beJtP8R2/h2OxguI203S4rKYzKo3Mg/hwTlevXH0rntIntbXWrG4vlke0iuI3nWMAsUDAsBkgZxnvVOinYLnV+MfFw1v4i3XijSRNbZlilt/MADoY0RQSASOq56mr/wAS/iE3j2+0944ZLe1tbcDyXx/rm5kYY7cADPYZ4ziuFopWQXZ6rf8AxM0S/wDg5F4Re0vv7SihiRZfKTygySBs535+6MdO9aPib4qeEvFdhpF5qekao+r6Y3nR28bIts8h2khmJLFMqOwPavGaKXKh8zPUPiH8RtJ8T6noevaKmoWmr6eVOyeNDEMNuBBDEkhvbkelXfEnjzwH4+gsrvxJp2t2WqWyeWzacYnV1znblz06kcDBbqa8iop8qDmZ19hqfgn+3NSW90a/j0a4txDbeTKslxAw2nzMtgFiVOR0AYjmtPW/HWmxfD0eDNBbU7m1kmEs91qRUEAEERxopOFyqnk9c8c8ee0UWFc9PTx94d1n4X2XhPxBDqcU9i6tDcWaI4faWxkMwx8rY7+vtSL8RdHX4Jf8IUba+Oo7SPN8tPJz9o83ruz046da8xoo5UPmZ1PgHxrc+BfEX9pQwC4hkjMVxAW270JB4ODgggH8x3rr9N8c+B/D3irU/Fem2OsXOo3Rd7e0nSOKGBnOX+YMSRycYHAOMdx5PRQ0mJNov63rF34g1u81a+YNc3UhkfHQegHsBgD2Fb/w38VWPg3xWNYv7ae4jSB40SEDdubAzyRxjNcjRRboF9bnp8fxUhtPjBc+LbOC6GmXixxXNs4XzGQRopwM4yGXI5Gcdsmsnx54v0fXfFVv4k8OW97p2oBg8xkCgF1xskUgn5uxGMcA85NcNRRZBzM9T1j4ieGPHmn2yeMtJvrbUrZSsd9pRQ7geoZHI474yfYjJpNJ+IPhfwJZXP8Awhuk31xqlwuxr/Vig2rxwEQ9MjOMj3JwK8too5UPmZ0fh7xKLPx7Z+JNZe4uSl19pnaMAu7cngEgdfpxXoeu/EXwB4g8Vad4mvtN8QSX1jGiR2oEIgYq5cFjuLHBY/XA4614zRQ0JSaO48cfEWfxt4msb+a2+zWNiw8i3Vt7AbgWYnjJOB7cD6nuPGHxK+HHjhbMavpviP8A0QuYjCkKH5sZz+8P90V4fRRyofMzvNF8T+F/DPxMsNd0ey1IaPaxuPKm2mdnaJ0z97H3mHccdvXS1j4qRy/FOx8XaVb3MUEUKQT282AZEyd68EjoeCe4BxxXmNFFkLmZ6B8T/F/hvxrfw6ppVje2moL+6mMyIFmjA+ViVY4YdOhyO/Azp+H/AImaPpXwpvPCVzY3kt1cW9yglVU8tXkDbDy2cAkZOOPevLKKLK1g5ne5paDrl/4b1u21bTZfLubdty55Vh3Vh3BHBrvdf8Y+BvHLxah4h0zV9N1gIElm00xyRygdNwcg9OnfsScCvMKKLAmepp8T9I8J+Hp9H8B6XdW0lwczajqDK0xOMAgLxkduw9Mk15azM7FmJZickk5JNJRQlYG7nbfC/wAZ2XgbxJdapfW9xcJLZNbokAXO4ujc5IwMKf0rG8Z61a+IvGGpavZQyQ293L5ipIAGHAznBI65rCootrcL6WO1+GHjGw8D+JbnVNQtZ7hHs2gjSEKSHLoc8kYGFb862dN+KcWlfFfUPE0ENydJ1Ahbi2IXzCm0YIGcbgwyOemRxmvMaKLILs9OufHXhWT4q6d4wtbHUreFWaS9txHGS0m0hWT58c5G4HHQnkmtPxR40+F/i/Wf7U1TTvExuPLWP90IVXaM443+9ePUUco+ZnR6b4pk8LeMptZ8L+ZBbLK4hhuOd0JPCSAHnjGeeoyDkA112v8Ai7wB43nXUdc0nWdL1cqFlm05o5ElwMAsHI6AcYAPqTgV5dRRYVz1W9+Ivhqw+Gtx4N0Kz1WeOZWBub4xoVJbdnC5yOOnFc3rvirTbj4faD4X0iK5jFrI9zfvNGqiacjgrhjkDLDnHAWuOoosHMzsvhl40i8D+K/7Ruo5pbKWB4Z0hALkHBUgEgZ3KO/QmtwePvDdn8YU8Y2FnqAsXR3mt3jRX85o2QkYcjBJBJznk8evmNFFkF2ep+KPE3w08U+I7jXb238VfaJlUNBGLdIyVUKOdxIGBzWb4p+Jzap4ci8MaBpaaNoSKA0Kvvkl5zy3oTye5PUmvPqKLIOZnpfwk+Iek+Av7Y/tS3vZvtvk+X9lRGxs8zOdzL/fHr3rlbPxZeaL42m8R6O5jkNzJKqSjh0ZidjgHkEHnn6Hoa56iiwXZ6fr/i3wF43uY9T13TdZ0zVyqrPJpxjkjlwAATvIOcDA4+ucU5/ihpvhrwzLoXgPTLmyE+TPqF84NwxIxkBeA2Oh6DsM815dRRyofMwJycnrRRRTJCiiigAooooAKKKKACiiigAooooAKKKKACiiigAooooAKKKKACiiigAooooAKKKKACiiigAooooAKKKKACiiigAooooAKKKKACiiigAooooAKKKKACiiigAooooAKKKKACiiigAooooAKKKKACiiigAooooAKKKKACiiigAooooAKKKKACiiigAooooAKKKKACiiigAooooAKKKKACiiigAooooAKKKKACiiigAooooAKKKKACiiigAooooAKKKKACiit7wTbw3fjrQbe5hjmglv4UkjkUMrqXAIIPBHtQBg0Vv+OIYbbx3r0FvBFBBFfzRxxRIEVFDkAADgcCsCgAooooAKKKKACiiigAorX/4kP/CKZze/2/8Aauny+R5G3892ayKACiiigAoorvfFdlZwfC3wRdw2dtFc3P2vz5o4VV5dsgC7mAycD1pXHY4KitfX/wCwPNs/+Ef+3eX9lT7T9r258/ndtx/D0rIpiCivUbT4YaboHhJPEvjq/ubSKYL9n0+zC+e5YZUEsCASOcY4HUg8VD4c0P4eeM9Q/si1l1nRdSmBW1e4ljmikYdj8oO4jtkZ6ZzwVcrlZ5pRXQeKPCV/4P8AEp0jVFDHKskseQssZP3lJH1HsQa9L8afDz4feAn046nL4jnjvmdQ0M0J8vbtySCgz94flRcXKzxSivSvid8MrXwbY2Or6Rfy3elXbCMefgurFSynIABBAPYYx3rob/4Z+B9C8BaX4m1m61/bdQQNIlpJEfnkTdwGTp170cyHys8Uorsr3RPDOua1o2k+CZdUee8kMc51PZ8hO3aRsHQDcT16V0eq+Hfht4a8SL4Z1aXXpbqPYl1qEbRpHGzBTkKQTtw2T1I7ZouKx5VRXX6Za+BLfUdYg1y71ma3iuNlhLp4jzKgZgWbdkcgKR9TXoGsfDT4eaJ4Os/E91eeJWsbtInjSN4DIBIu5cgoB0680NjUbniFFem+DfB3g/xp8QLvSrK51VNIWwM8LSuiTmUMgIPykEfM3Qdqsa34e+Ffh3xBdaPf3fivz7VtsjIYChOAeDtz39KOYOU8qopW27jtztzxn0rrfAPw/wBR8e6nLBbSra2luA1xdOpYLk8KB3Y8nGR0PNO9hJXORor0fVLX4W6Fqb6aP7f1YxHy57uGaNEDDrsBUbufXj0J6nmvGOn+HNP1O2/4RfUp76xntlmJnA3xOSwKNgDkYB6d+9K4WOdor1PSPhOuo/CK68UM9wNU2vcW0KsNhhQ85XGSxCuRg/3a8ytbWa9vILS3TfNPIsca/wB5mOAPzNCdwaaIaK9U17wp4F8CXlpo/iJ9av8AUpYVluJrJkjiiDZHyBhliMd//rVzq2PgSx8Xapa32oapd6HEn+h3FkE812+XruGCBlhnjOBx2ouFjjaK9u/4Vr8PP+EC/wCEy+2eJf7M27tm+Dzf9Z5fTZjr79K8t8Tr4ZW9g/4Rd9Ra0MI83+0NvmCTJ6bRjGMfrQncGrGHRXqfiP4TrofwqsfEivcHU8Ry3sTEbEjfOMDGQRuQHk968107T7vVtRt7Cxhae6uHEcUa9WJ/z1oTuDTRWor1rWPh54Q8A6bbt4w1a+vNWn+aOy0vao29CSXGcZ7nb3wDg1jJp3w31vSL6SyvtW0bUra3edIb1o5Ypiqk7EIwSxwOpHXgGi4+U8+or0T4U+AtM8eXOrW+oXF1A1tEjQvAyj5m3D5gQcjgelcp4o8Mal4R12bSdTjCyp8yOvKSoejqe4P6cg8ii+thWdrmNRXWweGLGX4U3XihnuPt0WqCyVAw8vZsVskYznJPf8KzfCPh+TxR4s03Rk3BbmYCRl6rGOXYe4UE0XCxiUV3PxS8DReBfEkVtZNPJp9zAJYJJiC2RwykgAEg4PTowrhqadwas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FG00qRIMu7BVHqTXo3jl7bwDqkXhjQrW0M1rAjXt/cWkcss8rDdwXDbEAIwFx1Oc15zG7RSLIhKspDAjsRXo/jOXSPiDeReJNO1aysdQlgRL7T76XyisijG6NyNrKQAOoPHvgJ7lLYo+GrOD4kePdGsLixtbBDGRetZRCIThNzFtq4ClhtXjvz7VVvvG3ka5KNO0bR00eKUpFYyadEweIHA3uVLliBy27OScEZpfDWsWXgHxtpWpw3q6okIYXf2ZWVAHBUqhbBYgHPQDPHTmmXvhnSrrXppbHxJpceiSyl0uJpSJIoyc7TERvLAccDBI6jNLqB0194W0bSPi34WFnbiTRNZ+z3cVtcJ5iqshx5ZzncOh57NjnGaW/8AF2laB8RbzSLbwzoZ0WPUZIboTWSySODJhyGP3QpB2qMKBjg1XvvGej6r8V/Dt7CTb6Do/kW0EkoIPlxnO9gOnJ/ICuQ8RXVpffEDVbyKZZLKfVJZVlXOGjaUkH8jQl3G32LvxL0K08N/EHVdMsF2WiOkkSZ+4HRX2/QFiB7CqvgH/koXh3/sJQf+jBV74patY658R9W1HTblbmzm8ny5VBw2IUU9fcEVleDry307xrol7dyiK2gvoZJZD0VQ4JP5U+gupo+K7m3s/inrtxdWSXsUep3BNvIxVXO9sZI5xnBIHXGK7fwbYal4tt9UsPEfhm1g02WwkmtLxNMS1aCRcbTGyqu4c8jntnjOcvQNe8PW3xv1LV9QukNhNc3L2t2F3JG7k7HII6YJ7cEg9BU/g240vwv4yvL7X/FdldzXdvNbpPA7zqWYffkfHAOMdzk8gYpMa3PKa9F+GdlpFxoXjC51fT47yK0sFlUFV3ggtwjEHYTjGRyK89mj8qZ496PsYrvQ5VsdwfSu08Eazp+meF/GVreXSQzXuniK2RgcyNk8DH1pvYlbm34PgsviP4x+0ajolja6fpGnPK1lpsRiWfax2qefvEvyc87ateHbbV9X8UR2fiXwvp6aFeM0ckcVjDALUHJVkkUBlwcc5ORnOa5L4deKLLw1rl0uqxyPpepWklld+VyyI+PmA74x+RPXpUVz4S063vCw8W6O+mbjtuEZ2lK9v3IXcGx2PGf4u9KxSZ0uk6Jp/h7wv421VIbXUtS0i9Wyt3niWWOJDJs83Y2VYnnGQcYp0GsPqnwh1nUr2306LULW8jt4bv8As633XCuMNFnZwyjLbhg9OaZ8LIYhaeKZotSXTJPs8cVvqF6gNqoL/Msqt8hZgAFBz/EQDijWPB2uazoNzdaf4q0bWrLT0NxJp+nSCIRAZ3OsCqqjjPOATzjNLqHTQzfsNn/wor7f9kt/tv8Ab3k/afKXzPL8ndt3YzjPOM1meHtT1VbeKy8O+H4Lq9Us8832BbyWQE8DDKwRQOPlAzySfS7/AGvp/wDwpX+xvtSf2j/bn2n7Pzu8rytu7068Vr6rLpOufDfw3Y6Rr9lposlddSsrqVkZ5SR+9wqnzBw2OuAwA5zTEVvirotrYt4f1SHTodNuNUsBLd2sAAjSYY3FQOFznoPT1zXA2ltJeXkFrF/rJpFjX6k4H867jx9qOkal4d8Lx6RqyXaadaG0lieIxyhwfv7T/CcepxXD2lzJZ3kF1FgSQyLImfUHI/lTWwnuek+NtRtPAXiBPDGiaRpUsNhFH9rmvbFJ5LyRlVzuZwSFwRwpGOab8RZ7S4+HPgKWwt/s1tKl6/kbiRG3mJuCk87QxbGcnGMk9ag8cjSvG2vDxNpmtafbC9hjN3a3kpjktpFQKRjb864UYK5PXio/H+raBeeDfB+m6Fe/aP7NS5jmDIVbLMnzkHoGKswHUAjNJdCn1IPihaWdpdeGTZ2Vtai40C1uJRBEE3yMXyxx1PA5PNYPgq3hu/HOg29wA0MmoQK6nowLjj8elbPxI1TTtUufDh028S6W00O2tZWUEbZELZBz9RXG29xLaXMVzbyNHNE4kjdeqsDkEfjTWwnue2ftHTznUtBtzkW6wyuvPBYlQfyAH515BoDTJ4j0trbPni7iMeP728Y/WvWNc8W+Gfir4VsrXV9Rj0TxDY/Mktwh8iQsAGAIzhThTzyMdxmsvwpovhLwVrMWu+IvFWm6jJZ/vrWz0otPvkxlSW2gAjqAcc4yRjBlaKw2ru51X7RMcW/wxLwJvMnUcclf3ff2OPzrs/iL4JsfHOq6DY3mrfYjCJ5REse551/d7gpJwMcdj16cGvnzx144uPHPipNQlU29nDiO2gZs+Wmckn3J5P4DtXo/xU+Iuly6l4Y1fwxq0V1d6bcSuyIGA2sFyGyBwQCD7E0rPQq61Od+Nfi291HXR4ZbT/sFlpMhEabs+dkAK+OgG3oP9o/QejeIU0CT4G+G18SS38Wn/ZbLLWIUybvJGPvAjHWuN+LOseDvGug2et6bqsKa3BGoa2cMHeM8lDxjcpJPX+914rW1vW/B/ij4V6L4dbxTZ2NzbQWpcyRO+xkj2leB15Io6IXVnnJ1jwv4U8XaLrPhCXVbmO1kL3KX+xWYdCqlVGMqWHOa9lvdF8BfGW0N7ZXQi1VY/mkjwk8fYeZGfvAcDP4Bq8aXw54Q0/xNokNx4sh1HTZ3Y38kVu8awqoBC5BLHd0zgY/l0HhjRNB8DeLbfxDc+OdJuLC1LtHHYu0lxMCpUKyAELnPPJ/DrTYl5nnniXQLrwv4ivdGvCrTWr7Sy9HBAKsPqCD+Ne3fET/k3jw5/wBcLD/0TXjfjXxH/wAJb4w1HWxEYUuHHlxnqqKoVc++FBPvmvTPG3izw/qXwU0bRbLVoJtRtYbQSQAMGBSMKw6Y4NN30BW1MT4B/wDJSP8Atyl/mtbPjy3+Gb+ONWbW73xHHqXnDz1tVi8sHaMbcqTjGOtc18GNb0fw/wCNZ7/Wr1LSAWLpHI+cFy6ccA9t35VreKtE8HeJ/F+oawfiBY2sN3IH2fY5HZflAx1APSk/iBfCeS19IfDTFh8AtTu7F/8ASzDezsUJDLKqkLz64VDx7V84MAGIByAeD616d8KfiXa+EorrRdcieXRrtt25U3eUxG1sr3UjGfpwDmnJXQouzPMK0/Duiz+IvEVhpFsD5l3MseQM7V/ib6AZJ+ldlq/gLw5d30114e8caCmms25Yr+d4pYgSflA2ktj14960PDtx4S8Dyaxqun6+moanb6aYbNvKZQ905YMyAj7qjYMk85Y+1O4W7nqvhjVNXi+I2p6E+i6jb+GoLSO00+SW1cRL5IxwxG0hstznkKteA+KdMn8A/EmeK3XH2G8W6tN3IKbg8fPfAwD7g1T0jxnrul6xZX/9q30wt5klMUly7K4ByVIJ6EcV6X8V9U8FeLNT0HU7TW4GZJ0tr4Kj7hbls7sY/h+bgcnd7VKVmNu6Oz3+AvjVp0PmsIdXjjxsDhLmHuQM8SIDnsRz2JrwPxt4SuvBXiabSLmVZlCiSGZVwJIznBx2PBBHqD1rsrPwp4b0Lxjba5bePNHTRra7W4jWOVnugqsG2eWAe3Ge/XHaub+JfjGPxt4vk1K3jaOziiW3tw4wxRSTk+5LMfpiiO+gS1Wu56h/zan/ANsv/buvK/ht4a/4Srxzp9hJHvtI2+0XQxkeUnJB+pwv/Aq72PxZ4eP7PJ8OvqkQ1XyT/owB3Z+0bwOmOmD1rlfDmt6f4Y+GutzWt+o8R6pIlrGkeQ8EAOWbOON3zDg/3TQr2YO10e0+Dr/WPF6eLdL8TaTqVpZXkrm0+120keIHXZsUsMAqFU8d2Jrzn4J6KNM+K+qWOoRr9s061mRM9nEiISP+Ak/ga5TwH471LRPGmmXmo6tdyWHm+XcrNO7oI2+UsRk5253fhXV+N/GOk6P8TNP8ZeE9Rt71pY9l7AoYbsAKc5A+8uACM4K5os9h3T1OY+MdzPc/FLWBPuAiMccat/CojUjHsck/jWP4f8C+IfFGn3N/pFks9tbMVlczIm04z0Ygnj0rv/GLeDPiZcQa3p3iC20XWHRY7i21JTGj44BLgEZxxnnIA6YrV8Cah4d+HPhzW7XVfFek3dxenEa6c7zgYUjqF7k/T3ovZCtd6nI/DS/vtI8KeNtU0+Vobi2tbdo5VGdreYcdeOcHj616Zb3Oh/HTwS1vOsdnr1mM8cmF8feXuY27j29QDXkfhDWNN0/4e+NbG6u0iu7+K2W2hIOZCrOTj8xXM+H9f1HwzrUGq6ZN5VzCe/KuvdWHcGm1cE7HfavouoeHPgrfaVqULQXUPicK654YfZwQQe4PBBp3w60rU9M8D+IvFOm2F3c6nMn9nacLaFndC2DJIAoyMDGG9QR3ra+J3xE0Pxr8NtOjs7gRak15HJNZNndFhHB+bGCMkc+hHSuX8ceKILGw8P8Ah3wrrEhsNNs/309pI8YluHOXJ6ZGRkem40ldoHZM9I+I+l3vi/4Nafrd3Yz2+r6dGJ54p4THIAPkm+U8gcb/AKKK+cq9q+EfxE0+107WNH8X6qxtZ8PE12zSBgwKumeTjG3j615HrFra2Ws3ltY3S3dnHMywTr/y0TPyn64xTjpoEtdSjRRRVE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fpGr6ffeBLjwpqF8NOK341C3uXid43byyjJJsBYdiCFPfNT6Nq+neCbHV5LLVI9U1LULN7FBbRyLDCjkbnZpFVi3HAC47k1xNFKw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p3Xh/VLLQrLW7i0KadfM6W829TvKkg8A5HIPUDOKzKACiiigAooooAKK6HxT4Vk8MRaO8l5HcHUrCO9Cqu0xh+gPPP1rP1jQtS0Ca2h1S1NvJc26XMSsykmNs4JwTjoeDgj0ouOxn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3pmmXes6nbadYQtNdXDiONF7k/yHcnsK6O78K6Dp2qto994qVNRjfypXisi9rG+cENLvDcHqQhAxV74NXVta/FLSWuWVA/mxxsxwA7RsFH1OcD3Ncjqtld2et3lldI/wBriuHjkU8kuGIP15pdR9DbHgDXF8br4UmjiivmJPmO/wC68sKWMgbHK7QT68Yxniq2p6PoMGkPeaX4jN7PHOsTW01mYGYEE70+dty/KeuCMjIGa9E8ceIL/wALePfC9xYItxq+k6JFHeIQWH3XLqwHTCktnsCDWTqtv4R8YeCdb8RaTo8mhappbQtPCkpe3mEj7QF9D14AHTv1Cux2Rl6j8O4tF0fR9Y1bXYrew1K1juFKQF5dzqG2KmRuIB5JKgcc5IFZ2veDf7O0C18Q6XqSapo1xIYTOsRikhlHOyRCTtPuCR+Yz0XxIjvJPBHgG6kLPajTPKU9lcbf5qF/759qdpJ+w/s+a8bwbU1DUokslYfedShZl/BWGR6EUXYWRzWpeHru08D+HtYn1VnsdQlmWK2YNttyr7WOMkc4zwK6rxzpOgw+BPCf2S/sYHS0nlDx2kim+fKKTnbkH5f48daqeJ/+SIeBv+u97/6Naq/j5Cvg/wAB+XtNudMfaQc/Pvy4/AkUDM5/BtrpWi2GpeJNXbTzqKeba2lva/aJmi7SMC6BVPbnJ9OuM/xJ4Wn8Px2F2tzFeabqMRltLuIECQDhlIPKsCeRXo/xb1i0j1TRdQj8PaXqOm3emRG0ubhrjIUFiY8pKo4yD0z81cDr/im/1rw1pWmtpFnYaXZSy/ZfsqS4LEhnG53bOCwOO24e1CbYmkjnIIJbm4jt4I2kmlYIiKMlmJwAB65rs9S8CaZod0ml6v4rtbXWigaS3Fs8kMDEZCySg8E5HRSB645rN+Hs9va/ELQJrvaIVvY8ljgKScAk+xwfwp/xBtLuP4la/BLFIZ5NQkZE2/Myu25MDvlSuPrT6i6XOv8AiTbW1n4k8E22snZbW+i2i3YT5ztVm3KuMgk4IHbn0rhdY1PVPHXjCW7MTTX2oThIYE5xnhEHsBgZ/E11vxitprK98K2lx/r4NAto5Oc/MpYHn6isj4UXdrY/E/Q5rwqsXmsgLdA7Iyp/48RSW1xvexHe+E9E0jVG0jVvE/k6lG2yb7PZGa3hfurSbw3HfahxVW68E6jp3jWy8M30kUct5NDHFcx5eJ0kYBZFPG5ef0NUvFlrc2fjDWbe6DG4S9lDkjBYlyc/j1/GvUfEbJD43+FemyjbqFnBp6XSk5ZG3phW9CME/jRcLHNS/DXS9N8RPoeueMbOwvjL5cMa2ry5zjYXIIWPdkEZJ4Iziuc1LwZrGneNG8K+SJ9S81Y0EJyr7gCGB7DByc9Oc9Kn+Isk7fEjxA8rkyC+kCnPIUHC/kAK9cvLm2tf2orVrlkQPAI42ZsAO0BAH1OcAepou0OyZ5TdeFdB07VW0e98VKmoxv5UrxWRe1jfOCGl3huD1IQgYqD/AIQbU7fx3b+E9QK2t3NMsay43oVbo6+qn/63BBFYuqWd3aa3eWV1G4u4rh45EPJ3hiD9ea9k1xhH8YvAFhKyvfWVlZw3ZB5WTLHafQ85/wCBChsSSZ554h8F2/h63uIptetp9XjuvJXTYYmMhQkgOx6KSADt5I3DODxUupeCtO8O3MGn+IvEBs9UkRXkt7a0+0LbbuQJX3rg4wcKG/lke6Sx+NL3epOqpB4gMlw56LtuMsfoMGt74n6mmmfELVIr7wrpFy0jrJHcTG53TIVG1vlmCnjjgDkUahZHKXngi/07xlbeHL25tIHuWTyrtn/cPG/3XDY5B6fUYrI1rTDo2tXmmm5guTbSmMzQNuR8dwa1vEmt6v4x1DSRNpccMsdpHaWVvZwyfvIwzBdoZmLHJI69q5+4t57S5ktrmGSGeJikkcilWRh1BB5BpoTIq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VmRgykqwOQQcEGukHj7xF5iTvdW8t3GAEvJrGCS5GOh85kL5HY5yMDBrmqKAuadh4h1bTdb/tm2vpBqJLFriTEjMWBDbtwIbIJznNSan4m1XVrUWlxNDHaiTzfs9rbR28bPjG4rGqhm9zk1kUUBc9T8a6rqnh3Q/Bf2K42xXOgxebHJEskUoJ3YZHBVsbh1H864DWvEereIHgOp3ZlS3TZDEqLHHEvoqKAq9B0HOKr3urahqMNrDe3s9xFaxiK3SVywiQAAKuegwBx7VTpJDbuaV3r+p3uiWOjXFzv0+wLtbQ+Wo2FzluQMnJPcmp4vFWrxaGujNPDNp6bvKiubWKbyd33jGXUlCc9VI5561jUUwubul+Mdd0jTm062vFewZt32W5gjuIgfULIrAH6VR1TWtR1qWN7+5MoiG2KMKEjiHXCIoCqPYAVQooC4V0snj7xJNDCk1+kssKeXFdSW0TXMa9cLMV8wdeu7Nc1RQI0tX17U9dNodTujObO3W1gJRV2xLnC8AZ6nk5PvWaDg5HWiigDpU8e+Ilkime6tri6hx5d3c2ME0646YldC/HY547VkprWpJrcetG8lk1KOZZ1uZj5jb1IIJ3ZzjA61QoosO5b1HUrvVtTuNRvpfOu7iQySybQNzHqcAAfpVjW/EGqeItWbVdUuzPesFBlCKh+UYHCgCsyigR0o8feIvMSd7q2lu4wAl5NYwSXIwMA+cyF8jsc5GBzWTba1qVprcesxXch1KOXzhcSYkYv13HdnJ+uaoUUWHcsX17calqFzfXcnmXNzK00r7QNzsSWOBwOSelbVv458Q2+mw6ebyK5tYBiFLy1iufKHopkVio9hXO0UCuag8R6wNdi1v+0Jm1KFg0c7HcVx0AB4wBxjGMcYqrqWpXmsalcahfztPd3Dl5ZGwCx/DgfQVV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1fwB8H7bxv4Zj1dtaltG854pIhbB/u46HcOx9KzbTwr8OL6f7PH49uLeRmCo9zpzKhyfXOAPckV658BP+Sb/APb7L/Ja+XqhXbZbskj0Txn8H9b8J2MmqQTw6npSAM1xCNrKp/iZMnjnqCfwrzuvp34F6o+tfDqbT74idLO4e2VJF3AwlQwU56j5mGPTArzHwT8PNJ8Q/EfxD4d1CW6W304ziNrdwrEpMEGcg8YNNS7g47WPMKK9vv8A4O+H9B03XL3VtVaOVI7l9KtHuEVnVEJUtxlySM4XHHXrgeIU07ktNHoXwj8HaR4116+sdXM+yG186MQybTncAex9a9B8Q/CX4beFrWK51rWNWtIZn8tGMgbLYzj5Yiegrmv2d/8Akd9S/wCwa3/oyOvVvip4G1Dx3o1jZ6dc2sElvcGVjcFgCNpHG0Hnmob940ivdPDfHGlfDqy8PQS+EdXub3UPtSpIsxb/AFW1iTgovfaPxqP4T+Brfxv4knh1AS/2dawF5jGdpLNwi57Hqf8AgJqHxv8ADHU/Amm2l5qF7aT/AGmUxBbfecEDOSSBXqfw6lsfhv8ADzStQ1NQtz4hv4lyTgpG3CMf9kKC3/A8U29NCUtdTh/i/wDDew8FRaZeaOJzZzlopjM+4rIOV59xn/vmqPgjSPh1feG5pvFmsXFlqAuGVEhY58vC4OAjd91fQHxK8Of8JR4D1Kwjj33SJ59txk+YnIA9yMr/AMCr46oi7oJKzPpKw+BXgfU9Pt76z1DVpra4jWWKQToNykZB5jyPxrltU8IfCPSzqdl/b962p2oeMQzyFQJVyNuRGAeeOtev/Df/AJJv4e/68o/5V8s+Pv8AkoXiL/sJT/8Aow0o3bKlZK9j0r4afCnw34y8GRapfy6hHdefJHJ5EqqpweOCp7EVxPxS8Lab4P8AFqaVpfnmAWschaZwzMxLZPAHoK9r+An/ACTf/t9l/ktU/H/wcvPGfiubWYtZhtkkjRBE8JYjaMdc0c1pahy3joYXgL4PeGfFXgbS9YvZtQjubhZPM8iZQpKyMvQqey1x+q+F/CuifGCTw1ftdJox8uHzhMA8TvGrBixGMbm544Bz2r6I8D+HJPCXg+w0OW5W5e18zMqrtDbpGfp/wLFfNfxn/wCSs63/ANsP/REdEXdikrJHqupfs/8AhxdJvP7NuNRa/wDJY23nToV8zHyg4UcE8V4p4H8KyeKfG1lokyyRxmQtdcYZI05cex42j3Ir6K+D3jA+K/BkcVzJu1HTsW85JyXXHyOfqAR7lSag8Q2ekfDMeJvG8AVr/UgiQQsMASnqB6hm+dv904oUmtBuKep4T8S9F8O+G/EzaN4fe6lNsP8ASpZ5Q/7w87FwB90dfckdq4ypJ55bq4luJ5GkmlcvI7HJZickn3zUdaIzZq+GtEl8R+JdO0eHIa7nWMsBnYvVm/BQT+Fez/EL4M6FovgzUNV0NLv7Xa4mKSS7x5YPz8Y7A5z/ALNYnwR0630y313xxqK/6Lplu0cRPd9u58f7W3ao9d9e9aVfWfivwrbXmxXtNRtQXizkYZcMhI9MkH6VnKTuXGKaPiSvfPBHwc8L+JvBGl6tdzaglzcxlpDBOoXIYjGCp9K8X8SaJN4c8Saho8+S9pM0YYjG9f4W/FSD+NfUvwe/5JTof+5L/wCjnpzemgoLXU4Sy+HXwvvPFd14XS61VdWtuDHJLjzMKCSp24OAc4+vHFct8TvhCngzTV1nSr2W50/zBHLHOB5kRPQ5AAIzx0GCR1zx6np/w3urb4t33jW7vITb5Z7eCIMzktHsJbgY4LcDOeK5D42fEGSfSW8MW+lX9slyyvNcXkBiEiKwYCMHk/MFOfbHfhJu+hTStqUfhn8KvDfjPwZHqd/JqEd0J5InMEqqpxjHBU9jXGfFTwrpXg7xXDpWkm4aEWiSSG4cMxcs3cAcYC9vWvafgJ/yTf8A7fZf5LXl3x8/5KR/25Rfzamm+YTS5blL4S+CtJ8b6tqNlqpukWG3WWN7eQKQd2CDkHPWuY8Y6VbaH4w1XS7Pf9mtbhoo/MbcxA9TXoX7O/8AyO+pf9g5v/RkdcH4/JPxD8REkn/iYzjn/fNP7RL+E52vcvhz8IPD/ivwRY6zqcl+lxO8v+omUKyq5UcFTj7prw2vrj4e3FpoXgrwjo1xIVutQtGmgU/xHHmsPrh/0om7LQcEm9T5w+InhUeDvGd5pUXmG0wsts79WjYcfXByuf8AZro/hH8ObPxxNqU+qtcJY2yLGhhYKxlY54JBHAByP9oV6N8ffC39peGrfX7ePNxpr7JsDloXIH44bH4Mxrovh3Y2fg3RNG8LTfLq15bSahOmOQ2UBDDsQGCj18s1PN7o1H3jxr4vfD3SPAqaMdJku3F35wlNxIGOV2YxgD+8fyrm/AvgHVPHepyW9iyQW0ADXFzKCVjBPAAHVjg4HHTqK9i/aKsvM8KaTe94b0xfg6Mf/ZBXWfCLS4dL+GekeUiCS5Q3MrqOXZySCfcLtH4Uc3uhypyPP9c8AfDH4f2VuPEd3qF5eTLlY0chpMYyQq4CjP8AeP4nFPs/hV4B8daJLfeENTu7aWM7CJCXVH64dGG7p3Bx9cVwPxnvnvfijqoZ2aO3EUEYP8IEakj/AL6LH8a6D9nm+aHxpqFkZMRXFgX2/wB50dcfozU9bXuF1e1jzzxV4V1Pwdrcml6pGolCh0kjyUlQ9GUkDI6j6g10Hw9+GGpePJJLgTCy0yF9klyybizYztQcZPTPIxnv0r1/4/6XDd+BIdQMa/aLK6TbJ3CPlWX6E7T+Ar0Pw3o0Hh/w3p+lQRrGltAqEADlsfMxx3JyT7mk56AoankGveBPhR4Gijh167vpruRN6RGVmlYdM4QAAZ6bsdDzxUFn8NPht4x026u/DOvXlu1su6bf8whBBPzI4DY4PIOODzXkvjPVZdb8aaxqErlzLdSbCSeEB2qOfRQB+FZtjql9phnNjdzW5uIWgm8tiu+Nuqn1BqrPuLmV9jsPhd4U0fxh4vudJ1OS5+zC0kkheEhGLBlAJ4IHyljiuv8Aid8KvDvgzwa2p6dJfSXJuI4gbiZWABzngKPSsX4B/wDJSP8Atyl/mte5fEfwZN458NxaVDepaMlys/mOhYEBWGMAj+9+lS3aQ4q8T5/+EvgvSfG+s6hY6s1wqw2wljaCQKwO4A9Qc9a3viv8M/D3gfwvaXmmTXr3c16sR+0Shhs2OTgBR3C/nXoPw1+FNz4D1661GfVYbtZrYwBEhKkEsrZySf7v61lftFf8itpH/X6f/QDRzXloHLaOplfD/wCEHhnxX4D0zWL6TUI7q483zDDMoB2yOg4KnsorzX4k+HdP8KeNbrR9MaZreCOM5mbc25kDHJwPWvoD4ISvJ8LdOVjkRyzKvsPMY/zJrxL41/8AJVtW/wByD/0SlOLfMEkuW5kfDnQLHxP4707RtREv2W583f5T7W+WNmGDj1UV6j45+Dnhfwv4J1TWLWbUpLi3jUxiaZSoJdV5AUetcD8GP+Ss6J/23/8AREle+/GH/klOuf7kX/o5KJN8wRS5WfI1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1D8BP+Sb/9vsv8lr5er0Xwb8XtS8F+H10iz0uznjEjSmSVn3Et9DjsKh0/4lWWkTC407wP4eiuVIaOWSN5ChHQjc2QfoRUpNNltppHrnw1tU+HPwnudY11Wt2ldrySJlw4BAVEwf4jgYH+3zXF/Ai9l1P4la5fznM1zZyzSH/aaZCf1NefeLfHviDxpOratdjyEOY7WEbIkPqF7nk8kk+9O8DeNrvwJq1xqNnaQXMk0BgKzEgAFg2eO/yilyuzDmV0Xvi7cS3HxR1syuW2SJGueyhFwBXE1seKfEEvirxJea1Pbw28t0VLRw52ghQvGfXGfqax6pbEvc9f/Z3B/wCE21I44/s5v/Rkddb+0V/yK2kf9fp/9ANeOeCPHN94Ev7q80+1tp5biEREXG4hRkHPBHpWp41+Kuq+OdDg0zULCygWK4FwJLcMCSFZcck8fN+lS0+a5SkuWxheDNAn8WeLNO0UNIYppQZiD9yJeXP/AHyDj3Ir3P4l2ngXXNTtdM1rxWdMfS4/LWzhThNwU8/Kf4QteK+CPHF34Fvrm9sLC0ubmeMRb7gMdiZyQNpHUhfyrD1jVJ9b1q91S6x593M8zgdAWOcD2HQU2m2JNJH2f4c1Ww1fQ7a407UhqMCKIjc95GUYJPv3/GvlX4peGf8AhFvHt/axpttLhvtVtxgbHJOB7Bty/hVjwT8U9Y8DaTcadYWtpcRTTed/pAY7WwAcbSOoA/Kq3jf4h3vjyOzOpadYwT2pbZNbBgSrYypyTkZAPtz60oxaZUpJo+mfhyrJ8OPDwZSp+wxnBGOCMj9K+V/H3/JQvEX/AGEp/wD0Ya7LSvjxr+kaRYaZb6ZpjQWdvHbqZFkLMEULkkMBk49K871zVX1zXb7VZYkhkvJmmdI87VLHJxmiKaYpSTR9I/AT/km//b7L/Ja8o+OsTR/E24Y4xJbQsv024/oag8J/GDWvB/h6HR7DT9Plijd33zq5YljnswrnfGfi668a64urXttBBOIVhZYc7TtJ55JPehJ81wcly2PpX4Mgr8J9EBHac/8AkeSvB/jSu34r6yc/eEB/8goP6Vc8N/GnW/C/h2y0Wx03TpILVWAeYOWbLFj0YDvXIeLfEtx4u8SXOtXUEUE1wEDRxZ2jaoXjP0oSadwlJONj0X9nZnHjPU1BbYdPJIzxnzEx/M/rXWftFZ/4RfSOfl+2nI/4Aa8c8EeOb7wJf3V5p9rbTy3EIiIuNxCjIOeCPStLxr8U9U8daNBp2o6fYQiG4E6y26sG4Vl2/Mx4O7P4Chp81wUly2OEp0cbyyLHGrO7kKqqMkk9AKbWjoOrNoOu2eqpbQ3MlpIJY4ps7C4+6Tgg8HB69qsg+iNT0Pw34b+F+meDdf17+yDcoJJ3jG5pXBDuOh43EDPoBW98MZ/DdpobaF4f8QNqyWjGX94MNGrnOAMDjOT9TXzZ418a6h451eHUdQhgheGAQLHACFwCTnknklv0FJ4L8Y33gfXH1Swiimd4WheObO1lJB7c9VBqOV2NOdXPS/2hfDXkajp/iSBMJcL9luCBxvXlCfcrkf8AABXpnwhRo/hXoQYYJjkP4GVyP514b4l+Mur+K9AutH1PSdM8icDDxK4eNgQQwJY+n5ZqXQPjbrvhzQLLR7LTdNaC0j2K0yyMzckknDAd6Ti7WBSSlc63RJ79P2nNShtml+zSNJ9qVCduwQ8Fh0+/t69zXcfGe1srj4YapLdoheDy3gcrlkk3qBt9MgkfQmvK4/2gdZhMskWgaRHPLgySKrjewGMn5sn864rxf8QvEHjZ0XVbhFtY23x2sC7I1OMZ7kn3JOMnGM0cruHMkj2f9nnU4JvCOoaZ5v8ApNveGUxk9I3VQCPxVv8AJrA+O3g3Wb3xJa63pun3N5bPaiKX7PGZDG6ljkgDgEEc+oNeQ6D4h1Xwxqi6jpF29tcqCpYAEMp6qwPBHA4PoK9Utf2i9aSELdaJYTSY+/G7oPyOf502mndApJqzNf4E+E9T0ObVPEGsWslhbvbiKL7SvlllzuZiDghRtXk9c+1eK+JdRTWPFOralECIru8lmQHqFZyR+hrqPF/xb8S+L7X7FNJFY2J4eC03L5v++SSSPbge1cHTSe7JbVrIltreS7uobaIbpJnWNAO5JwK9w+NeryeGvEHg6HTTsbSIjPCCeo3KoB9RiPHTua8Z0XVH0TXLHVI4Y5pLOZZ0STO0spyM456gVreNvGt9461a31G/t7eCWG3EAWAEKQGZs8knPzevam1qCdkfXumX9nr+h2t/CFltL2BZArAEFWGcEfoRXhPh/wAXHxL+0dDerMGsz51pbHPHlLE+3H+8wLfVq47Q/ixr2g+DZPDVtHbNbskqJO4bzYg+fukHHBJIyD1rmPDuuT+G/EFlrFtGkk1pJvVH+63BGD+BqVG1ynO9j6Y+OFiLv4X30ve1mhmH/fYQ/o5qr8EPFdrrPgyHRjJjUNLBR42PLRliVYewB2n0x7ivLdb+OOua/od9pN9pWl/Z7uFomMayBlz0YZYjIPP4V53pmq3+i38d9pl3NaXUf3ZYm2n6e49QeDSUdLMHNXuj0L456Dc6b8QJ9TaEiz1FEkikVfl3KgVlz65XP/Aq6D9nbRLo6xqmvNGy2i2/2RGI4d2ZWOPXAQZ/3hWTB8eNYmsFs9c0TStWjAwxlj27z6sOVz9AKZffHnxE9l9j0jT9N0qEDCGGIs0Y9Bn5f/Hadnawrxvc679oLxRaLpVp4ZhkD3rzLczhefLQAhQfck5+g9xXoXw78WWni7whZ3UMoN1BGsN3GeGSUKMnHoeoPp7g18g3l7c6jeS3l5cSXFzK26SWVizMfUk1e0HxJrHhi9+16NqE1pKcbthyrgdmU8MPqKHDSwKetzV+IugXXh3x1qttcROkUtw89u7DiSN2JBB6Hrg47g19SeHNH0i58NaNdNptlJIbKBhK1upb7gOckZrw5fj3qF3bLDrPhvSdQ24wWUgZ9cNuGfpikvP2g/ETw+Tp+l6ZZxhdqfIzlB2xyB+lJpsacUN+CwA+Lt4AMAQ3HH/AhXoX7QCM/wAO4GHRNQiY/TY4/rXhXg7xxqHgzXrvWLS3t7i5uYHhYTg7RudWJwpHdf1ra8X/ABc1jxpoDaTqFhYxR+asoe3Dggrn1Y+tNp3uJSXLY3/2dkY+NNTcD5Rp5BPuZEx/I12P7RMJbwZpk+RhNQCY+sbn/wBlrxjwR46vvAl7d3en2ltcTXEQiP2jcQoBz0BFafjX4rar450KHS9QsbKBYrkXAktwwJIVlxgk/wB40NPmuCkuWx7b8Df+SX2X/Xeb/wBDNeM/GiCWT4rarsidsrBjCk5/dJU3hj4z6x4U8MWmiWOmWEkdtv2yzbyW3OWOQGHdq1P+GiPE/wD0C9I/74l/+LoSadxtpqxg/B6Ca3+LmiJNE8bYnO11IOPIk9a95+MP/JKdc/3Iv/RyV8/S/E3UJPiLF4z+wWovI4zGICWMf+rKZ656H1rT8RfGrXPE/h690a+03TUgukCl4VcMuGDAjLEdRQ020wTSTR5pRRRVmYUUUUAFFFFABRRRQAUUUUAFFFFABRRRQAUUUUAFFFFABRRRQAUUUUAFFFFABRRRQAUUUUAFFFFABRRRQAUUUUAFFFFABRRRQAUUUUAFFFFABRRRQAUUUUAFFFFABRRRQAUUUUAFFFFABRRRQAUUUUAFFFFABRRRQAUUUUAFFFFABRRRQAUUUUAFFFFABRRRQAUUUUAFFFFABRRRQAUUUUAFFFFABRRRQAUUUUAFFFFABRRRQAUUUUAFFFFABRRRQAUUV0+q+ANf0bwtaeI7y3jXTroRmNlkBbEillJHbj+YoCxzFFFbPhnwtq3i7VDp2kW4lnEbSMWbaqqO5PbJwPqaAMait1vC13B40g8MXk0MN291FaySK29I2cqOvfG7n6VvfEv4eJ8P7zT4otUF6l5GzYaMI6FcA5GTwc8H2I7UrjszhKKKKYgorvvhn8OE+ID6l5mqfYls1TAWMOzM+7BxkcDb+Oa4vUrI6dql3YmVJTbTPCZEOVfaxGR7HFK/QdupVooqxZWN3qN0lrY201zcOcLFChdm+gFMRXopzo0bsjghlOCD2NNoAKKKKACiiigAoor1L4TfDPTPHVlqd1qtxewx20iRw/ZXRckgls7lb/Z6e9Juw0rnltFWL9bVNRulsjIbQTOIDIQWKZO3JAAJxjoBVemIKK6b4f8AhqDxd41sNGunmjtpt7SvCQGVVRm4JBHUAdO9b3xK8CaT4U8UaXoWiT3s893Grv8AaZEbBd9qAbVXHQ/mKV9bDtpc87or134p/DLw34F8PW13YXupS3txciJI7iWMrt2ks2AgPGAOvevIqE7g1YKKKKYgord8L+D9b8YXzWujWZmMYBllYhY4gehZj+PHU4PFdW/wT8TvbSy2F3o+pSQ8SwWd5udG/uncAAfbPaldDs2eb0U+aGS3nkgmUpLGxR1PYg4IplMQUUUUAFFFekeCvhWni7wZqOvNrKWj2zyIkRjBXKKGy7bhtBz6cdeelJuw0rnm9FOjjeWRY40Z3Y4VVGST6AVNfWN3pt49pfW8lvcx43xSqVZcgEZB6HBFMRXortj8Obif4dR+LtM1GG/CEm8s4k+e2UHqTnnAwSMDAOeRzXE0XG1YKKKKBBRRRQAUVq+HPD1/4p1220fTVQ3M5ODIcKoAJJY4OAAKTxFoF74X1650fUPL+1W+3f5bEr8yhhg4HZhQFjLooooAKKKsw6de3FlcXsNpPJa2+POnVCUjyQBuboMkgUAVqKKKACiiigAorq/h74OXxx4nGkvfLZxrC0zPt3MwBA2qMjJ5/IE9qo+MvDn/AAiXiy+0T7Ut0LYriYLt3BlDcjJwRux+FK+th20uYVFWp9OvbWzt7y4tJ4ra53eRLJGVWXGM7SeuMjp6103gTwJ/wnLalbwavb2l/bRB7e2lXJuDznnPAGBk4PUcU7ha5x9FT3lncafezWd3C0NxA5jkjcYKsDgg1BQIKK1PDug3nifX7TRrAxrc3TFUMpIUYUsSSATjAParHizwnqfgzW20rVBGZdiyJJCSY5FPdSQD1BHTqDRcduph0UVteJvC2p+EdQisdWSJLiWEThEfdhSSBn0PynigRi0UUUAFFFFABRXpHw9+Fa+OtA1DUm1lLJreQwpH5YbkKG3NyMLzj8D6V5uRgkUrjsFFFFMQUUUUAFFFFABRXc/CzwTZ+OvEtxYahNcw2sFq0xe3Khi25VAywI7k9O1UfiL4f0rwt4yudG0ma5mhtkQSPcOrMXZdxwVUDGCB065pX1sO2lzlKKKKYgoortNF+FnijX9Bg1qxgtvsEyuwkluFTAVipJz05U/hQ3YaVzi6K7nVvhJ4t0nS31I2kF5ZInmNLZzrIAmMlsdSPoK4ai9wasFFFeofCb4aaZ47tdUudVnvoY7Z444Tauq7iQxbO5Wzj5enrSbsCV9Dy+itPxHZ2WneJNSsdOklks7a5khieVgzOqsRkkADnGelZlMQUUUUAFFSQwS3M6QwRPLK52okalmY+gA61M2n3EOp/wBn3KG2uBKInWcbfLbOPmz0x3oAq0V6J8SvhingC102ePVhei6Z0ZWi8tgVAOQNxyOfw465487pJ3G1YKKKKYgooooAKKKKACiiigAooooAKKKKACiiigAooooAKKKKACiiigAooooAKKKKACiiigAooooAKKKKACiiigAooooAKKKKACiiigAooooAKKKKACiiigAooooAKKKKACiiigAooooAKKKKACiiigAooooAKKKKACiiigAooooAKKKKACiiigAooooAKKKKACiiigAooooAKKKKACiiigC1ptjLqmqWmnwDM11MkKD/AGmYAfzr638XaRZ+Ivh1rOiaaVk+zQmGOOPkpLEAyp9cqo/Gvnv4PadFd/EG2vLnAtNLhkvp2P8ACEXAP4Myn8K9K+BXiuXWdU8TWl0/725uTqSJ7ucSfl+7qJGkPzPn+zs7jUL2GztIXmuJ3EccaDJZicACvrX4aeD7Dwb4de0jlim1IuP7QmQ5xJtB2Z9FDD8ye9ebavpOnfB2bV9fDQz61fzyx6JABkWsR6yNnuA2PyH8Rx1Ph+eXQv2fbnU7qST7ZcWdzdPMSSzyys2xiT3O5OaUndBFWZ4rpOhX3xO+IGpJZzRwSXUk14XlyVRS+ccc/wAQFP1/wXqsHxCs/C11qyX+oTmKMzlnYR7+gOecBcH6Gu8/Zy0vfqGt6swI8uKO2Q9juJZv/QF/OofBBbxT+0PqerE+ZFaSXEyseQUX9zH+hU/hTvqK2iMTU/gjq+lXca3es6Vb2ZTdLfXMpihjJOAuW6scHgenJ5FZ/jn4Ual4L0mHVv7QttQsJHWPzIVIZSwJBI5G3jGc+nrWl8bNdutf+If9iwNvt9P228Ma/wAUrgFj9ckL/wABrtvjhNHoXw20Tw9HIzM0kcYP96OGPBJ/EpRd6BZann3hT4Za3qnhGTxTa63Dptp5cxckyKxjTIY5Ucj5T+VYHh7wTc63pF1rd3fW2l6LauEkvbkMQWOPlRVBLHkV7X4gY+Ef2coLRWaOe4soocYwd0xDSL+TPWT8KdZ8KeJfASeBtcWBbhZH2xSnYZ9zlgyN/fBOMZzgDqKOZ2uPlV7HmXiDwRZ6X4dg1/S/EtjqunS3P2UFY3ikEmC2ChBxgDJyR1HrXufw/wBIsfB3wsvbyLWLGQTiWcamiMIxxsXORuIBHTHUnFeP/FH4fy+Aru2itL2a40i9ZnhSQ8xuuAQ2OCcMMHAzzxxXpfxMH/CK/ArTtEACSyrbWjgHncB5jn8Shz9aHrYFo2eSeHvh9N4p8W3ehaTrFlcLb2/nm9CuI3HyAgZGc5fHI7Guhb4HataWesX2p6nBa2WnRSSLKImdp9ibiVUkYXPGT1xwK6f9nTS9kGu6zImFJjto5D0GAWcfrHXmHiXxvrvijxDeO2rXaWd1K0cduJ2WJIicBSoOMYxn170Xd7Cskrsk8K/DjWvFGnz6or2+n6TArM99esUjIX723AJOMHJ6cdc1o2vwuOv6be3nhLX7XW2stvnW4gkgk5zjaHGDnBxyM4PfivT/AI1zQeGfhjp/h/TFEEE8yQBF7xICx/HcEye/NYn7ONnIZ/EF6ciMLDEPQnLE/lgfnRzO1x8qvY8KIIJBGCO1S2trPe3UVrawvNcTOEjjRcs7E4AA9a1/GksE3jnX5bbHkvqE5QjoR5jcj2rufgDpcN94+mvJk3Gxs3ki56OxCZ/75ZqpvS5CV3YjuvgxLo+m28/iDxTpGk3dywWC3nYkE9wX7YyMkAgZ616N4f0q8+HHwP1ttQxFesLiX5GDAOwEUZBHUHCH6GvK/jTq02rfEy9twzPFZKltCo7fKC3HruZv0r0v4wTz6H8HNJ0eaXNzKba2m5zu8tNzH/vpF/Ood3a5asr2PIvCfw31jxXYXGqLJb6fpNurNJe3jFUIX723AOcc5PTjrV+4+GBu/DV1r3hjXbbXbSzyLhEgeGRMKC2FbqBn8R09K9i8Yf2J4e+C9jpt619Fps0VvbF9NRGckjeT8xAwxU5Oed3vXDeCPiL4C8D6bf2dnb6/dC7bc5uYYRnAwF+V+nJ7d6d29UHKloyH9nfTTP4q1TUioKWtoIgT2aRhg/kjfnQXPiv9phef3VpfYHcKLdc/qyfrXWfAu1h0T4c6pr1ypRZppJWf1iiX/HzK5n9n+xl1LxjrWuzgOYYNpZuvmSvnP5I350nu2CWiRF+0RqxuPFGl6UrApaWplIHZ5G5B/BFP41j6N8I49Qvxpl54w0W21RgR9ihk8+RWAOUOCBuB6gE9/SpPEOg6j8SvjVrdjp5jj8mUpLLIfliji2xk+pOR0Hc9hyNrw34N8JaD8VdN0NdT1TVNYtpvNLQxJFbxuimTDEkk428gfTPansrBa7ued+N/BGpeBdYSxv3imSVPMhniJ2uucdDyCO4rma9g/aH1BZ/F+m2CkH7NZ72I7M7Hj8lB/GvH6pO6IkrM+lfg9psGofBu+s7G48m7vWuYZplHMUjLtU8c8KUP414qjeI/hb4wfdF9n1CBXQbwTHKjAruGMbh3HuBnkYqXwP461f4fawzxxs9rKV+1WUuVDjsR/dbB4Pv3Fe6/EC20Tx98Jptft9pEFs15Z3Drh4yv30P12lSOmcegqdn6l7r0PnDw/oM/iPUZLaO7s7RI4zNNc3s3lxxoCBkn6sB9TXoVl8EX1rRpL3QfFel6nLGSrRxKQu4AfLuycHr1A7Hvxm+EfhW+t+F5vFGs6qmlaNGjyK4j8x5FQkMcZGOQQOpJ7dK9X+C1t4ds/D2r6jojaiLZrgRzT6gUXd5a7sqq/dAD9yf6USfYUY9zwPwr4Pv/ABV4oGgwMlvcASGRpQcR7BznHvx9TXXv8E9TttaNlqGuaVYwFkjiuLiQp9odhnbEpwWIyAenJwM4OOl+AsD6r4v8S+I5BgldmD3Mshc/ls/WuR1i/uPiF8bIYS7PbnUFtYAn8Fuj8kfgGb6k07u4WVjK8ffDrUvANzbC7uYLq2ut/kzRAg/LjIYHoeR3Nas3wy1zSfh3J4nfWoYLC4tI7iS1VnBkVyuxWA4PLL1rr/2g7t7/AFvw7oFuu6chpcepkYIn6q351r/Ha5i0X4e6ToNsdqSzJGq+sUSdPzKUrvQfKtRPgJ4btLHS77W1vLW8kuRHGDGh3WxClnQkgc/OuceleQ+LrKPVvHsh07V7PU5dXuy6PDuVI2kkIVCXAxjI56Yr2Dwtjwp+zld6gQUmubaebPo8h8uM/lsNeRfD/wCHmoePtQnjt547Wzttv2i5cbiu7OAq8bicHuAMdemRbtg9kjtPA/w/vbfUZv7B+IekJqqxkS2tofPR17hgcB15/ukA15n4q8O3/hbxFdaVqQhFxGQ2YfuMGGQV4HHPTHFew/C3QPCdj8SZ7bSb/U9Rv9NhlLXLKkdt1EbbQCWb73HQcE88Vwvxp1FdQ+J+pKjBktVjtwR6hQW/Jiw/ChPUTWh5/RVnTltW1O0W+cpZmZBOwBJEeRuOBz0zXspu/gNj/kHXR/4Fdf8AxdU3YlK54jRTpGV5XZECKWJCAk7R6c11vw58KJ4q8TKt4RHpFihutQlY7VWJecE9s9PYZPamCVz034S2mneB7HStQ1cEat4nmFvZx4+aODqGOezNs/ApjvXN/tA6YLTx3b3yIQt7ZqzN6uhKn/x3ZWn4h1HwPr/jW28Rt8QTb/Y3iNrapo8+2FIyCFBwO+TnHeuh/aE05b3wlpOrxHeLa5KZA42SrnP5ov51mt7lv4bHlfgT4Zal48tLy5s7y2to7aRYyZgx3EjPGB24/OsfRvCk+veNV8NWN3A8jzSRJc8+WwQMSw74IUkd69u+Hznwj8Ar7Wt2yaZLi6Q9w/8Aq4/zKr+dcb+z7o5vPGl5qjoTHYWpCt6SSHA/8dElO+4uVaHOa18NpdA8X2fh7UNcsIpbmATCch9i5YqqnjOSRXs3xYsNNtPh3Y+H/wC2LTSIQ6bRKjYmSNSSoVQedxQ8964Kf/irf2l1QH91a3wGDyALdckfiyH86T9oTUzd+MNN0tJAUtLXcRn7ryNz/wCOqlG7Q9EmcZ4T+HOteLLSfUIjb2OlQAtLf3j7IhjrjjJxzk9BjkitKx+GA8Q2V5N4T8Q2msz2YBmtvJe3c5zjbv4I4POR0r1P4vmLwh8I7LQdNxFFLLHaEIMFkUF2P1JUZ9dx9TXNfs5WUjatrl90ijgjh6dSzE/pt/Wjmdrhyq9jyvwv4au/FPie20K3dILicuN0wOE2qWOcc/wkfWvRLX9n7XJdZktbjU7WGziRWe7EbMCxz8qqcbsDBJyBz9a6D4cabFffHPxdqkKZt7KWdVYdBI8hH6hZK4j4n+Pdbv8Ax1qVvaatd29jZTNbQw28zIvyfKxO0jJJ3cnscdKLtuyFZJXZX8BfDfVvF7Xt7o2qxWi2MwjSd96M5OTldvTjH51ofDHwpbap8SiLvVrS4bT7t2MTBna72bvnXIxjOD83rXonwxJ8KfAy91vcokkW5vUDD+JRsQfiYx+dct+zrpfna9rOrNz9nt0gXI7yNuJ/KP8AWhvcaS0H/H/7JeaxA39tW3nWNuqf2dhjLudsls42gbdvfPFcf4Y8BC6bTry78YaVolxcFZLWMzk3C5PytgEbc9ueareJor3xz8WtSt9OAnuLu+eCAk4BRPlDE9gFTP0FdDq3w48MeEtW0zSdb1fUtR1W+KbbTTYUjC7mCjLuTwTkDjJx0FGysLd3KfxY8GeJdEvLfWNbvoNSjuNtv9tiiEbFlXgSADlsA4POQvJ4rzavoj9ovUhHoGjaWMZnunuDzyBGu3/2p+lfO9OLuhSVmekfBWOG38X3ut3IbyNH02e7Yj2G3H/fLN+Ves+PtAsvil8PbbWtExLeQxm4tCPvOP44TjvxjH95QPWvKPCw/sf4LeL9Wztk1GeHToj3OMFx9Crn8qu/BLx5/wAI/rn9g38uNN1GQCNm6QzngH6NwD77TxzSa6opPSzOA8K6Z/a/i7SNNYHbcXkUb4HIUsNx/AZrf+KF9Jr/AMVdWWEFitytnEme6AIR+LAn8a9pu/h7b6F8T28cwCNNLhtri7uYs/cmCEEgejBi3sVPqBXh3gzwVqnxG8QXKQzJDGredd3UgLBNxPQfxMecDI6HkU009RNNaHQ6J8ILfWLprAeNdEOpKpJtbVvPPHUZyM45zjOK43xX4S1Hwf4gbSNT8vzNqvHKhykiHgMCccZBHPcGvWPh74Z8KaP8VV07T7/VdS1XTVlMs4jSK2QhSjAjJY8tt7DPqK5f47agdQ+Jb2qLk2VrFb4XnJOZPz/eY/ChN3sDStcrQ/C6yub+Kxt/Hfh2e5lcJHHDKzl2PQDAINS+LPg7f+D9Am1a/wBb04pGQqRLuDysT91cjk9T9Aa9C+HfgvT/AIb+HJvGHikrDf8AlblVxzbIR90D/no2cHv29c+O+OPGmpePfEP2qYMlup8uztFORGpP6seMnv8AQAUk22DSSNy1+GetW/w9l8VjW4LSxmtDNJbhnDSLn5VOODk4xnjkVieD/h7rfjMTTWSxW9hBnzb26YpEpAyRnBycc8dO+K9m+Mcv/CN/CHTdBjkUmRrezIH8SRpkkfii/nS+Oyng74CWumWAEZuYoLVnjJGS43yN/wACw+f96jmY+VHmGn/C+HxCl5F4Y8UWGq31mm6W28p4N3OPkZhhhnjPAzjOAQTy/h/wxfeIfFcHh2IC3vJZHjbzgR5ZQEtuHXjaa9H/AGdrOV/F2q3oU+TDYeUzdgzyKQPyRvyrpvCFha6j+0P4o1G3j/cWKMAR0ExCo35kS0N2uJRvY4a++Ceq6ZqSwX+t6TaWRRSb65lMUZdiQI13cs2BnHTkc1lePvhfqngKG3up7qC8sp5DEk0SspVsZAYHgZAOME9DV/4m6pd+NPiy2kQuTFBdLptsn91twVz9S+efQD0rvvj7PJJp3hzw1ZJvlurkukQOWJUBEHPqZD+VF3oFlZnknh7wVFrFhHf6j4i0nR7WVykX2uX95Jg4JCD+HPGSRWz43+EWp+ENGGsw6hb6lpoKh5YlKMgY4ViMkFSSBkHqRVzXfhlofgXSbK78W61dyXd3kJY6bCpOR1+dzjAyoJx34Br0b4rzxaF8ErTS4Y5UjnW1s41mbMiKoD/MRxnEeD25ovroHLpqZP7OemGPTNc1Z1G2WaO3Rj22As3/AKGv5V5dBousfE3x3qcmkwbjdXMk7yyEiOBGY43N2GOMck44Fex+GV/4RL9nW4vSGinuLOa43dPnlJWM/kY6Pgqlpovwpv8AWthZzJPPOYlBkKxrwoz1OASAf73vSvuyrXsjze3+EsGoajd6Lpvi7TbrXrRWaayEMioNuAQJSME5OCAOPzx55fWVxpt/cWN3EYrm3kaKWM9VYHBFel+EPFPw+8JeJBrcLeKLq5COuJ4IMZbqxxJknr+dcf4916y8TeNtS1jT4pYrW5ZCiSgBuEVSSAT1IJ696pXuQ7WOcr6a8Rt/wif7O8dopMU8lhDblSeS8uPMH5M9fPXhnSjrfijS9LwSLq6jibHZSw3H8Bk19FfGjxn/AMIvY6VbJpel6k91K8hi1GDzkQIAAwXIwfn4P1pS3SHHZsb8C4Z9O+Gc1zqJMNtJdSzxNMcKIQigtz0XKufTvXkej/Dm01ee2e+8VaPpH28iS3tJJN84R+U3LkAEgggE85HrUs3jbxt8Tb228L281vbw3Z2C1tU8qLaoJO48ttAHTPboTWnefDnwt4X8SaVoesaxqWo6tevEFttPiSJELttG52JwM+gzgdBkGjYe6Oa8e/DbVPAT2z3U8N1Z3JKxzxAjDDkqwPQ/nXsHwsP/AAivwQvNbbbucXN8objJUbFH4mMfnWb+0ZqW3TdD0pWyZZpLhlHbaAq/+ht+VaPxIX/hE/gPaaNtCSyR21k2D/GMO5/HY350r3SGlZs8Y8H/AA/1zxzNPJZCOG0iJ869uWKxq3UjIBJbBzj88ZrZg+Fa61pl9deFfEdnrc9gB9oto4JImyc4CFuHztOOgODXrVmml+HP2eoWne5Szn06NriSxVWlzOQGxuIBOXxyeAPauC8A+PPAHgOe+ks4/Edw92qKzTwQ/IFyeNsnfP6U7t7C5UtzgPC/gzUPFAvZ45YLOwsI/Mu7y6JWOIYJxwCSeDwBWnqPgTTk8L3uvaN4tsNTt7JkW4jMEkEgLEABVYZOSTzwMA+ld58KvF/ha5t9e8N60kFvBqt7JcRC5wEkRwB5ZboCNoxz1PHNYnxV+GK+CLNdS0a8nOkXUyxS20jklHwWXkfeXg4zyD65p31sK2lzvfgfoNhonhi/1s6hZ3X2naZJY1I+zhE3MjEjqN3OOOK8hfws3ir4jLpen69ZX8+ptLcvdoriNG+d2ByM5+XsMfMK9ZhB8Jfs0s+FWe6siT6sbhsD8Qjj8q479nrSzdeMr/UmQmOztCob+67sAP8Ax1XqV1Y30Ry/jHwVq+heKNK8PXmqLqN5cpGsAVnYRhnKKvzdOR0Fbmq/A3W9Klt/O1bTEtXDtNdzSGKG3C4+8zDqScAD0PYE1sKf+Er/AGmiTu8ixuj052/Z0/rIv61W/aA8STXnie38Pxyn7LYxLLIg6GZxnJ9cIVx/vH1p3eiFZWbMTxf8INS8LeHBr8OqWepaeFRpHhBBAcgBl6hl5HOe/Ssnwj8ONZ8XWdxqET29jpduGMt9eMUjG3lscc4HJPQY5NeufEYHwr8BNO0RxiedLa1cE8hh+8c/mhH41reJF0bw/wDA6ysLxryLTpba3heTTkVpCWw7MA5AwxBzn+8aOZ2Hyq549N8L/t3h271vwvr9rrlvZA/aY0geCRcDLYVuuBk9sgcc8Vi+GvBV34g0691aW7t9O0axwLi+uc7QxxhVABLNyOPceor0PwH8RfAXgW0vba0i8Q3C3bqztcW8PGAQBw/uaufCHXvC+reDrnwRrohR7idmWKVii3AYqQFbP3wwGBnPAxmi7QrJnnWt+CLGw8LnxDpXiex1SyE62zKsMkUnmEZxtYegJ5xwKm0P4ZalqXhyTxHqd5baNoqAN9ouwxZ1PGVRRkjOAOmcjGa3viB8Mj4P1fTILO/nk0DVbxEZJGI8mQcDdjhvld9p643D3PpHxmuPDtj4Z0nR9X/tO3sZJcwrpkUZA8tcBW3sABhxgD09qObsHL3PG9d+G09h4XXxPouq2+taIWIaeKJonT5tuWRuQM/l9Oa4avYrL4i+C9G+Guq+FdNt9bma6gnVJLuGIDzJFwCdrnABx27V47VK/UTt0CiiimSFFFFABRRRQAUUUUAFFFFABRRRQAUUUUAFFFFABRRRQAUUUUAFFFFABRRRQAUUUUAFFFFABRRRQAUUUUAFFFFABRRRQAUUUUAFFFFABRRRQAUUUUAFFFFABRRRQAUUUUAFFFFABRRRQAUUUUAFFFFABRRRQAUUUUAFFFFABRRRQAUUUUAFFFFABRRRQB2XhPxTp3hzwn4otmimbVtVthaW7qgKJGch8nORkH0P3RTfhl4pt/CHje11K9eRLIxyRXGxdxKleOO/zBT+FcfRSsO50HjTxVd+MvE1zq1yWVHOy3hJyIYgflUfzPqSTXovjL4qeHtU+Gi+FdEg1BWWOCAPcRIo8uMqezHn5BXjVFFkHMz2L4cfFDw94I8ETadJBfyanLLJOSkSGPeQFQZLZxhVzx3NZXwl8d6B4HfVLjV4b2W6u/LSNreNW2qMk5JYdSR+VeZUUcqHzM63SvEmnf8AC0V8TavHcGz/ALQe+ZIVDPu3F0ABIHDbe/QVu/Ezx9pHjrxJo0sKXqaTaLtmWRFD/M/zlQGIPyhe45Fea0UWFfSx638VvijpHjTQLHS9HgvIkiuPOl+0Rqg4UqoGGP8AeNYV0vw51ax02ZNQ1PSLu3tYoruJLESC4dQAzqQ4AJOSSevHGc1wNFFrDcrnf/En4ir40vNOisreaLT9OUiE3LbpZWO3LPg4/hHHPfnnjpfiJ4/8KfEDwtZ7rrULDUbQtItt9mEiu5XG3duAxkD5uuP4e1eN0UcqDmZ694U+Jvh/wz8LLrw/HBqH9r3ENwTKka+X5rgqhzuzgDZnjsa8hoooSsJu56xrPxA0H4g+EbDTPE013purWThhfQ24njl+XBJUMpBbgkDoR+FRt8TdM8LeCv8AhGvBUF2JJtxutSu1EblmGCyKpODgAAk8ADqea8roo5UPmYV1vw68aN4F8ULqTW7XFrLGYLiNSAxQkHK57ggH36cZzXJUU3qJOx7Lqfjb4Zz+MU8Vppus3OpPLG7RSBFhjZdo8zbuyWAGQM4JHOM5rH+LnxF0zx1/ZMelRXccNp5rSfaEVdzNtxgBj0Cn868yopcqG5M9d0X4qaJqXgT/AIRLxrY3s8CIkUd1ZlS+1TlSckYK4AyM5HUdc8lrk/gO00e4tfD1tq15fzsoF5qJVVgUNn5FTqSOCWHrjrXH0UWFzHso+Kfh6w+ER8KabBqAvmsDbs7xKIy7/wCtOd2cHc+OPSofhV8SvDPgbw5c2moW9/JfXFyZXeCJWXaFAUZLDpgnp3ryCilyofMzvvhv8QY/CHi691PUoZZ7e/Rln8oAurFtwYZIzznjPf2rrIviD4B0T4hP4l0yy1S7mvXf7VLNtC24YcmJepJOM5PAzjrXitFPlQKTR2XxN1/SPFHjCbWdImunS4RBIlxCE8sqoXCkMcg4zzjr3rkbd4o7mJ54jLCrgvGG2l1zyM9sjvUdFNITdz1bxH4g+HHji7XVb9da0bU2jRZlgijlibaMY9ScAAHjtxVfxX8SdMfwTb+C/CVndW+kooWae7I82UbtxGBkDLck/gABXmNFLlHzM9l8L/E3wzJ8ND4P8Tw38arC0PnWqKd6bty454YcdQRxz1qz4f8Aid4L0rwfqnhaG21Sys5EligudiySyCRMGR8EAPkngcYCjNeI0UuVBzM9f+HnxM8O+B/COoaeItQl1CeeWWOUQJt+6Fjz8/tkjnGT1rk/hl4k0bwn4uGs61HdSrDA4gFugYiRsLk5I42lvzFcZRTsLmZ6Vq3jzRtY+Mlp4puY73+yLVomjTy18392mR8u7H+s569PyqL4tfECw8d6hpraZHcx2tnE4xcIFbexGcYJ4wq151RRZBzM9mHxH8Na/wDCWLwnq9xe6ZdQQQw+ZBb+criIrtIG4ZyFGQSOe9ZXwn+JGmeBptSstRiuZLC6kV4pooxuQjIyy56EY6E4x3zXl1FHKth8z3PaPCfxB8BeCfEd62lWWrS2l6pMt5PsLod2VREGPk5OSTnOOOK808ZX2n6p4u1PUdMmuJba7uHuAZ4wjKXYsVwCeBnAP6VhUUJWE3fQKKKKYgru28YaXpfwu/4RnQ47pdRv5RJql1IiqGUf8s0IJOOg7cbv71cJRRYadgr2rWfir4Z1r4VDwxcQaj9vFhDF5nkps86MKQc787dy9cdD0rxWik1cE7Hteh/Evwjf/DCPwh4nj1CLZAIXe2QEMFfchU54IwucjGRVnwX8VvAvg6xudOsdK1SK2Mu5JWVJJp+OXkO4AegUDAxnvXhdFLlQ+ZnZ+CPGyeHPiF/wkeoQvPHO0puBGBv/AHmSSueM5+nerPxR1nw54l8Qya7o2oXktxdCMSW01rsWMKm3IfdkngcY7nntXB0U7a3FfSx6xqXxB0Tx34IstD8UT3mn6nZyK6ahDAJ45MArll3AgkHnHcZ9qZD8TNL8IeC28O+DIbt7mcs1xqd2ojbcwwWRFY4OAMZPGO/WvKqKOVD5metfCj4j+HPA2jX8epQahLf3dwHZoI1ZfLVflHLDnJf8xXlNxO9zcy3EpzJK5dj6knJqOiiwm+h7F4i+KPh67+E6+EtKt79LkW0Fv5ksSqnyFSx4Ynnae3eqHwg+I+leCl1Cy1eKYQXbpIk8KBihAIIYZzjBHTPfjmvLKKOVWsPmd7naaR4g0rwZ8RbTWdHurnU7CJ2MhmtxC5V9ysFG45wpBBO3J7Cu28S/EPwFfeKdO8XW1lqt3q1sIwttJtjhG1s5bqd4BOMHGQM98+K0UWDmPS/i34z0DxvPp99pU1+LiBPKaCeBVQKSSW3Bj82cDGMe/HPmlFFCVhN31O11bxZps/ws0XwrYxTrc29091eSOgCux34wQSTw+OQPuiuKoop2Bu57U3xmtr74T3Wi3xuDr0lq1p5mzKyqcLvLZ4JUnPuD61znwl+Itn4Evb+LUreaSyvVTLwKC6OpODgkZGGOfoK84opcqHzPc9q0P4heAfCfja+1LSrLVbiPUTJ9puptuYctuCxJwSpPXcc8L6HNCx8Y+A7b4m6j4rvk1a/8xlmtEa2QCKUk5OC/O0Bdp9zxwDXklFLlQczPZ/HPxA8FeO3tkvr3xLb2lvyttBbw7C/PznL8nBwPTn1OeGS78G6Z440i90v+2JNGtnjmuRerG0rOrE7VC4G0gKOT3NcjRTSsDlc9M+LnxF0zx22kx6VFdxw2glaT7QiqWZtuMYY9Ap/OrJ+IWjeLPh5beFPFEl3Y3Nm0fkahbxCZG2ZUF0yDnaccE5PPtXlVFHKg5nc9V034j6L4E8JTaR4PiubrU7pma41O8hWIA4wpRAzE4HQE4B55yRUnwp+I/h/wVp+ptq8eoz6hfXAd3hjVwUUcZLMDnLPn8K8moo5UHMzrfBXiPTtK8fw+IteSeaKOSScrCgdmlYHB5I6E5/Ctrxz8SINd+ImleI9JhmEGmrF5cdwoUsyuXOQCeucfhXnFFFtbiu7WPbPG3xC+H/i+DT9TurTVpdRsdxis8KkchODtlOT8hI/hOcZ9sUPif8RfDvjzw3YJbNqFtf2z+Z9neFWjJbAYFt3YZwQDn0GePIqKXKhuTPZPHnxU8P618PU8MaDb6hEF8mL/AEmNFHlR4IGQx5yq9qxPhj8Uh4JhuNL1O0kvNIuGMhWPBeJiMHAOAwIAyCR6+ufNqKfKrWDmd7nolxc/Cmznkv7Kz1+9kwWh0+4ZEgDejsDvK9OhJ45zmvO6KKEhN3Ot+G+v6V4X8Z2+s6uly8NtHIY1t0DsXZdoyCRxhmP1Aq/8VvG9l458RWt5psdxHaW9qIgtwoVi+5iTgE8YKj8K4Oii2twvpY6TwH4oHg7xhZ6y8LTQx7kmjXG4owIOM9xnP4Yr0bXviF4Am8Y2XjC1sdVvNVj8vMEu2OFMcbj1JcDpg7cgGvFaKGrgpNHrHj3xv4U8V+MdA1lJNRe3tGjW6tnt1AMauXODv+8c4x+tR/Fv4l6X45sdMtNJivI47eSSSYXKKuSQAuMMc/xV5XRRyofMz1bwb8VNOtPBs3hHxZYXN5pjRtHFLbEF1QnO0gkdDkgg8cDHFYGqT/Dqw069GiW+s6hfzoUga/KJFbg/xYXBZgM4zx09K4iiiwuY7i3/AOEA1PwrplteXeoaVrFori4njsxKlzlywGAw5AIAJx057Vb8c/EC01nwtpPhTRku20zTgm65vMCWdlUqvAJwoBPGfTpivPKKLBc9m1P4h+FvFnwvsvDuqXN/pl7aJCCYbUTK7RjbwNw4I5wSuD645qfCj4jeGvAui30OowahJe3VwGLQRKy+WqgKOWHOS/515JRS5VsPmd7npPw18d6P4X8Vaxr2tpeyz3iMsf2eNW+++9ycsO4X9aw9U8SafrnxQk8Qagtw+mSX6zMm0GRoVIAXGcZ2qB1rkqKduor9D0/4ufEfTPHUelQ6TFeRxWpleX7QiruZtoXADHoA351d0D4qaPe+BT4Q8aWN3PaJGsUVzZ4L7FIK7gSMFcDBGcgcjrnyOijlVrD5ne52Wtz+AbTSLq28P22r3t/OVCXWoFFW3UMCdqr95iPlJI9xVqVfh5qui6SDf6lpOoWtssV3tsVlW5fOSwwwwck8nsBxxXB0UWFc7/4h/ENPFMOlaXpkdzFpuloBFLctmeZwoXe2DgHA/UnvgdLc/FDwx418J22j+N7LUY7uBgwvLAKcsFI38ngkE5XBHf0x43RRyofMzqPEdx4Pj02Kx8M2moSz+b5k9/qBUOQARsRFOAvOcnniuX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q6Z4Z13WoHn0vR7+9hQ4aS3t2dQfTIHX2rOmgltp3hnieKVDtdJFKsp9CD0oAjooooAKKsWdjd6hK0VnbS3Eio0jLEhYhVGSxx2A70XFhd2kNvNc200MdynmQvIhUSLnGVz1Ge9AFeiiigAop8UUk0gjijaRz0VRkn8KZQAUUUUAFFWLewu7qC4nt7aaWG2UPO6ISsak4BY9hn1qvQAUVZm0+8t7K2vZrWaO1ut3kTOhCS7Thtp6HB4OKr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Lb2txdy+VbQSzSddkaFj+QqNlKsVYEMDgg9qAEooooAKKVVLMFUEknAA70OjRuyOpVlOCpGCDQAlFFFABRRRQAUUUUAFFFFABRRT/ACpPJ87y38rdt344z6Z9aAGUUUUAFFFFABRRRQAUUUUAFFFFABRRRQAUUUUAFFFFABRRRQAUUUUAFFFFABRRRQAUUUUAFFFFABSqMsBkDJ6ntSUUAeq/FTXtT0TxHb+FtCu7qw0jTLeBbaK1kKeaxUN5hK4LHJ6+oJ6k1Fe2r6zea74r8eaa8M2mJbW8llbEwPeTMMLvJ3bfkALYxxjA9ci1+KmsW9hZwS6bot3d2MaxWuoXVkHuIVX7oDZxx2yPzrM0rx1q2m3epzTx2mpR6o4kvbfUIfNjmYEkMRxggk4wRU2Zd0dpp3gzw5reveDb6Cyay03WI7qa8097lnEKwZyQ/DBWx3P41kajpvhO/wDh3qusaTpd1YzWWopBb3E1yZTcq+TtZeAuF54GegyeTWT/AMLF11tRur6QWjyTadJpkaCAIltC/wDzyVMBSOxOevOayW8R3h8Ip4aEcC2K3pviwU+Y0mzZyc4xjtiizFdG34P023bwt4t1u4SRjZWccEGyZ4/3sz7QflI3YAPynIPcVa+LJ+y+J7LQxjbo2mW1lx0JCbyfr8/6Vgab4rvNL0M6TDbWj27X0V9IZFYtI0f3UYhh8nfHXnrUF/qkniXxVJqWqyxwm9uQ9w6g7I1JGcDk4A+pwKdtQvpY9FfQPBuk6l4R0G80C5vdT1a0tzdyretGInmONwXnLL6cDA6c5EGi+CtGsb3XZtQ0x9TtbTUnsbOS71COytW2sclpNwdnwOiqRweueIPFPxWvZPF2o3mjRac0aEQ6ffPZKZreJRj92WHAJyfmBxuOMZrA074i6vp2hQ6V9l027W3na4tri8tRNLbuxyxQsccnJ5B5P0wrMd0ekafpmgeA/iB4vltdNaWLRtLFzBJJcODDI6AeUCOofzOpyRjiuXutM8I6d4W0HUZtAln1bWZLiSCwjvHVFQuUiDMSSQvGMYLHOTgc4k3xL1afWNW1GTT9KcatCsN3bPbFon2/dfBbO4HnOcZ7cCsTW/El5r39mC4jhhGm2cdlAIFK/ImcMck/Mc8nj6UJMG0eh23hPwe3i6fwKLK6lvY4ZDNrb3RURSpEXOIwNvlgjHPPvWJZ6X4W8MaNod74k0y81W51dGmMMVwYlt4N21XUDl3OCQCQPWqV/wDE7Xr+1uU8nTbe6vIjDeX1vZqtxcoRja7fT+6BSaN8S9Z0XTbS0itNLuJLEMtld3VqJJ7UMSSEbPv3Boswujb0rw3pV34ZvpdPF2YtX8QQaVYGaVkdI87yXRTtbggZIOCMjFX73QvA11deOLDT9HubcaNbSTQ3z3juFlQ7fLCf3WbjLFjweRkY4+w+IWr2A0jEFnOdMuprxWnV2M80nV5DuG4jtjHvms+z8VX1lpWt2CxW8iay0bXUsisX+Ry+FIIABJ54OR6UWYro7+/8IaPDHb/2j9uXTdD0CC8v4opyWe7mbiNd5IjDcZ2jt681ga7pvhubw1oniez0yfS7e4vntrmwFw0xkjTaS8bNz6g5PUiqT/EbWZfFOoa7LBYStqMaw3VnJBvt5I1CgKUJJ/hHOc9eeaY3xC1WXW9P1Cez0yaDTlkW005rUC1hDgggIpGfXJJOQPSizC6MLWptNuNYuJdHtZbXT2I8mGV97KMDqfUnJ/GqFPmlaeeSZgA0jFiFGBknPFMqiQooooAKKKKACiiigAooooAKKKKACiiigAooooAKKKKACiiigAooooAKKKKACiiigAooooAKKKKACiiigAooooAKKKKACiiigAooooAKKKKACiiigAooooAKKKKAOy+Hmiafqlxrl7qtus9npelTXflsxUNIANgJBB9fyq3ZfCbWr19Nj/tLRoJtSs1u7WGa7KySBhu27Nud2Bnpt985qloGvabpfw+8R6Y0rrqerS28S4QkJCjbmOffJGK6I+OdDX4vf8JGryNpen2flaejxk5Kw7FXHYbix9ql3KVjzWGxubjUI7CGFnu5JRCkS9WcnAX654rqdT+G2saZol7qT3em3Daeyrf2ltciSa1JOBvAGOvoTjn0OMvwlrkOheMtN1q9hNxFb3AllUDLEdyOR8wzke4Fauvf8IZaW0txpl/fazqtxdCYPPCYYYY87irA8u3YnOOfblu4lYfB8MNcmgRWudNi1OSE3EOlPdD7VJHt3ZCAEA45wSDweOK1/Cng7TdS8PeGPtVkZL/WNdKh97DNlEo80AA+oPPX3q9e+MvCtt4uvfHVjqOpXWsXMTi1sJLYKLWQxeXmSQsQygE4Cj2NR6X450PSm8PmK6mP9i6HcmE+Ueb+bO5fpz97pS1KVjGh8A/8JJql9daXqGk6XpkuoyW2nR31yytN82EVBhmPYZPerfh74fq2jeM/7XFpDe6W0VrDNcTlIYpC+HfcDzhRwMHOeBnArZ8MeMPBuiaf4blhvHsZbbaNRgj0mOaaeTOS5nblU68L82OKq6n4j8Jaxo2o6Lc63dQnUddn1KS+ismdVXoishIYqQTjHIIGRzS1CyOSvPh9rdvr9jpFt9lv5L+H7Raz2swMMsYyS29sAY2nOcfypus+Bb/SdNh1GG+03U7SS5FoZdPuPNEc2CdjcDnjgjIPHPIrqbfx/oMetJYxx3sGgx6FLo0U7IrTRs/LT7QcZJ6gHp+VRWHiPwt4fXSNBsb25vLCPWI9R1HUJbUxiURgbESPJbbx/Fzn2p3YrIy9S+FusaXq8elT6jpDX0s6xJCl18xUpvMpBAKoOmWAJPQHgmDV/h1e6RZ2N8dZ0W6067vBZfbba5LRQyc53naCAACcgHge4rR0HxNoF58QNd1rxGVC3qzGznntftKW8jN8jNF/FtXgfT8R0t54p8E+ING0HT9a167ktdOupZbuJdN8g3RP3CqxfKi8kf3sZ6Hmi7HZHKXPwq1KDSrPUota0O7gvLmO1thb3EhM8jOEwmYwDg5J9ADSal4HuNR17WJoY9J0PSLG6NnJPLeMbdJlUBkRmG9ySCcbeM9hXSXPinwtN4/0XXbjxHNc6fYTYg0+HS2gitIlRigT5jk7wgPHPsABWDFr3h/xJ4Vi07xBqVzplzbahcXztBa+cLsSYJGdwxJnIBPGMUXYWRnW/wANtdufEl9ocb2X2i0szetKZ8QyRYUhlfGDncME4HXJGKZf/DzV7RdHazuNP1X+1pGht/7PuPMAkXGVYkAA89c44PNdDqPxA0u80/xS1qLq2kuLG10vSYHGSlsh/eBmHAyMnHvjnrTtB+IGk+H18ExIs0sWlx3TXrRph1knyMru4JUH8RkUXYrI5jV/AepaTokmrJeabf2sEghujY3IkNtIeivwPXGVyM96zvD3hnUPEtxPHZm3ihtk8y5ubmZYooEzjczH3PQZPtXY+LPGFmfCsujabr8uqS3sitdvHpUFlD5ancqlQgcuG77sdevfK8Iavoq+Gte8OaxfTaamptA63sVuZlXymLbXUEEg5GMd6LuwWVyC++HOuWutadptqbTUf7RhM9pc2kwMMiKCWO9sAbQOc1FrHgW/0rT4b+G/03U7OS5FoZtPuPNCTHJ2NkA5wM5GQeOea2tH1/whoPiXUINPGoLpF7pMunPeyoHmWSQDMoQEYAxjHX+VWrDxH4U0EaNoVleXN5p8OrpqWo6hLa7BN5YwiJHktt/3ucmi7CyKF/8ACbWrA6xE+paPLd6Vb/aprWG6LStCFDF1XbxjPRsH25XPL6joMumaPpeoyXtlKuoK7JBDLuliCkD94MfLnPHJrqLXxjZiTx3qs8si6lrMTwWke0kGOWTLgnthAAM1y/iCDRbbUEj0G8uLu1ESl5Z02Eyc7sDA46daauDt0MqiiimSFFFFABRRRQAUUUUAFFFFABRRRQAUUUUAFFFFABRRRQAUUUUAFFFFABRRRQAUUUUAFFFFABRRRQAUUUUAFFFFABRRRQAUUUUAFFFFABRRRQB6tr2t3fw/8GeG9I8OyfY7nVNPTUL+9jUebKZOVUP2C8jjtj1OaDrefEfULS41+GTThpmkvc32peXl7mBOVYKcAsc4yDzn2xWbp3j20Xw/Z6Trvhmy1ldPBFlNLK8TxgndtYr99c/w8U1PiRqT+JLzVbyys7i3vLP7BNp+1kgFvgYRADlMYyCDwSfWpsXdFyfwdous6Lpmq+GH1COO61dNIeC/ZCxdhlXVlAGMdR2PtWxdeBfA5uvFVrb6rrEX9hYkkuWijkQgHa0QX5SW3cAkgZ9hk8+nxE8jVtHltNCs7TStJna4t9PhdvmkIwHkkbJZhgc+1ZMXi66i0DX9M8lGbW54prict8w2OXwB7setFmK6O40vwNol14g8EXejXup2ltqiz3MpuJEE1ubfnerAYGSOCR2z7CO+k0hvhWk0lnqM+p+IdTldJnlVnlkTjdwmSu5vujknv2rBi+I00Hk+VpkSeRoLaNFiU/IWzumHH3jnpVex8fXFlpXh+0Om2s0+hXZuLO4ctwrNuZCucHLYO7qMDHrRZjujsb74XaFB4W1a9Ca/aTafY/aFur5Y4o7iTH3BCR5igkYBPr145fqfh7R9X0zwR4Q022u7W7vYDqH2mZ0by4pCWZpAANxCodoyMdOetc9ffE21urLxFZxeFbK3i1xd08i3MrS+dncHLE8gNkhAAOe4yDSPxHvF1XQdWh020j1HSrb7K8uWKXMQXaFZM4Hyk9OpP0AVmF0TXPhvwvqXhLWtU8PXGq+doph8170II7lJG27lCj5DnOAScjHfOMfwl4cttcfUbrUbuW00vTLY3N1LFGHc/MAqKCQNzE8Z9Km1nxlHeaK+i6Rolno2myyLNPHA7ySTOo43OxJKgkkL2z3qp4Z8Tv4ea+hlsYdQ0+/hEN3aTOyrIoYMCCpBDAjg84yarWwtLnUR+CND1weG77QJNRisdS1P+z7iG8dDKmMEuhUAEbMk8cHipZPBnhC51fV7Wx1TUhZaL509/evGjK0asFSKIA/M5ORuOAccDFZ1r8TLiy13SL210eyt7HR1mFjYRFgiGRSpZmOS7c5yfTtUnw1ubeOTWUuNV0qFrq3EL2WrbkgvELZb96GHluMcHB60tR6Etz4Q8O3vhW11rRZNVD6hqq2NvbTRiR41AJdsIMydsYAxnHPWtfxN8NdE07wbq2r2cGu2c9jJCkP9pNEPtW9gpxGoDL14zjjHvg134h2/h7VfCsehxaVcDRIpmmSyVhbNJLlSqk8nav8AH1JYk96xv+FlWSabPptv4SsYLN9QivlRLmUsWRtxEjMSXyBjsBk8ei1DQ3ZPh34Pi8W3nhZr/VW1CHTzO86mMQ28qx7zu4yynrxjGcck5GHJpVrZeG/B1hd/2xfDVfOu5dNtZlX5y2yFowVPJHXOc9sVlReO7mPXvEurmzja41u2ntjlziBZSM445IAAHStrS/iv/Z2owX0nh+2uJrXTIdMtWM7K0EaBgxUgcM27qOQBgHrTswuibxL4Y8G6HremaPbW+tX2qSkfbLG3u43aJmX5Yg4jwX3EZwD096n1rwP4Ug8R6V4fsG1htSc+ZqcUJF2bZAuTGNiDL5xz0Hes7RviRpGgatPqWneDLaK5ljMfmtfzO6k53MGYkgnIGRg8Hnmq+nfEHT9I1m4vNP8ACtvDb3lpJaXsDXs0jTq7Ak+YxLKeMcep9sGoaHQa/wDDnQNNsdFvorXXIDeaotg9hdTQ+c6kHDAqCFOQuQc4z9MyeLdE8Pa54u167b7ZYaP4chSC9eEI5kcERpHEvAUkhuSTyK5i6+I7SafoltZaDYWLaLffa7MxSSMgGd2xlZiWJYZLZz6YpqfEGMaxrk8ugWsul62yvfae88mHcNu3rJncrbix9BnGKLMLo1bbwDo2uaj4SuNGk1BNN1u4limguWUyxCI5cqwGCNucHHGOal07wD4d8QX+ox6HNrV5aaSZGu5YokZrkl8RRwjPoHy7emdozisiH4mXtvrNpe2+mWdtBp9pNbafaW5ZEtvMBBfJJLNzkk9TWP4Z8U/2BFf2V1p0OpaVqCot3Zyu0e/Y25SrKcqwPfnrRqK6Ol8T+BtF8OXfh++vm1ey0jUjJ9ptriNftVsUxkA4w2dwwcdOtcDfC0GoXIsDKbPzW8gzY3+Xk7d2OM4xnFdLL4ysJtVe6k8KaSLZbJrW2tI02pExPErHq7j1NclTQnboFFFFMQUUUUAFFFFABRRRQAUUUUAFFFFABRRRQAUUUUAFFFFABRRRQAUUUUAFFFFABRS7TgEjAPQnpXS3fhC8t54IrqL7E7AK4cMRuHUj6gMfqrdBipckt2NJvY5miuys/A0svl+ZFctid45CCEGwbvnBIPHC+vU1FceDjCH3C5jL3LLD8ofMGRiQ4x2DenOOlZfWqV7cxt9Wq2vynJUVv3fh57CCcNmaYBQMKcDJzkY78BceofpsNYksMsEhjljZHXGVYYIyM1smnsYtNbkdFFFMQUUUUAFFFFABRRRQAUUUUAFFFT2ccc17BHKWEbuFbapY4z6Dk/hQBBRXpumxeTDcWdrobGAyBEkeJB5qk/NkSHcOOnB96oJ4GhfUFZkdbRkVmXzRvB3gtjtjZkdevNc31qCbUtDo+rTa93U4GivSrnRNLgZozod0yiQHfGqOBnj+E7jgdBjBPXPWvObhEjuZY42LIrkKxGMgHg1pSrRqaxIq0nTdmR0UUVqZBRRRQAUUUUAFFFFABRRRQAUUUUAFFFFABRRRQAUUUUAFFFFABRRRQAUUUUAFFFFABRRRQAUUUUAFFFFABRRRQAUUUUAFFFFABRRRQAUVd0vSb7Wr5LLT7d5525wvAUdyxPAA9TxXpGn+ANK0yAteEapd7f7zJBGfYDDPj1OAfSk2kNJs8qpWVlOGBB9CK998LaBbXj3y3Tta28MOU+y/uFDHgZ2Yz261h3mh3Fj4avp7m5ujepuZEMz4CBsZIPY1HtC+Q8doroLpYX4ntY5AON8QET/mOD+IrJubPylMkL+bD3bGGX/eHb+VUpJkuLRVoooqiQooooAKKKKACiiigAooooAKKKKACiiigAooooAKKKKACiiigAooooAKKKKACiiigAooooAKKKKACiiigAooooAKKKKACiiigAooooAKKKKACiiigAooooAKKKKACiiigAooooAKKKKACiiigAooooA2Nb0VNJstFuFmaQ6jZfamBXGw+Y6YHr9zP41mvaXMdpFdvBIttKzJHKVIV2XG4A9yMjP1Feh6n4Q1rxN4c8K3OkW8E8UOl+TIWvIYyr+dKcYdwehH50y58MX954DtdMWawiv9G1G4+2wS3sSmNJFiKyZ3bSnGCQevrzSuVY46TRZrXT9Qkvra9t7u1kgXy2tyEUSKzfOT90kBSo7gn0pq+HNba0juxo9+baRGkSb7O+xkUZZgcYIABJNeo+LrnToNX8VtNIl3ZJf6IWCMB50awNux+H5Zq3ax6p/wk3jXVZddtbjStQ0y/kthHfJKJ02sUAQMSuwccgbenelcfKePalZJZfY9guB51skzefFs5Ofu/wB5eOD3roYPDOh2GhaZqPiHU9QgfVUd7ZLOzWVY1V9u52Z1zyD8q8gYz1xVbxi6P/YGxlbbo1uDg5wfm4rqNAXxLH4c09fDV1Y61pjxl7vS9Q+zuLWXcQwKSHKoeGDDA55p9BJanGXnhm8HiW60bSN2stExMctghlEsfBDgLnHBGfQ8Vc0bwVe393rlpqHn6Zc6Vpc2otFPbnc/l7SEwSCuQ3Xn6Gu5g0fRLrXPFkWiy/Ilpb50qwvY4knkODKqzPnMSMuTjGfoBW6VWSG7uohZ+V/wgd5bH7LdC4VHjcZTfklioZRnJHoSKVx8p4gdF1RdWGlHTroagcYtfJbzOV3D5cZ6c/TmpNW06PT005oxdD7TZpcN9oh8sZLMPk/vJxw3fn0r0BNRtD4Nj8Z/aIv7Vh01tD8rOH8/7iy+/wDo7MM+q1zvjyRJLbwlsdW2+H4FbBzg+ZLwfencViDw34RGsQ2st3M8C6hex2FiFAzLIWXzHIP8CKefUso9calv4P8ADGs63LoWia9qLamPNWH7TYoIZmRWON4kyoO0/MRXQ6VPFY674avEMYtdD8LPqCpIQFaZlkJwCepkdRx121neHfFU+r6D4pge20rTbiPTHniurCzjtpSQ6ApuUDIYEj15NK7HZHA2Gh6tqkM02n6ZeXcUAzK9vA0gT6kDitTSfBerav4Z1XXYLeb7LYKpGIWbziWwwUjj5RlmPYD3ruYoryS/8K6jZ61BZeE9MgtXaUXyqIpAA0wMeSxlZt/G05+lZrBNb8E3E1vJBY2up+Jy925mAFpCQBGCmclcyueP7o6UXFY4h/Dutx6T/ar6RfrpxAb7UbdxFgnAO7GMZ4zUlt4V8QXsayWuiajPGyq6vHbOwKscKcgdz09a9c1BX0vTvGW0Brl9P+ywefqsc8tzCXVA4hjwiIEOR8uRng9a5vXPFM9j8T9FsIr6SXSNAmtLSKNH+QiMIshwOCSQ3PoB6UXYWR5vFZXU9pcXcVtK9vbbfOlVCVj3HC7j0GT0re8L+GIdasNX1W/ubiDTNKjR7g20AmlYu2FVVLADoxLE4GK1PHv2bw9u8H6dMsqwXL3N/MhyJJiSET6Rpgf7zPS+CrPW49MfUvCWqL/bBma3udNZ4gZYSoIcI5xIM5BGCRTvoFtTF1rRNMjh0+68P6jLqEV87xrayxKlzC4IAVkVmzuyMEdeap33hvXNMmtor/R7+1kum2wLPbuhlbgYXI5PI49xXpkOm2F14w0mSFrKx8QwabLcXdrpU8USS3IJWKONzuRJCpBbAwMcc9NS1NtaWnhSCZbaK3s9UutSukj1EXbQNBEHVGfJAZvRcDPbOaVx8p5BL4Z16GPzJdG1BE2swZrdwCFYKxHHIDMoJ9SBUtv4Z1KPXrLTNT03UrVrghzH9kYymLksyIcbsAN+RrqLPxVq3/CK+J/EVxqU7arqNxDYRSiXDIjbpJNo7DCIvHTNbMd8tnpGny3V550+leFZ5UcvuYTXUjJGmTz8qSKcdgMUXYrI81stC1TVhPJpWmX17DCfneC3Z9o7btoOKj03R9T1iZotM067vZEXcyW0LSED1IUGvS5odcntdEv9A8RWumaDpmmRMtw1+EWKfYWlVo1JYyM5cY2ncMDkVRW01TW/BugxaJqttbWURln1R2vUg8m4MrYklXcDjaE2kA+g5NFwscZZaMLrSNancyR3emrHKYmGMoZBG+e4IZ0/WsivTtY1KzvI/HviOFlFrfvFptkwTAuW3o7yYPfbEHPHWQdK8xpoTQUUUUxBRRRQAUUUUAFFFFABRRRQAUUUUAFFFFABRRRQAUUUUAFFFFABTlRnJCKWIGTgZ4ptS25YXMewyBtwAMf3s+3vQB23hLwjPrWhT3lrLuuYG3mzk/5aL0DJwe/GeRkEEEGvRrG1k13w+dIv4Li31WyiDK1x8oQb/lyCeMDaMEntkkcnM8M+FmkePUND10C4VMSCa3MbByD8jLzuyMfM4etnxNrF3Y6ZCJ4LJNRbEbPCdxD45bOARxg4/wBqvBxNWVasqVN6307p/qjvoxUI80jLuZJbMfZrn7FBIkRhLPdFtxz99QBkD69ahjV9RuxFDNZqku1DJHMWEa9yynBx0/Wt+78B6QbWW5je6V/LL8ybucZ78151FlPLmR2SRQCCOx96xw/1LEJulN8y8tLntYeGMqxlyxXKt+53MiaVoxhstDgivtXeNojKgYud3U4zgnj+ZJAJNebeMfD+pWtut9eRxWqPIx8t3Cu5AAzsAyeh5PX0XmvTNDv7u60rfpsFokpLNI8oAIkGM4Pfg5A965rxD4V8S3MMl1qLxSqsJmdTdKqoBzjJG3tnDA4x1rfCVZU6zhUaT63er9PI8jEU04px2PIaKkuGkedjKwZwcEqQR+GOMfTio69080KKKKACiiigAooooAKKKKACnCKQxGUIxjBCl8cAnoM02ur8IyPFBcMjMp3j7pxWVap7OHNY7MDhHi66op2vf8iEeM9WlIV5ZSflCpC+0E9OeCST9a1rpfFtrZR3lxbyxiddyRmQByPZcZz7da7bwleWFgZ5bqBS5OVkSFflOOeQKXxLff21cxiKMiKNfkzgde9eFPHJ1/ZxpJLq2exHLZU6rpVqn3f8E8tk8XaqEkhE8vluhRklbdjIwSOBzWCY3EYkKMEYkBscEjqM/iK9OmtQgV5Qjkfd3IGx9CRXLeLndza73ZsbsAnOOnbtXp4fEU5NRhG1zPGZNUp4eWIdRSUf80jmKKKK7z58KKKKACiiigAooooAKKKKACrFrY3N7v8As8e/Zjd8wGM/X6VXrofC/wDy9/8AAP8A2as6s3CDkjHEVHSpOcd0Z/8AYWpf8+3/AI+v+NH9hal/z7f+Pr/jXZUqqWYKBkk4Arj+tT7I8v8AtGr2X4/5nGf2FqX/AD7f+Pr/AI0f2FqX/Pt/4+v+NfU+j/C3QLTTY01K2N5dlcyyGV1AOOQoUjj6815v4+8Jx+FtXiFqztZXSl4t/JUg/Mue+Mj8/wAa0lWqxV2kdlapiqUPaSSt8zx6TRr+KNpHt8IgLMd68AfjVCu71D/kG3X/AFxf+RrhK1oVXUTbLwmIlWi3LoFFFFbnWFFFFABRRRQAUUUUAFFFFABRRRQAUUUUAFFFFABRRRQAUUUUAFSW9vLd3MVvbxtJNK4SNFGSzE4AH41HXZfDy2VNRu9XkTcLGICInoJpPlX8lDke4BpN2Q0rux6j4V8LQ+GdDRUtDd3EzCKUxkgXM3UrvA+WNP1OTU+vSaZbYmtbgEPK0flqpIDDHCHq4ycVW0LxLNpzvECZbWQbZYGPDA9SPQ1pWq291crqrW0cQWPyrOIHcsEQJIx6k5zn3qIQc5WLqTjThdmba2uvNaXEVtDbWcVyoV2uvvkA54VeR+NST+G/GWu6feXsVzpdx9riFu8ZDI2xemM8A/jWrPehTwc11vhCTPhqB/VmP61rWoqnFMwoV3UlY+cNT8Papp+px6beWMtvcysEjV+jk+jdCK63WfA9jpekwaa17p9td28L3l/eyZllICnMaxr/AAdjnr2r2PxFo+n+ItMlsL6FWDr8j4+ZG7EHrXz/AHviKf4f2mo+H10mKTVnuN/9oTneGUEFDtPUjBx6HmuY6ziNWsYbd4rmz3myuQWiD/eRh96NvdT+YIPfFZ1a1rfT6zbanBdt5tw4N6jkc71+/wDmmSfdRWTW0XdGMlZhRXsHinT7KL9nnw3eR2lul1JdIHmWMB2GJerYyeg/KvH6adxNWCiilCls4BOBk4HSmISiiigAorofBWv2XhnxLDqeoaauo26I6m3bbgkjAPII4rM1q9h1LXdQv7e3FvDc3Mk0cIxiNWYkLxxwDigZRopQCc4BOOTSUCCiivc/habHT/g34g1ubSrG9ubK7mdPtMKtnEURAyRnGSaTdhpXPDKK9Ui+M8YkBl8EeH2TuEh2n88H+VdB4o0nwz49+Ftx4z0XSY9L1Cyz5sUAVQSrDer7QA3yncDgHp9KV+4+XseF0UUuDt3YOM4zVEiUUUUAFFFLggA4OD0oASiigAkgAZJ7UAFFKQQSCMEdjSUAFFFFABRXoPjrwLpfhjwf4Z1eynvJLjVIFknWZ1KKTGrfKAoI5Y9Sa8+pJ3G1YKKXBxnBx60lMQUUUUAFFFFABRRRQAUUUUAFFFFABRRRQAUUUUAFFFFABRRRQAUUUUAFFFFABRRRQAUUUUATW9pc3bFba3lmZRuIjQsQPXio1jdyQqMxUEkAZwB1NejeI9a1Pwf4c8M6RoF5Np9veaXFqNzPasI5J5pCxOXX5sKAFxnt06VWtrvUvE9++oalDcWc50G8P22IFDfiKJ/mYkYbONjEdcdjSuOxwKkqwZTgg5BFdJe+Nbq6tLuKDS9KsZr1PLu7m0tykky5BI5JVASASEC57100Hg3wkur+HtHu7zVfteuafbTpJFs2W0sq8BgRlwW7DbgEcnqM7wpofhzUEul1qx1OKLTUd9Q1GK+RYo/mIRVQxElmOFC7sk5PTOC6HZnDmN1jV2RgjZ2sRwcdcU2u/Oi2d/ovg5WutVawvby+UW6L5zxorpgRIq/fYEA9RnB4AqPxX4Ms9L8Iwa5bWl/p0wvzZT2V9cxzPyhdX+RVKfdYFWGeh+pcVjhkRpHCIpZmOAqjJJp9xbT2spiuIZIZB1SRSpH4Gu48KXk3hz4f634j0wKurG8hsY7kKGe1jZWZmXPTdgLn8sVn/wBu+JPFWgSaTeRXWrpHdRPFezl5HtXc7ApkOcK5wMHjIGKLhY5KivQJfCPhyfWtT8M6fdam2s2Ec+24lCeTcywqxeMIOUHynDbj7irdz4F8PA+GtJtrnUX1zXrSzuEOUMFsJMGRm4DNwHwoxjAyTRcOVnDapeX00Gn2V/AYmsbfyYt6FXMbO0gznry5x7Gs2u+1G00jxLo17HpV7qklz4dtMwm8EbLcWwkAbBUBk2l8hSX44BFcDQgYUUUUxBWpoWtvoF8b2GytLi5QZge5Qv5Dg5DquQCw7bgR7Vl0UAPmmluZ5J55GklkYu7ucszE5JJ7kmmUUUAFFFFABRRRQAUUUUAX7/Vp9QtbG0ZI4rayi8uKKIELknLOck5dj1PsAMAAChRRQAUUUUAFFFFABRRRQAUUUUAFFFFABRRRQAUUUUAFFFFABRRRQAUUUUAFW9OlRLpEkMCxOw3vMm4AfXaxH4A1UqSF1jkDvGJAOikkDP4c0Aev6ToXhW0jhnn14pIwHEUaR/vOxQ7QWA9R071e8ZRRyW8NxbO00KTFTO8gfeSqgtuHB5HauY8LX/hu1gtproT3d+zBngtx8i8cb8hQ/PY7iSQATXogk/tvSi15ZxWloYnSFN6gyHIPCgDZgjjk8496+er1Z4XExrSu0tNbLfsejTiqsHBW1OmmH/Eqlxnm3P8A6DXiSjMQxzgCvSV12+htobaa0imhng/dyrJsZ1K8EhuDx3BrkbTw1cPn7SQyRruZIX3tjGeW+6ox75rysuh9WnOVRqzdz6XAYuFKlUjLdov+FoYW01vtdzJbwvKzCVGC7PlAGSemT/KqHijwv4jMP2q01ybUVZcztEVDKAMgYyobj09vWuoe5s9H0+OO7hludKu4gkiwoSFJ27ACODkH6k9Mk4rzrxrYx6KGurK4WXT747oDFIXIBwQsjHB/vYyXHy9BXrYao8TiXWWik9Lq97efRnzldKFNU+x59M7s5VxhgxySuGz71HT5jG0rGJXVD0DtuP4nAz+VMr6A8wKKKKACiiigAooooAKKKKACuq8J/wCon/3x/KuVrqvCZ/0ef/fH8q5sZ/CfyPZyD/kYQ+f5M9D0G3v7jRtSTTUtWutylftC7l6enrWcur6uNXTTH0DN99lK+VtjGX/56dOlXPD+sz6QsqwW6TNM4GGYrjj6Uy41aKLXG1BtOjN8h5mEpBH/AI7+FfORjP2k+aKa6H0OYYCtXxDlTe/mTa7a39to2nf2nHbR3jOQxgQKMY74715z4s/5df8AgX9K9gtWTxwGW8jNubZgV8lwc5+orgfin4etdDj0treWV/OMu7zCO230HvWmWYlLERo1NJu+nTZsyzCqqOWzws/i0/NM84ooor6g+KCiiigAooooAKKKKACiiigArp/BsP2m7kg3BPNkiTcegySM1zFdF4WODdEdfk/9mrHEfw2cuN/gS+X5o+vtO0LTNK0xdPtbOIW+3a4ZATJ7t/eJ968y8a/De9Otx3Xh2yVre4PzwxsqCFx3GSMKevHQ56cVHpfxhu7XT44L/TFu50G3zln2b8dyNp59T+lej+FPEP8Awk+hpqP2R7Yl2QoxyCR3BwMj+oNc94VFYrmw2Liqa/4Yu32pW+jaU17qdwsccSjzJMHk9OAPU9q8H8c+LF8V6vHNBFJFaQJ5cSueTk5LEDoTxxz0r3bW9Fs9f0qXTr5WMMmDlDhlIOQQexrlv+FT+GvshhAu/MPSYzfMPwxt/SnUjKWi2HjaNesuSFuU8C1D/kG3X/XF/wCRrhK9N8X6NL4fu9U0yZxI0CMA4GNylcg+3BFeZVeFVk0cuXxcVKL3TCiiiuo9EKKKKACiiigAooooAKKKKACiiigAooooAKKKKACiiigAooooAK7DQp/sfhJ5FbHn6htYeoSPI/8AQzXH1s2M2fDl7GD88FxFMAB/CQyt+u386mexUdzrLS/acrDGcySHYv1PAr1EafqsdukMOlXYjRQqDYOABxXz/BqTwOkiNhkYMDnoQc19c+HNat9d8PWWpW7BlmjBPPRscilTrOnqgqUVUsmzzqbSNcdSBpN307gf41vaHrtppWiQWV6WiuI870OOOfrXaSz9hXhPiicjXLkcH5q66beJfLLSxw119Tj7SGrZ6c3jDRh1uQB3yyj+teGfGfUrLUfE1pNZbWBtfmdWBydxGOPp+tSyz/Ka4fxHdC51UopyIVEec9+p/U1OKw8KMVZ6l4PGVMRJ8ysirpUjRahuQkbo5FPuCjA/oajq3oUStdXE8mRHBazSE4zglSq5/wCBMo/GqlcsDsme0+LP+TbfC/8A19p/KavFq9p8Wf8AJtvhf/r7T+U1eLVURSNDQjpQ1yzbW/POmCQG4EAy7KOw5HXpnPAJr1PUfjZe2epfYPBOkWFtpEJxFH9lO6X1JVSMA+g5964z4YeG7TxV48sdOv132QDzTIH2l1VSQuevJxnHOM12Hiv4uaxoOu6hoXhix0/R7CxuZLdRDbKWcodpYgjaMkZAx35JoerGtEWPi9plnqXgrQfGa6Wum6jdyCG7hEewszKzZYYGSCh5PJBHtjptU/4Rfwx8L/CviXUdCtb27hsrdbeAxqqzTSRKdznBzgKxyc8++DWX8VJ9Wufgf4buNcYtqU17FJOWQIctFMRlQAAcEZGKzPiq7D4TfD9ATtNnESPcQJj+ZqV0G9Lsj8EeI18f/GDTrnUdJ0+GOOylh+zxRZjbAdgxDZ5+b9KyNG8GweLfjdrOkugj063v7qadI/lxEkpAVcdMkqvHQH2qL4G/8lQs/wDrhN/6Aa6z4b30Fr+0D4qgmcK91NexRZ/icTh8f98qx/Cm9NhLW1ytr/xjbwxrdxovhHRdKg0uykMBLxEmYrkE/KwGM9DyTjOecUnjTS9E8cfDNfHmkWEen6jauEv4o1wr8hWGBwSCysG67c57Y8u8V6Tc6J4q1PT7tCssVy4yQQGXcSGGexGCPrXq+hxSeHv2bNZmv1Ef9pzM1sjnl1fy0BA/4CzD2GaLWtYE27pniFe/fCWzs9Q+CfiO0v7wWdpNeTJLcHGIlMMWW5rwGvbvAP8Aybx4v/673H/omKnLYUNzOj+HXw4EgMnxFhZO4UIpP45P8q7Dxto7aJ8GzpvgiCK+0VwZLy7W4EshjBBZxgYbOOSOgB4xyPnKvoL4Iw3mjeBvEeoaxBJHo7Dzo0lXG8KjeYQD1BGwZ6HHtSkralRd9DkfhT4Z0htI1nxp4ht1ubDSQRDbuMrJIF3HI6HqoAPGW56VPB8e9ZOobLrR9MfRmOxrFYyMR+gYnBOPUYPoK6D4O6teQ/CnxHDooSTWbOd7mKFk3bgY128Z5J2OPyrlk+O/jeWVYo0sHkZgqotqSST0AG7rRu2GyQ34m+EdO0DxlpGoaSirpWsFZ4oguEQ7l3BR/dwynHbOOmK9C+JWteG/h7qttfWnh2xutaurcRxI8YWKCNWY78AcsS2OMHC9RjB87+IWp+NLnxBoNn4xtbSCSKTzbb7Pt+ZWZQScMe6jritD9oj/AJHfTf8AsGr/AOjJKN7XC9r2L/gCy0rW38SfEvxLp9u1tayMYbVEBjV1QFsIeCcFAue5J64Iz/8AhedzqlyLHXfD2lz6BIQktqsTF0T1UlsFh9B0GMda0vh3bv4g+BXinQ7Ha+oJM8ghXO5gVRl6d2KMo9xXjlhpV9qeqRaZaW0kl5LIIliC87s459PfPShJN6ibaSsev/HfR9L0fSPC0Ol2sEMQSVA8aANIqrGFLMOWOO59azoPibo3g/w1p1h4H0uM6i8eL29vrceYW9tp5yScckAADB7bXx3097XR/BmmhwzxJJAGJwCQsS5qbxr4gh+D40/w/wCFdJs0u5LTzZtRni3yPkleueuVJ5yBkACktkN7smhvZPih8MPEF14k0aKDVNLgaa1vUgKbgFZxtJ5xlSCAccjjNc14CsLOf4L+M7ma0gkni3eXK8YLJ+7HQnkV1/gvxL4m8V/DTxlqWv3HnQfY5o7QiFIwCInL42gZHK9c9DXOfDWJ7r4L+OLeEb5trtsHXHlZ/oaBnjcIzPGD03D+dex/GKe28K/EvRr2w0uwKw2KyG3eAeVId8g+ZRjP/wBYV5f4Y0a58QeJtO0u1jZ5J51U4B+Vc/Mxx2AyT9K9I/aI/wCR303/ALBq/wDoySqe5C2O2+IPjqbQ/BPhbUU0XSbttQgWRobqAvHFmNWwgyMdcfQVxHwu8P6L/Yut+PfEdrHcWmnuwgtsZXzAAx+U8H7yqueMk+gNXPi4Cfhh4CYA7fsqDPb/AFKU/wADwP4g/Z/8TaNY4e+hnMvkqMsyjZIOPU7GA9xUrYp/EU7X49X02oJb6poOlvobOFe1jiJZI8npltpOD3ABx2rJ+MXg3TvDWsWOpaKqpperRtLFEucIwwTjPRSGUgfUdAK86t7ae7u4rW3iaSeVxHHGo5ZicAD3zXsnxy26d4f8HaFLIj3lpanzcHJACIgP0JVv++aq1noK907ni1FFFUQFFFFABRRRQAUUUUAFFFFABRRRQAUUUUAFFFFABRRRQAUUUUAFFFFABRRRQAUUUUAddYeNLU6Fb6R4g8P22swWYYWcrTPDNCCc7d68smT0P4EcYil8b3U+qSXbWVtHD/Zkul29rBlY4InRk4ySSRuLcnkmrg8NeFrPS9Gm1jW9RtbnUrYXGYbJZYol3snPzhj9w9BWbrvg6/0rXLXTrEtqq30C3VjLaRMTcQsCQwT7wPByO2KWhWo9/GMr+IvD+sfY0D6NBawpHvOJRBjBJxxnFXv+E20ybQIdIvPDSTQpO9zIY714vNlYn5mAHJA4HoM46mudufDutWV+thdaTfQXbxtKsEkDK7IASWAIyQArHPsfSnf2BqVtPYf2jpt/bW946iJ2tmBkBI+5kDceeAPaiyFdnQab8QpdIn0VrHS4Uh0ma8eKJ5WbclxgFN3BBUDAYc1W1PxjbXvhq50C10G2srJ7xbyExzSPIkgDKS7MTvJU47AY6ZNZb+H7+51y/wBP0nT9QvDayyJsFs3mqqsRl0Gdp45HY8VBHpZfQb3U2kKm1u4LYwlOvmLK2c54x5OMY/i7Y5LILs0PDPiqXw6Ly2lsrfUdMvlVbqyuQdkm05VgRyrA9CKl1XxZHPpv9l6JpEGjaf8AaFuWWKZ5ZZJFBClpGPIGTgAAc1m3PhzXLLTl1G60e/gsWwVuJbZ1jOenzEY57etaPgXwzB4u8Tx6Vc3ps4WikkacKDtCqTzkjjijTcNdi9d/EAzvf3sOg6fbazqEUkN1fxtISVcYcohYqjMCQWHrwBzWde+Lby41jRNUt4kt7nSLW2t4SDuDGEDDH645FLo/hK51Dxwvhm5cW8kdw8V1J1ESx5MjenAUn8qXVfCGoQeLtT0HSLW81N7KZkzBAWYqDjcQucUaD1J9R8ZRXGnX9tp2g2OmS6nj7dNA8jGQBw+1AzERqSASBn644rla0R4f1k3s9mNJvvtVvt86D7O2+PcQFyuMjJZQPXI9a2bnwBrdh4cg1q9sL2GJrs28sTWzBogNoDnPqzbR7jFGiFqzlaK27nwxqb6pcW+m6ZqVzCt3JaxFrVg7OvJVlGcOBgle1UF0nUn1P+zF0+6a/wB237KIW83PptxnNMLFOitWy0K5n1e4028WWyuILa5ndJYiGUxQvLtKnBGdmPbOeelbOreDI9ItreR7q5uTc6FDqy+Ta/LEZH27HO44Uf3/AFIGKVwscjRRRTEFFFFABRRRQAUUUUAFFFFABRRRQAUUUUAFFFFABRRRQAUUUUAFFFFABRRRQAUUUUAFFFFABRRRQAUUUUAaOl38NlNGZEkK790hUgkgfwqDwM9CeeD9Qe/Ov3fi6e0sI/LgglmxBEAMRA4ySwGSRkc92cY5U58vqymoXccsUkc7xvCmyModuwc9MdOST9TnrWNWhGo+ZrVbeRpCo46HuCa6l74103TbBpxYW0nltGFC7iqyDOe6jyyD25b2qbTdXg1DxFqmmyzfavtCN5MinZlYyFCgH7zZeQcf88/QV41p3iG50trG5gcNPbSsdrDjZkEDPuS+f94+tRLrt2MSrJsuUcOkqjnO52Pt1kJ/AV5ssqi7pPpb53vc6Vi5I9Bi8RW8fhq80HVfNaKMZti5GIuSNrEZyquCpPtnuBXmlxevOjLulCly20yFgQTnn1Oe/eojdS+bJIG2mTcGA6YbqMVDXpUqEKV+Xrqc06jna4UUUVsZhRRRQAUUUUAFFFFABRRRQAV1HhN18m4Td824HFcvVmxvZLC5WaPBxwVPQisq9N1IOKO7LcVHC4qFaWy3+eh6lp9jPd2sksNu0ywvlkj6g44NT/23ehxC1shbODH5bbvy61B4D8d6LZm4i1KZrSSUqVZkJTI46jp+OK9OkvNKitxqj3FmsBX5bpnUKR7NXyGLxNbDVXCdN26f11Pr6maYerNtJSS26GL4N0+e0W7nlt5IEnK7Vk6+9cZ8bZUP9ixbh5g85ivoDsAP6H8q29a+Lmg2CsmnrNqE2ONg8uPPux5/IGvG9f1698R6tJqN84Mj8Kq52oo6KPatsqwGJqYxYutHlS77vSx89mWOhWTS1bMyiiivrjwwooooAKKKKACiiigAooooAK6Hwv8A8vf/AAD/ANmrnq6Hwv8A8vf/AAD/ANmrHEfw2cuN/gS+X5nfeD9Gi17xTZafcEiB2LSAHBKqpYj8cYr6NtbWCytY7a2iWKCJQqIgwFFfMWl6nc6PqdvqFm4WeB9y56HsQfYjIP1r0xvjMv2L5NHIu8Y5m/dg+vTP4frXHSnGK1OXL8RRpQfPozN8R+M9d0D4h3pW8eS2ikVfsu7MZj2g4x0Bweo5z+VdsnxQ8LNZee15Ksm3PkGBt+fTpt/XFeF317PqV/Pe3T7553Lu3uar1KqyTdjCOYVYSk46pvqXfGmst4gv9V1No/LEyNtT+6oTauffAGfevL67vUP+Qbdf9cX/AJGuErqwrumzqy+TkpSe7YUUUV1HohRRRQAUUUUAFFFFABRRRQAUUUUAFFFFABRRRQAUUUUAFFFFABV3S7qO2vMXGTbTKYpwP7h7++DhvqBVKigB97DLYXUlvIw3IRyOQ4IyCPYgg/jXafD34l3Xg24a1uFe40qVsvFu5jP95f8ACuLIEwAdgrgYVz3Hof6f5xVkjeJ9rqVPv3HrnvWEo2N00z680bxjoOv24lsdTgZjz5bsFcfUE15N4t3nxHdFVYrnIbHH5142rFDlGKt6gkU55ZJBh5Hb/ebNa0azpO6Ma9CNePLI67U9bgs42SGUTXOOAhBVD6k9D9K487icnnvSAE4A5OcBQOtbcFnDpBW41BVkugMxWZP3T2MnoP8AZ6nvgdVUqTqyvIdKlCjG0R0qHStEFo3F3elZphjlIhyin/ePzY9Ah71l1JPNJczyTzOXlkYszHqSajqkrITd2el+HfjZr/hrQLPR7TT9MkgtUKI8qSFiMk84cDv6Vp/8NEeJ/wDoF6R/37l/+LryGijlQ+Znc6v8Vtf1bxXpviMR2lrfaehjjECNsZSTkMGY5BBIrfuPjRZzy/2gfAmiHW8hvt0gD/MBwcbQ2eBzuzXk9FHKhczO08RfE3XfFXhiPRNXS2nWO4NwLkKRKWy3HB24AcgADoBVLxF451HxJ4e0XRbu3tY7fSYliheJWDOAir82SRnCjoBXMUUWQXZueEvFF54P1+LWLGGCaeNGQJOCVwwwehB/Wq1zrt9P4muNfik+zX0t292GhyPLdmLfLntk96zKKdguerxfG6S6jifXvCej6tfQIFiupECsp9eVb34GOvauU8a/EPW/HE0Q1Bo4bSE5itIARGpxjcckknHc9O2MmuTopWQOTYV3Pg34pat4K0OfSbKw0+5t552nf7UjsclVUjhgMYUVw1FNq4J2PV4vj1rkEgki0HQY3HRkt3B/PfXOeLvil4m8ZWrWd9PDb2LMGa1tU2IxHTcSSx9cE4zzjgVxdFLlQczNvwt4s1bwdq66lpMypJjbJG43JKuc7WHp9MH0Nd+PjbCk32+LwRoiayWLG+2jcSe/3d2ev8VeS0UNJgm0bOteKNV8Q+IBrWqXH2i7DKVBGERVOQqgdF/xJ6kmrnjXxrf+OdWg1HUbe2glhgECrbhgpUMzZO4nn5jXNUUWC7O6+GcHjSPUbzVPB8Pmm0jzco5GyVeSEKkgsTg4xz7iuqn+JfxF1yWTStO8ORWWo3I8qWa1spFmHbO5iduM9T065FeX6D4j1fwzf/bdGvpbSfG1imCGHoynIYfUV2cnxy8cvAI1v7aNv+ei2qbv1BH6UmtRp6HQ/Hqdba38KaM9wst9Z2rtOQSTyEUNk+pR/wAqyoPjN9s0y2tfFHhXTNeltl2w3FxgNnjlsq2ScDOMZrzXUNQvNVvpb2/uZbm6mO6SWVtzMarUKOgOTvdHpT/GrXmS+tU0/TI9Nubf7MlisTLFAmGB24I5IbntwOBXP+BvHuq+BNRluLBY5oLgBZ7aXO1wOhBHQjJwffoa5WinZCuz0/VfjJLJaTx+HvDem6FcXK7bi7t1BlYHrhgq4z75PvnmuV8a+Nb/AMc6tBqOo29tBLDAIFW3DBSoZmydxPPzGuaooSSBts9N0P4z6hpnhu10TUdF0/Vbe0QJA1wDkKBhQRyDgcDgcVy3h/xvq/hfxFcaxpDRQG4ctLbbcwupbO0r6DtjBHrXN0UWQXZ64vxxFvI17ZeDNGt9VfJkvAOWz64Ab1/i715rruu6j4k1ebU9VuGnuperHgKB0UDsB6Vm0UJJA22FFFFMQUUUUAFFFFABRRRQAUUUUAFFFFABRRRQAUUUUAFFFFABRRRQAUUUUAFFFFABRRRQB6RqvhPVvEXhrwreaalq9tBpYhlklvYYgjedKcEOwPRh271tWEdhf67aaDa60050nQHtnNlcJGb6Zn3PDFK4wF+bGRyQCBxXj6RSSBiiMwQbmKjOB6mm0rFXPd7Sf7Angu+tlsbZ9LXVYZEivVufIkNuzxq75OWOGOBwM446VxHhrVrm88OCK+vpJvL8R2EyCaTcVLCbewzzzhc15/TvLcxmQI2wHBbHAPpmiwcx7S01tqJ8RadYWcN/ff8ACTXdxLB/av2R3TPySLyN6rhvXb171g+LLiPU310yXNku7VtKhmuLeZp4QVt7lS24qC2AOTjkg9a8yopWDmPcdY0sQDxfaLJHM97p5aC7vdViknvijJJuSJSFVQqsRxngAHqK858ASJHrGpF3VAdIvgCTjkwNgVylFOwN6nqupanYjwo/i2K6jbWdetodMmiDfPG6HFxIR/trHH7/ALxq0rywh1PWfH0kVzJdv/aCEadDfR2yzKC37yR25KLnoCOevqPG0hlkV2SN2VBliqkhR7+lEUUk8gjijeRz0VBkn8KVg5j2/WtWk0ldY1bTbq2hnl8MWkcc1nciQeYJVifZIGJJXBAYnPyg1xtmbjUPhzp9x9pWVrTXnkuw848wK6whWKk5ILZ59a4NYJmClYnIYkLhTyR1xUdOwOR61411ia28La9FZXpj8/xjdO3kyYLKI1I6Hpnn6gelaC6paXWs6wJvKutW1PQdP2NJfi1NwdsZlj8zI+ZvlOM87CO9eK0543jba6MrYBwwwcHpS5Q5j1fWZWTV9L06e3tLe5s9C1RWhhvmupIkNtOVjkcjAYHdgAnAI6cVe1+RE0eIM6qW+H9kFBOMnz14FeMUUWDmCiiiqJCiiigAooooAKKKKACiiigAooooAKKKKACiiigAooooAKKKKACiiigAooooAKKKKACiiigAoore8K+H08QXd9587Q2mn2Mt9cMihnKIB8qg9ySB7ZzQBg0V1uj6ToniO9t7LTLK/S8JmaSGa+jw8axllKv5QwwIJIwcgcYzxei+HUbi3zrUA8zw/JrR/dtxt3YQcdOBk+zYHTKuOxwlFdNqHhV4fCFprtsAyqVS8CTpKEL5MbHbyuRwVOSCBk/NgXfC3g2LU9L1K/1MmNE0m6vrJEnCvIYgRuK4OV3AjqDweoBouFjjKK6O/wBCt9K8Uadp99FN9nmjt3lENyjswkVSWR9uADnIGDgYGT1rpPFPw6t7AxwaNBqRvZdXfTYIriSORJwPuvvVVEZPHyt7nOAaLhY84orrbr4c6/Ym5+1iyt0t4opmee6SNWSRiqkbiO6ke2Kjm8Aazb6bDfTvYxRyvChWS6VTGZQGj3Z4AKnPXgA5xRdBZnLUV1jfDzWY5ZQ82npFHZpfee1yFRoHbaHGecZ4PGRx6imXXw98RWt8lkbWKW5a7+xtHFOjeXLt3gMQcLlctk9gc4waLoLM5air+p6Rc6V9maYxvDdRedbzRNuWRNxXI7j5lYYIB46VQpiCiiigAor0nT/h5pmoeHNL1Hz9Qthe2FxcyXbhWtrd4iRtc4GA2DjnI4GD1rmbnwNrlpJGksdplrc3bbLyJ/LhCq3mPtY7VIYYJ6ngZNK6HZnOUV0J8E68oYvbRIFuktWLXMYCu6b0JO7hSvIf7pHers3gHU2gt5beOCJP7Ohvp5Lm/gVdsjsispyPlOBxyQevUCi6CzORorafwnrMSXjT2qQfZJJIZFmmRCXjAZ1UE/MVUgnGeCPUVqS/D/V59fl0nT4IzcRxwnyZryHe7vF5mEIbDjhiMdsZ5ougszkaeZpDCITI5iB3BNx2g+uPWtHRdFudWu2CR/6PblGupHlWJY0LqnLNwCSwA69enBrd8W+Do9BTVp7ZZ3tLTV/7PimkmjbPyM2GUANu4BzgCjQLM46ivR9P+H2mah4T0/VxJqcIubC5uZbgKskMDwsVwwADEMQcYyRkcHkjn7X4feJbyzsLuKwUQ37okDPPGud+dhIJyA21sZ64HqMl0FmcxRXV2fw58R6hPJFaw2kpSXyAy3sRV5dnmGNSGwzBckgdMc1Ug8F6zdWMN5bpayxSzRw5S7iJjaQkJv8Am+QNg4zj9RRdBZnP0V1V18O/Edpv3W9tIymZQkN5E7s0WfMVVDbiygZIAyBWXc+GtVtNM/tCa2CwCOKV8SKWRJRmNmUHIDdvw9RkuFmZNFFFMQUUV75qXwn8L/8ACDTX8NtfWl3DpC3/ANsM2YWk2FthByeq84HAI57Um7DSueB0V1WofDnxRpejDVLrTwIMRs6LMjSxiQgIWQHI3E4HHXritiP4PeMbRra5vNIhaDzIQ0TXaDdvcKEJByDkjJHTNF0Fmee1JFcTQZ8maSPPXYxGfyrvZfhX4o1vVtYm0jQktrS3u5IlgN2pCkH/AFasxG7AI56cdaq6b8JPGOrafHe2mmoYpPMADzojBkYqVIJBByCPwounuDjfRo5D7fe/8/c//fw/40fb73/n7n/7+H/Guit/h14nufDra5HYL9kETzhWmQSNEn3nCE5wPz5GAaveI/C1jZeCPBuoafbynUNWEwmG4t5jBlCgDt17UrR7Eeyj2OP+33v/AD9z/wDfw/40fb73/n7n/wC/h/xrr734SeMtPNj9p0xEF5KsCETowR26BsHjOOvT3qb/AIU1438+KIaXERI7JvFzGVUqcfMc8Z7UrRH7KP8AKcS19dupVrqdlIwQZCQRUFewz/CrVNV+HWgppWjW41mCe8j1FzKisxSZ0ClicN93Axxx1xXIaL8LPF+v201xZaXiOGZoG86VYzvU4YAE/wAJ6/Q9TTTS2GocuyONortG+FPi8Wj3SaassKPLGxjmU4aOQxsMZ5JYEADrXcaL8LrzRPBupt4g8P21zqEl5Yi0Uzrlg06K8e9Sdmd20n34zT5kUos8TorvYfhT4s1u61C40zRo4baK9ltxG10uFKuVYKWILBSMbu+OM81xeoWM+l6ndafdKFuLWZ4JQDkBlJU89+RRcVmVqKKKYgooooAKKKKACiiigAooooAKKKKACiiigAooooAKKKKACniQhdhAZP7rDI/+t+FMooAUpA2cxup/2HwP1BoWO2B+ZZSPZwP6UlFTyormZagvpbRSLQLAx/5aIP3n4MeR+GKq0UU0rCvcKKKKYgooooAKKKKACiiigAooooAKKKKACiiigAooooAKKKKACiiigAooooAKKKKACiiigAooooAKKKKACiiigAooooAKKKKACiiigAooooAKKKKACiiigAooooAKKKKACiiigAooooAKKKKACiiigAooooA9m+G+jappnhixu4NHmvrfxDetb3xSPcEsVUxtnuMtIze/liuXg8Eabptt4wbxBNeJJoFzbxItttBnEjuP4hxuAUg9gScHpXM+I9efX7y2k+zrbW9paRWlvArbhHGgx1wMkksxPqa2NV8ezatot5Yy6fGs97b2cNxciQlpGt9wDkEfeYMAef4amzKujSfwRot3f2l9Y3d/HoEmkS6rOZQjTxCNmRox0UksFAP+17VbtbPQNR8BeTpRv4oLrxDZwzwXTIzxgpIMq6gA5BP8IwR36nm7Lxxd2C6SsNpA8djZTWMkUxYpcxSs7MrgEHHz9j2Bq1L47t49Mg03TfD1pYWkOow6goSaR3Z0BGGZic5z7Yx360WYXRu/8IBoF5rOq2WlNq93Hoe5b5t0KG4lMgRI4s8KAA+XbOdvC9BUX/CrRca3YpC13DZT2lxdzW7tFJPbiLgpuDBGLFkAY7fv8jg1ytj4qktNV1a4lsLe7s9VLC6s5mYKymQSDDKQQQQMGrbeNxb6vb3Wl6Hp1lZQ20lobIKzLPHICH818hnJB65GMDFGoXRq6r4BtLX+ybvF/Y213fCzms5Sl1OnGQ6GL7+4bgBtBBHfOai8T+D9P07wo2sWtlqenTxX62r2uoXEUrsjIzByqqpjOVIwR9DxVa38exaXquk3eh+HNN0+PTpWm2cyvOzLtO+RvmwATtHbOeSAag1HxjaXei6lpNt4etbS2vJ0uVcXEskqSqT8xdmO75WZcYHXPXJJqGh0Xwnv7TTtH8Vzagoaxkitbe5z2ilmEbn8Fcn8K1vhjo7eD/F93cahEr3S6kuiWu4cF2O6WQd+I1GD/wBNB615lpuuvp2ga1pSwK66okKNIWwY/LkD8DvnGK35/iVqFzqvhu+mtIWOiBTtDEfaZAFBkc/3iqIO/Shpgmjd8G2INz4Rne8nCXGo6hGUdgYogIlyyjsTnnnsK5q70Xw7eeE5tT0SbUlubK7it7kXmwpIsgfbIoUZU5Q5XnHqah03xnNp0OkxrZo4064uZ1JcjeZlVSDxxjbVHR/Ec+jadc2sEEbtNd210Hk5CtCXIBXuDv5+lFmF0dhqvgHTYvD2tXVtZazZTabEk0UuoyIn2tS4Vj5G0Og5yOT2B5Ncz45tDZeJBCbm4uP9CtH8ydgzfNAhxkAcDOB7AVr33xGt7ufWpU8NWcT6zbtHeSG4leQucEMpJwqhgG247YzjGOY8Qa0+v6r9ueFYW8iGHYrZGI41QH8dufxoV+oO3Qy6KKKokKKKKACiiigAooooAKKKKACiiigAooooAKKKKACiiigAooooAKKKKACiiigAooooAKKKKACiiigArR0TW7zQL83dnsJeJ4ZYpV3JLG4wyMO4IrOooA6XSfF40PWodS0/Q9OiaISAREysG3qUOSXLcKzAAEDuckZqSHx5qEP2TNnZSfZ9Ml0o71f97bvu+VsMOm44IwfXNctRSsO7OqvPHl9e+GX0JrCwjgkhghaSNZA2ISSpA37AfmbOFGSSTzzTtN8e3mn6VHYnTNPuTHZT6ek8wl3iCUksvyuAeWODjIzXJ0UWQXZv6l4obU9d0/VJdNtF+xQwwrboZNjrEMLuy27oADgjpWxJ8T9WW7a5sLHT7CWXUBqNw0CyEzyjPDFnPy8n5Rjqa4iiiwXZ0MnirdYatZRaNp1vBqPl5WESDydjFhty5zyT97d6DA4rqtU8d6YmkaF/Z+65vNK+ytbRSrKIlaNNrmSNnKEkjgoAec5GMHzSiiwXOyuPiJd3VrNbzaVYMJbE2G7dMWERlMuMmQ5O7HJyeKnuPijqkuoT38WnafDdTX0d87qJCC6xmPbguRtKs4I/2j7Y4aiiyC7NLVtZm1ZLKFoYoLeyg8iCGLdtVdzOT8xJJLMSTn+VZtFFMQUUUUAbuseJP7W0DRtJNjFAulI6Ryq7FnDnc24Hj72Tx61duvG01xqEk40+GOCbTU0yaAOxDxIFCnPUMNinPqOnJrlaKVh3Ook8earIdb+WJF1W1itXRM7YljCqu3JJzsDJyejmrM3j03GkHTpNJg8s6bDppcSsD5ccnmA/Ut19umK46iiyC7Ou1vx4+vRXkd5o1i3n3T3cLlpN1vI6qr7fmwQdgOGBGfbitK1+Kl1Zao1/Bo1kspe2bPmSA7YU2BSQwJUjBwcjIzg15/RRZBdm7pPiVtMi1W2ewt7iz1IL5sDlhsZW3oVYHIwfrkZBrQ8Q+OZfEGn6jaSaZb24vtRGou8buSsgTZgZPQgk/U+mBXJUUWC52um/EWbSLbRltNHs/tOjwyxWs8ryNtMpJdiu4AnLNjPAz0qCHx7Ol3ol5NpdnLd6SsSJPukDSpF/qww3bRggZIAJAAzjOeRoosguz0nwp4q0Oz0PWItQuprR7+9MskFvJMkgi2kfunUFS3zMMPgYxknpWZa/Ee6tdHt9LXSrM20P2Y4DyDc0MhdWwG2gtk7iBljzXE0UWQXZ3kXxNnj1CG9OkWzTRXl5djMr43XIKyDHpgjH0rHvfGV5e6VcWRt4Ee6t7e2uZ13bpY4MeXwTgHhcnvtHTnPN0UWQXYUUUUxBXr998XNJ1fQW8P6hpl2+ltpkNuNuzzI7mM8SLzyPu8H+76E15BRSauNOx7JrXxoj1ixtnto9Qt9TLw+ZBLJGbIFHDb8YLHJHQ4AwDzjn0DXdctvDWh6l4g1LRZLC4u7uxnZftyz/AGt0dCRGAxACovXC59OBXy3SliQASSB09qXKiudntNt8Z9Ekld9S0a/k+yahLfad5E4T5nJO2QAjpvbn5uuMdaz4PjBbHVvDV/dWFznTbm/uLqOJl2yNcb9u3n+HeeT715LRRyoXMz18/GS3m8Irp7xapBf28D28ItpIxbzKeFMgIJ4GBgdeeeRilp/xG8NweFvD9reaLeXGq6CryWUokCxCYtuBYZyRkL+VeW0U+VBzM9suPjTocUivpui30TXt/Ffal504f5kKnEYJ77F5+Xp06Y54fEuxEe0WV1n/AISv+3eq/wCq3Z8vr979K80opcqDmZ7dB8ZfDZhthe6JqUslpqFzqFuY5ggEkkkjIDg8jEmD1+hqvpXxn0kwQya3ol1JeWeozXtmbWYKiiVnLBuRkgSMBwc98c14zRRyoOZnpevfFGG/udAnsbKdTpeq3OovHMw2y+ZOZFXjOCASCffiujuPjL4bEVyLPRdSjlu7+2v7gyThwXjkjZgATwMR4GMfQdK8Roo5UHMz2mw+MuhqUk1HRL6Say1O4vLFoJ9g2zSOx3gEAsBIR3B9Rk58o8QajHrHiXVdTiRo47y8muERuqh3LAH35rNoppJCbbCiiimIKKKKACiiigAooooAKKKKACiiigAooooAKKKKACiiigAooooAKKKKACiiigAooooAKKKKACiiigAooooAKKKKACiiigAooooAKKKKACiiigAooooAKKKKACiiigAooooAKKKKACiiigAooooAKKKKACiiigAooooAKKKKACiiigAooooAKKKKACiiigAooooAKKKKACiiigAooooAKKKKAO0bw94V07R9IudY1XVo7nULX7SI7W0jkVV3smMs4OfkPasW90rTzYajqWl3dxLZW11b28YuYQkj+bHKxJwxAwYiMc5BzxjFejLaeKL7wn4XPh+x0e7t49O2ytdpZu6yebIcfvvmAwQeOOawbWOTSDf/APCS20C+V4h0uW8hg8vZsMdyxA8v5cbT0X6cVNymjirvR9TsLWC6vNOu7e3uBmGWaFkWT/dJGD+FWJvDOu28NzNNo2oRxWrbbh2tnCxHGcMccceteo+KJ2h0XxTeS21gLTUSVjuTrZuPth8wFXijGeVwDzt2jIpdV165ufjV4ht5NQZtPlsLm3Mfm/umQWrELjOPvDP1+tFw5UeV2fhvXNQsHv7LRtQuLNM7p4bZ3QY6/MBjjv6U7wzplprPiXT9MvbprWC7mEJmVQxRm4Xg443Yr1nwpa22mN4J1Q3kV3brGPMvLnUkggsizHdEkQKsz/Mc5yCTnkA48cv7afTdWubaUeXPbzMjBWB2spxwRx1HamncGrGzoPhOTUfFd1o+oyvaRWCTyX8ypvMKQgljjvyAPxrPfw3riaV/araPqC6dgMLprZxHtPQ7sYx05r0TxXf2Ufha98TWs0H27xZFbwvHHw0Gzm54HZpET67jXRxaZFaapfW8VxFejUNCktbbUbvU4h9rYw4WOCBSAqggD5gcbeoJGVcfKeLweHdbuomlt9Iv5o1iEzNHbuwEZ6NkDocHn2NRado2qau0i6bp13eGNdzi3haTaPU4HFeiW3iC+t/GPw7t4NRkhtYbayjdY5SFw8mJA3OOQcHPYCoGtrvWfCFjp3hi6ihuLLUrua9thepAzElfLmwzD5VUYyPu4J78FxWOAttK1G8Li2sLmYpIsTCOJmKu2dqkAdTtbA9jRcaTqVnqP9n3NhdQ3uQPs8kLLJk9PlIzXqmt69H/AGT4/m07Uo3mmGlQTXVvJgXLqrLKy47Eg5x159abpurCeHQZ59SSPWLjw1d2lpeTXAQxzCaQRguSNp2blBJ4LCi4WRwFn4Wv4/EVlpms6bqtn9pJwi2bGZhjPyIcbqpWnh7WtQWNrLSb65WSNpUMNuz7kBKlhgdAQRn1GK9K8KW+saP4v8I2viHWI2eO8maKwedJWtkMfLs4Y7QxPC98E1z994h1HTvCfgWGw1CW3+zR3E4EMm0rIbmQZOP9kd+xPqaLhZHLHTUXw5JqDLdrOl4LY5g/cgFCxBfs+R930ye1bXg7QfDviK9s9MvtS1K21K7n8qMQ2qPEM9CWLg/pXReNpYD4a8UpFJGd3jF3UKw5Xy5eR7Vy/wAOnSP4i6A8jKqLeISzHAHNF9AtqXYfDHh3Vhqg0XUtTlk0/T5rxxc2qJuKPGqqNrnrvP5D1rmNQ0fU9Jmji1LTruzkkG5EuIWjLD1AI5rrfh/qEmm3Pi65guPInGhXIicNtIYyR/dPr6Yrb8Ka3bDS/Bl1rl4JI7LWrmNJJ3z5CmKMoxyfuiQhvwNF2Fkzzm+0TVtMSF7/AEy8tEnGYmngZBIP9nI5qaXwzr0AJm0bUIwGdcvbOBlAWcdP4QpJ9MGu18nUtF8KeIY/EupQTnUngayi+2pcNPKJQTOu1jhQoYFuM5ArbufE99cfHPUZm1BvIsY7wWi+bmOMrbOAVB4BJGT6k0XCyPJ77R9T0uOCTUNOu7RLhd0LTwsgkHqpI56jp60Xmj6np1tBc3unXdtBcDMMk0LIsg/2SRzXc+HNbjfwhbya7cvdWtp4ltJ2SZ97BCshkIzyQcAkdD+NbniedoPD3ia5ltLGO11JwI5m1w3JvD5oKyRRjcOMck4wMj1FFwseO0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7j8FfDXh7xZoN9HrOiWlxLZTKsc+GV2VsnDYPOD0Ppx2rynxMq3Xi/UYLDT4reNLhoIba1Q4AQ7Rgckk4yT3JNK+thtaXMSitZ/C3iCO9ism0TUPtcsXnJbi2cyFMkbtuM4yD27VmzwTWs7w3EUkUqHDRyKVZT6EHpTER0Vd07R9T1eRo9M067vXUZZbaBpCPrtBqa58Oa5ZSCO60bUYHPRZbV1J/AigDMoq/ZaHq2pXj2dlpl5cXKMVeKKBmZSOoIA4x70n9i6r9hmvhpt2bOBtstwIWMaHOMFsYHPHWgCjRVuw0vUNVmMOnWN1eSgZKW8LSN+Sg0X+l6hpUwh1GwurOU8hLiFo2P4MBQBUoqezsbvUblbaxtZ7q4f7sUEZdm+gHNXNQ8Oa5pMPnajo2o2cX9+4tXjX82AoAzKKt6fpWo6tMYdNsLq9lAyUtoWkYD1woNSajoeraPt/tPS72y3HC/abd48/TcBQBQoqxZWF5qNwLextJ7qdukcEZdj+A5qTUNI1LSJRFqWn3VnIei3ELRk/gQKAKdFFFABRWpYeGte1SHztP0TUruL+/b2ryL+YBrPuLee0naC5hkhlX70cilWH1BoAjorSsvD2t6lbNc2Gj6hdW6DLSwWzuo+pAx2NZ8kbxSNHIjI6nDKwwQfcUANoq+mh6rJpk2prpt0bCHHmXPlN5a5IUDdjGSSOPem32jappkcUl/pt5aJKMxtPA0YcexI5oApUUUUAFX5tF1S30pNUn0+5isHkESXEkRVHYgkBSevCnp6VdtNK8T6OsOu22m6raxwHzEvVt5FVfffjGK97/aH/wCRAsP+wpH/AOipalvUpLS580UVPaWd1f3At7O2muJm6RwoXY/gOan1HRdV0hlXU9MvLIt0FzA0efpuAqiSjRVizsLzUbhbextJ7qZukcEZdj+A5q4vhrXXmuok0e/kktCRcLHbu3lEdQ2Bx+NAGXRSkFSQQQRwQa17Twn4jv7cXFnoGq3EJ6SQ2cjqfxAxQBj0VNd2dzYXL215bzW86HDxTIUZT7g8inpp97IgeOzuHRhkMsTEH9KAK1FWJLC8hjMktpOiDqzRkAfjivVfFWp+HdT+Dumx6X4cnhu7XyUlu/sPlpEwUByZcYfcffJ6nGKTY0jyKipILea6mWG3hkmlbhUjUsx+gFXNR0HWNICnU9KvrIN0NzbvHn/voCmIz6KltrW4vJ1gtYJZ5mOFjiQsxPsBWifDGv8A2+exGi6g13bqHmgS3dnjUqGBYAZHBB5oAyaKVlZGKupVgcEEYIq7p2japq7sumabeXrL94W0DSEfXaDQBRoqxe2F5ptwbe+tJ7WcdY54yjD8CM1X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P8AZx/5BOvf9d4v/QWrhPBmqXmmfHDFpMY1utTlt51HR42kOQfyB+ortfgNf6bofh/Up9U1bTbT7XOpijmvI1chQQSVJyOTxn+VcRoVrFbfHFZJtR09bWDUHu2uvtcfkmPJcEPnBJyBjrk+xqOrNOiPY/GPjmfw58S/Dui2djas2qNDHd3EineY2lZEVSCMYLO3Oev1zwv7R1lFHqegXygCWaGaJjjkhChHP/bQ1Y+JN7p138WPButWurabcWMVxbRSyRXcbeUVn3ksAeFwevTg1N8bL/QtYn8MXi6nY32n2l063sVpdxtL5bmMnaAc9EbnscUluhvVM37xNV0r4HaUfAURNw8EDyNaxh5GDL+8YDBy+7r3HPTFWL7xR4h0X4HDWdYnax8ReWFUyRIHLmXC5RhjJTkjHTJ4xxot/YU0Fk3hvxvb6NZQRbEtrGS2MPJJLFXU/Nluc/zyTyviv4T3viuwkvbfxrd6tNChaCG42vGzY6AqQqk8c4padR69CL9nnV7+/s/EFpdXLzQwyxTRq/O15PMLnPuVBx659TXLeNvihPqa654LtNIs4tMab7JaNDlGUpMDuI6ENtPGBjPU99X4BX2n6Hb6/NqupWNiJ3gSNLm5SNyU8zd8pIP8QryfxXA1t4s1TE0EqvdSSxyW8yyKylyQQykjp+NUl7xLb5UfTt94bv8Awr4JtdH8E3emaZdK6iS7vsDzODub7rBnJx1GAPoKh/sifxF4CudF8a6jo17qTbxFc20gwpx8j/dXawPoMED3Irnpte8JfGDwRb6fqmsW+latEVlZZGCmOUAqSu7AdSCeAeMjPIrg9S+GXhjwzY3t5rPjW0uXijf7PZ2gAklkwdgPLEDOAeOPUVKXcpvsd78GLG1ufhZerotytnrU8ksc935YZo5P+WfB6qFIP1LVz/jKz+JOh+CdW07X5Idd0i4jT/S4Wy9qVkVtzZUMQcYOcgccjocDwn4ZttW8J6fqHh3xTZ6J4mheWO5SS9aFpkLHaTg5BwQOBgj3HPfat4wTw58Kr3S/EviGw1fX7q3mtkjs5BI2HUqu8j0BySQM4xyeS+olsafhDRzqHwVsLbwfqK6Xe3ESvJdBOTODiQMevUEA9QAMcV558Sk8faf4OXSvFkcOo2q3sc0GqwMCEIR1KMNoPO4YJA7jJzwuk+FjdaPpOreBvF9jpF/JZxrqNm+otGTKo+ZiBk84JKkYHbiuh+JXjSzg+Fy+G73WbLV/EF0kSXElkwZFKurFjjgfdA7Ek5wBxR1B7F/UZR8Ivg/Y3Gj2kP8Aat4Yo5riRAx8x1Z2Y46gYIUdBx15zY8A60vxb8C6npfiaGGe4gcRtKiBT8ynZIB0Vwd3I44+tZOmeI/D3xM+F8fhrVtYt9L1a3SNN1wwQM6cK65IDAgcgcgk8dCTQrzw58F/C2o79ctNX1u7IIt7Vgw3KDtU4JKqCxJJx14FL8w/I8Cu7Z7K9ntZf9ZDI0bfUHB/lXoPwW8KWXijxm7alD51pYQfaDEfuvJuAUN6jknHfHPGa87lleaZ5ZDud2LMfUnk12vwr8ZweCvFwu71WNhdRG3uGUEmMEghwO+CPyJ71o72M1a52nj/AOMuv6X4su9I0A29pZafL5GTAGaQqMMDnIC5yBgDgdaydBktviv8YLG8v7QJD9mSW8h42u0SAED/AGS23jrg49667xZ8PPB/jnU38Q6T4vsLI3AV7kBkkRicfNjepRvUHv6HNcQl5oPwu+JOk3Gi6mdZtYocahNGysCXLKwTbxkLtOMnnv6SrW0Ld767HX/Eb4sa34S8cDRNGhtYbDT0i3xNEMTZQNtz/CoBAG3HQ1L8cdC07VfCOn+MbOFUuWMXmSKAPNikX5d3qQdoB9Cfajxn4S8L/EbWLfxHpvjHTLWJ4UW7EjruCjo2CwKtjAw2OlYPxe8caLd6Fp/g/wAPTrdWtkU825Q5T92u1EU/xdckjjgYJ5wl0sN9bnosHiu5g+BcHiXUYo9QvIrZJMTrlXlWUKjMB6MFb6ioG1lvHvwD1PUtRiiW4NlcPIsakKJISzKQCf8AYU/WseZ9Pm+AK+HE1vR/7V+xofIbUIgdwkEhXO7GcDH1qHwBqmlP8DL3RpdY022v7m3vIUiubtIzucMFyCeByOaVh3PnyvV/gP4Ys9b8U3eo30CTxabErRo4BXzXJCkg9cBWPscGvKWUo5U4yDg4OR+deh/B3xnaeEPFkn9pP5dhfReTJLjiNgcqx9uoP1z2rSW2hnHfU6fxX8bfEWm+Or6ztIbQabYXUls1u8W4zBGKsWbqCcHGMDpnPfrP2h/+RAsP+wpH/wCipawPEfw88GXnia68U3HjSwj0ieZrqe3R0dnbIZ1Rg3O47jwCRkAA1pfGXWNJ8U/Dq2fStX06aWK5jvHtzeRiUJ5bgjbuyWG8cdetRpdWL1s7kliYfhb8EYNb0y0hk1a9hhleaSPdl5cEBiOdqqcAZxn6mp/hn4ok+KXhrWdG8UwW920GwM4QKXR92DgDAZSvDD1HcZOT4W8V+H/HXwtbwZreqQaXfQ26W6yTsqK4QgxspJAJG1crnJwfWpfDK+G/gzouqXd54hs9V1W6CqlraMC2V3bVGCSAc5LHAHv3X5h+RnfBH7donxH8R+GGuWe0t45i6Y4aSOVIw49OCfrx6Cu10vx1K3xkv/B8FhaxaeqM5kRNsjzbQ7Oxzg5yR0z0Oe1ea/BbWIR4/wBa1/WNQsrRbm2k3vcXCR7pZJUfgMcn7rVq2F7p1j+0XcapNqum/wBn3MUksdyl3G0eDHtwWBwDkHg8/nTa1YJ6I5L4u2KQ/F+8S3gZvtDQSeVCvzMzKuQB3Yn9TXpFy3xh13V5L61e18O6YG3Qw3bxEKoH8eFZiT3zxk8YrA8UazpOl/HnSfEst7YXulShVMtvcLL5RCGMswXJG0sG9wOOQcdD8RNE8P8AjDUbHWr3x3Z2+hQQfNbJKr7yCSSmG5Yg46E8d+gOwdyP9oCwtp/BWl6o6RNeR3aRCeMdUZHJAPplQR/9esj4beNvFHiTX9J8P6OIbLQ9OtIVuSYVZiiKoYlj/E7ZxjpnPOCa1fipqmieKPhbaDRNU0wGForsWb3caSrEI2GwJn7wDD5evBAyeK0vhvD4c8GeCjAviPQ01q8Tzp3kvY2VZMfIhw3Krnseu7HWl9kPtHKfHnxy0t7D4V06dlS3ZZr10bGZOqJ/wH7x9yO610XxGu59Q/Z+sL26kMlxcW1lLK5GCzsFJPHqSa4XW/BOg6ToGua3d+MdM17WZ1xFDFKgPmySqDJ98ljgsegAyT2zXY+NbnTZ/gdbaJb63pE+o2dpaK8MV9ExYxhQ4X5uehPvinppYNdbjfB1tbfD34KT+Lrezjm1e4g84ySLnhnCIvHOwZViM88+2JvhV46vPiGmr6B4oitr0eUJVzEFDxk4ZSo44JXB61kfDnxh4f1/4c3HgfxDqEWnyrE8UU0zBFeMnKkM3G5SehxkAYzzi34Q0rwx8IhqOtap4psr+7lh8qGC0ILlMhhhQxJLYX0A9e9D69wXS2xj/DO2ufCnxv1Pw3bXEgsSZkeNjnzFUFoyfcA9fc+td3cePZbD41xeE7eytktLnBu5gh82SYwgq2c44CovQ8Z9q8x+GWuJqfxdvPE2qXdnYwuJpZDcXCxhS+QqLuIzj+QrY1q6sIv2iNN1warpsmm3DIwuIruNlTbDsIcg/LyO/XI96GtQT0Kfxh0CHUPjNpNhFiJtWitllcDozSNHu98Ko/KvVPEeka1ouhadpHgS+0bRIos+Y14QGIAGNoKMCScliRnp6mvKvjRqsA8eaH4j0fUrC8W3gjCG3uUkKSxys/zBTkD5hz7Guw1ybwZ8ZvD9gf7eh0vUrYkqkzDfEzgbkKsV3jKjkHt9RR0QdWaPi7So9e+FN1F4mvNLuNdsrWWdLi0kBHmICw25APzAAEYxyfQV8uV6Vr3w+8NeFNBvLq/8XWuoamUK2llZY5fOAWILHAGTyF6YzXmtVFESCiiiq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b0Xxv4G1H4dxeFvEmm3NjJHtDXOnQoPMKn5XJ67sZByCDknvgJp3xG8M+AdFvrPwTbandXt5tL3eplQiEDAKovXGTxx2yTjFeS0UuVFczFZizFmJLE5JPek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bmmeEtY1fR7nVrOK3axtf+PiV7uKPys9NwZgRntxzWHXonhD/kkPxA/7cf8A0aa87pIbRoXOi6haaNY6tPAFsb5pFt5PMUlyhw3yg5GD6gUqaJfSeHptdEa/YIrlbVnLgEyFS2AOp4H6/XEmq69PqenaXp2wRWWmwmOCIHPzMd0jk+rNz7AAdsnR1HwxDp3gTTde/tPzpNRuWjS3SJlVVQHcSxxkgkDpjrgmgDmaK6uTwao8D2Wv29/9rur2/WyhsoIWzuK7jycFiDhcAYyeCas+JPh7L4b8JWutyataXUj3f2O4toPm8iTYW2784YjBDY6H1ougszi6K6jRfC1nLpC614h1U6VpkjtHbbIDLNdsuN4jXI4GQCxOMnHPNZa6UNV8RnTPDyXF4s0pS1EihZHX1YdBxkk9AOtO4WMuivRtD8DeF9UOpWy+Iru7u9OspL24e1tQtvtjHzKrsdzHJGG2gexrlND0ODUbW81DUb42OmWhRZJ1hMrM7k7UVcjJIDHkgAKfalcLGJRW/qul6NNfafbeF7681CS7YRmG4thHIkhICrwSDnPatC80LwjYQ39pN4mupNVtlcL5Vjm3kkUH92G3biCwxuIA5zii4WOQorc0bQIrzTrjV9Uu5LHSbeRYTMkPmPLKeRHGpIBOMk5IAH1ANrxb4Wi0CLTdQsL432k6pE0tpO0flv8AKQGVl7EEgcH8qLhY5milVSzBVBJJwAO9dlJ4a8L6VNPp2ueIbuHVYlxIlvZeZDDJjJRm3ZYg8HAwCD1phY4yitbQdAn1yadhNHa2Nonm3l5NnZBHnGSByxJ4CjJJrpb7wj4dHgC98SaXquo3Rt7lLNfPtlhSSQkMSAGY42HoSDnH0KuFjhKK67w14IPiPw5qmqQXu64szDEllHES8kkr7EBY4A554zx6UuueEtNs7zTdH0HWP7c1ud/LuYrWP9yjnGFR+jc556YGTii4WZX8U+DJvDtvaahaXsOq6NdgeRqFsMIXxyjDqrDng/zBA5ivV/B/hjSZb++8NDxZePNLbu2oRWlmslooT7w3OfmYfwuF4PQ968oOMnHShMGi3pmnXOr6pa6dZoHubqVYolLAAsTgcnpUN1bS2V5NazgLNDI0bgMGAYHB5HB5Haug8C+GF8W+JYNMOprYEgv5nlszYVSxIxgDG3qSOo603wb4Xj8YeKoNGTUFs/PLbGeMuxCgscAYGcKepFFwsc5SgFiAASTwAK7rwf8ADd/Fupun9qRWFg80kNpNMm6S5ZAWIRMjOFGWOcDPeqPw90yK6+JWj2k84HlXqOCib1kKMGx9DtPNFwsctPBNbTPDPE8UqHDJIpVlPuDUddN44azv/GmpXOm3ct413ezPsMBQqS52qOTu647Vt6Z8O9Pu7XWrW514xa/pdhJeTWSW+6OPZ95GkzgsMgHAwCerYIouFjz6iux8P+A28Q+F7vVLTUEe8jnhtobFIzlpJH2gM5wAAuW4yMdSOabrXhLTY9X03Q/DGrNr+qzMyXHkR7YlfjARs4Yfey2cADPHOC4WZyFFejaF4F8LapLqFp/wkd3dXen2cl5cPa2oW3Cx/eVXdstyRhtoFc94H8Kx+MfEcWkvqUdjvDNuaNnJCqWOAOOg7kfjRcLM5qiu78M/Dj/hILKW7n1iDTlkhmmsIZU3SXKR5y2MjanGN3qDgcVD4a+HV3r/AIev9Zlv4bGKC1mubeORSXuVi++QOyAkKW55OMUXQWZxVFaGjaNda5qAtLUKMI0ssshwkMajLOx7KBz/ACycCuk1zwfo9p4ItvEmj69JfxNfGxmWW1MOH2lsqMk4wB/312IIouFji6K7PUvAL28XhyLTr4ahe6zE8+1YzHHFGCMNluduAxLELgDpVfxp4LXwjFpMserW+pRajbmYSQIQoIODgn7y8jB4zzwO5dBZnMfZ5/s32nyZPI3+X5u07d2M7c9M45xUdem+IrXSrT4ReFbX+1JFec3V6qC2J818hQD83ygdM856+1cjovh63u7FtV1i/Om6Qs3kCdYTK8suM7EQEZwOSSQBkdSQCXBowKK6Txx4Zh8J+JH022vvttu0Mc8UpXa21xkBh2P/ANY8Vg2dpcahew2dpC01xO4jjjQZLMTgAUwsanhPRrbxD4nsdJubqW2W6lESyRRCQ7icDgsMD35+h6VU1u1trHXtRtLJ3ktYLmSKF5CCzIrEAnGBkgV6h8OdD8N6J44ga41ie/1fT4pp5YrWDFtCyIwZWkJy2OxUYzjkivMNM0y98Qap9ntgGlfdLLI5wsaAbndz2UDJJ/rSvqO2hn0V3GpeCtEi8FQeItM8Rtcxf2j9guDNaNEqttLblGSx4wenIbtgiq/iXwZaeGfHtv4cu9WAtiYfPvmiwED4LNtyeBn1ouKzOPorrtY8B3dh8QbjwpaXMdw0RVvtLDYiRlBIXfrtCqcn6VJN4Q0m88K6jrGg63LeyaUU+2wz2vk7ldtqvH8zZHrnBwM8cCi4WZBoPhjT9T8FeI9euLu4WbSUiCQJGAjNI21SXJJPQ5GB25rlK73Tt1j8DtauAcDUdYgtD7iNPN/nWTB4Ut3+H134pk1Mbo7lLWO1SJuZDydzHA4XJwM9RyOlFwaOYqWG2nuN/kQyS+Whd9iltqjqTjoB61tW/hhpPAt54olufLjivUsoYdmfNcrubnPGBjsc+1dV4Kg06H4YeMbu6vnt2uDbWhdYN5jBck45+bdj2xii4JHm1FbWkeH/AO2L69EV2ItMskaa4vpYyFSIHAO3P3mOAFzkk49TWnrfhOwt/Cdv4n0PVJb3TnufsUyXFv5UsU23d0BYFSOevGQOaLhY5Kiiu6s/hw174d0nVotVjEd8ZpJpZImSG0hiwHdmPLfMQoAHJ4Gad7Alc4Wiuw8S+EtLsPDFl4g0LVp9RsJbp7KVprbyisqjcCBk8MMkA8jH5TeF/BFlqN9pdtr+qyaZLquPsMEduZHkVshXY5ARSwwOpPoBg0rhZnE0V2uheA7fVPFus6NdaykEWk+e0siQs7SpESGZR0HQdT36GoNa8K6V4e8Nxvf6zu8SS7X/ALLiTIt1PaVuzY/h4IouFmcjXZeIvBkGnt4XtNJnuby+1u2SdVnVIs+YwEagbiBnnkt6dK42vTvHusSeHPiDou23SWfQtKtreOOT7qyrGWViO+1nDY77cUMEec39jcaZqFzYXcfl3NtK0Mqbg211OCMgkHBHaq9Tk3WpagTiS4u7mXoBlpHY+g6kk13uhfD7RrzxFbeG9T1y5XXZiyPbWVsJI7V1BYq8hYAkAHIUEA8Z4NF7Alc87oresdAttV8a/wBh216LeGW9NtBLMrOSDJtXhRyeQecDr0rpdL+GC6l4qvtNk1iOy0+2vm06K7mjy9zOpwURAeT3POACMmi4WZ55RXdeFfhpdeJNdvbKTUIrGytrprQXcqZ86YZwiLkbmwCxGeB+GeX0rSf7S8QW+ktdRQNNOIBKVZ13E4GAoJOT0+vai4WZm0V6Ha/DFLvxhfaUdZjttMtLtLD7fPHzPcNgeXHGD8zbs8Z4AyTUGhfDO41nxfqOjvqUVrY2F69k9/InEkgYqqIueXbBO3PAB/Eug5WcHRWj/Yt3J4hbRLVftV39pNsgi6SMG28Z7fWuqt/AulajaavbaX4g+061pUMlzPEbfbBNHH98RSAksQehIGcjtzRcLHCV1WheGbDUvBXiLXri6uVm0pYgsCRqEZpX2qSxJJ5zkYHbmszQdAk1qWaSSdbPTbQK97fSqWS3QnA4HLMTwFHJPsCR3GoW2i6Z8GL6bQbu9uYr7WIbWeW6gWLeY42f5VBJ28jqaGxpHmFFb+ieHoLyyOq6xf8A9m6Os3keeIjK8kmM7UQEZwMEkkAZHUkA7Gs+Abew+IVl4ZttYSSC+8kwXTxHIEuNoKjvz7celFxWZxFFegah4B0bQ01afWfEP2eOCSaDT4Fi3T3jxkoX2g/Im9SMn0PPHOZceCSnhTQ9TtLtr2+1m5aG2tIoSBheG5bBY7iBwMDnk0XQWZyVFdh4q8Bnwx4e0vVP7Xtb43kkkUiW4ysbp1Afo+DkE8cjjNUdI8NQT6WdZ1u/bTNJLmKGRYDLLcyDkrGmRkDuxIAyByeKLhZnO0V2PjbwtpPh7TtCu9LvL24GqQNdbbqNY2SP5dnAJ5Pzc5x0xT3+H0kmh+HbvT79b2812WVYYUjKJGkXDszNzgHknAAAJ5ouFmcXRXca/wDDmTTpPD0WjarDrcmteYsX2eMqoZGAYgk8pyfm44UnpVDxp4OHhCXTFTVbfUUvbXzxLbqQgO4ghT/EvHDcZ9BRdBZnLUV2PhrwbY38ulnX9WfTE1WUR2MUVuZZJhu27jz8i7vlBOcnPGBmp9H+H0Op/EG/8Lza3FALOaVDP5LMZFTcSwA+VeF5y3BPGeaLoLM4elRGkdURSzMcBQMkmu48GfDa48X/ALxtRg02GbzBZC4G57koCSVUY+VcYZugPAyeKb8JNOg1L4maPFNMYzFKZ4wE3B2jBfBPb7pOfai4WOLmhlt5pIZo3iljYo6OpVlYcEEHoRTK3tcij1nxXMdJuZdSn1G5Zx+4MbNI7n5QCTnqOfet608A6bqP9p6ZY6/5/iDT4XmeAW/+jy7PvpHJnLMOx2gHHpzRcLHB0UVpaJotzrl60EBWOKKMzXFxJkRwRL952I7D25JIAySBTEa/hHw3p2u2OvXV9eXEJ0zT5LtI44xtkIGFBcnjLEcYORnkVy1eqW1p4b0r4XeMJ9E1K8v55DbWj3E1sIY2zKG/djJbBAOc+g4rhNE0FdSgub+9uxY6TaFRPdGPzDubO1EQEbmODxkAAEkikmU0ZlpHDLdxR3EkkcLMA7xoHYD2UkAn8R9a3/Hvhy18JeL7rQ7W4luFtUi3yyAAszIrEgDoPm6c/Wty98E2OkeOvCVpYak19Y6wbW4jkki8twjyAcrn0GR09O2axPiLdm9+I3iGZjnF9LGD7Idg/RaL6hayOZoq1ptmmoajBaPcx2yyvt82RWYA9uFBPJ4/HnA5r0G8+GmjaFqeonX/ABN9l0u0dYIZVgzNeS7FZxHHknapYAtyM8fQbsJK55pRXU6B4XsrqKzvfEGpvpen3s3lWpSAyyTkMAzADoik4LHvwAcHGvH8NoT4213QZNZGzSYHuWeOAs8qKgY4GdqnkKcnqehougszz+ivRdK+GtleTjRbvW2h8US27zx6dHb71iKrvCSPkYcjsPu9/SuQ0HQLjXbibbKltZWsfnXl5KD5dvH6nHJJ6BRyTwKLhZmTRXeXfhHw1/wgOo+ItM1bUrprS4S0Tz7VYUlkJUkj5mONhJx1ziqPhnwSfEnh3V9Thvsz2PlIllFCWeWSV9kYycAAn0z+FFwszkaluLae0mMNzDJDKoBKSKVYZGRwfUEH8a9BtfCHhyy8YeHdIj8SC/1CW7jW9FtDuhibK4RWz83ORuHTuB0rJ+JDWl5491WezvXvJpb2VHjEO0IVbaoU5O/p146e9FwscfRXf6X8PNPvtY/4Rq417yPEzplbf7Put45Au4xPKGzuA4OFwCCOTXBOjRSNG6lXUlWB7EUXCw2up8BeG9O8T67JaaleXVtBDA9w5t4gxKICWyxOF474PJrE0nSbzW9SjsbGMPM+SSxwqKBlmY9lAySa9L8LWXhrRtB8X3ul6pdapewaNJA8xtPKt183C/JuJckHjJAyM8UNgkeb6Pol9rtzPBYRq7wW8lzJvcKFjQZY5NZ1dP4b8LxazoOu6tJqf2caXbGXyUiLNITwoJ4ABJx3PB46GuYpgS29tPdzLDbQyTSt91I1LMfoBUVei/CqOyii8VajdXTQm30aeMYj3bd+F39Rkjpt75rkLTRG1bXhpmjTfalYFlnlXyVChdzs2SdqqAcnPb8KVwsZNFdtq3g3RoPAf/CR6Rr76gYr0Wk6PbGFdxXPyZOT6+4PQYIq5b/DGKfStF1Btft47W+imubq6kjKRWkMbKmfmwWZmYBRgZPT1ougszz2iuoPhix1HxDfQ6JqZk0KyQSz6rdRFFjTAyxXGSS2QqgZY44rUvfCPhseAb/xHpmq6ldG2uUs18+1WFJJCQSQNzHGwng85I+lFwscHRXaaL8P5dc8KJq9nfJJcTXy2SQBCqRtsMjtI56BUBJwCPftS6r4M0iPwjda3oevSamdPuI4LwG1MSfOOGQk5IB+Xkc9eO5dBZnNjRL4+Hm13y1/s9boWnmFxky7d2Auc9O/vWdXTat4Xj0rwVo2u/2j57arJIEhSMqqCPhjk8k7jjoOh60ab4Zs00mHWPEWpPp1jcFhaxwwedPdbSAxVcgKo6bmPXoDRcLHM0V1njzwvY+Fb/TYLG6ubiO9sI73NwgRlDlsKQM4IC881yigM6qWCgnBY5wPfimDVi/eaLfWOk6fqlxGq2uoeZ9nYOCW2EK2QDkcnvWfXTeLfDCeGY9ET+0PtT39gl7nYVWNHJ2gA89ie3XpV7U/h/JbN4dttOvhf3msW7XOBGY44ouzbm524DEkgYA6UrhY4upfs0/2b7T5Mn2ffs83adu7GcZ6Zx2rpfGvg1PCP9lNDq9vqcWoW3nrLAuAOcHHJyvo3GeeBXR+JbXSrb4TeErQ6nKkrrdXioLUkTOWwATn5cfdzz60XCx5lRW9o3h+3urP+1NZv203SRL5KzrCZXlkxkqiAjOBySSAMjqSAdvVvh9BZfEqHwpDrMflXDReTcyRMT+8xgFVzzz3wMc8UXCzOGoru9L+G76r4u1DSxqkVrptnfmwN/cLjzZtxUJGmfmc4JwDwOSemcMeFrhvGV14dW4jLWs80c1zg7ESLO+Q98AKTjr2ougszArQGiXx8PHXfKX+zxdfZPM3jJl27sbc56d609T0/wAJxaQ8mma7f3GoRlR5U9iI0lBPJUhjjA9etTap4Uh0vwjoWsNqqSf2vNIEQRsEjWMhWYn7xwTj7vbjPFFwsctRXUeLfCcHhm40WNNSF1HqNhFemfyiqqHJxgckgAA+vtUnjDwX/wAI94ms9K0u9GrpfwRXFnJCnzSLISFGATyccY6gg0XCzOTor0jw18PdB1bxFF4cu9fuW1lg3mx2dqGht2QEsjSMw3HjGVGM9zXnMuzzX8vPl7jtz1x2ouFhtFdD4J8Lr4w8T22jfb0s2n3YYxlydqljgDA6KepFdFovw80q7vLKw1bX20/UdUObC0S381wjZKPKcgLuxwvXkHii4JNnnlFa9h4dvL/W7nTVKRG08xrqZydkEcZ+d2I7D2yScAZJFbXiLwjpGn+DtP8AEWj63Jfw3F01pIk1t5LBwCcgZPGAPXqPoC4WORiEbTIsrskRYB2VdxUdyBkZ+mRXR+OPDtl4Y1q302yuLic/Y4pp3nVVPmOC2AoztG0rxluc81oaT4P0eGbTovEuq3Nve37RmHTbK38ybZJ9xnYkKmcg7eWwQcDNWvHsY8S/GfUrNbhIPNu0tEcqzAMqrGAAuTkkY+p5xRfUdtDj9a0W+8P6m+najGsdyiI7IrhsB1DDkexFZ9b3iLQG07xndeH7CWbUJYZ1tUYJ80sgABAUZ/iyAOe1dX4c+Hmg6n4ji8N3uv3J1pw4ljs7UNDbugJZGkLfMRgjKjGe5ouKx5uiNI6oilmY4CgZJNOmhlt55IJ43iljYq8bqVZWHBBB6Gu2+Fem2mo/FLS4fPdEinaeAFNxkMYLgEg8cLnPtWJr32HU/FdzcQar5sd5PJNJcS27IEZmYkYG4ntz7/jRfULaGDWjHod9L4em1xY1+wQ3C2zOXAPmMpbAHU8D9frjvL74YaToOtX0Wv8AiQWel2ISM3Hk5kuZ2RXKRRgk4VXXJ5xkevHNan4Xt9O8Dafr6aoZ21C6aKO3WIqqqgO4lj1YEgcDHXBNFwscvRXXaZ4U0q30q31XxVrEmmw3QD2lpBB5txcR5wXxkBFyDgnrg4HTOPpWhXGv609jpfMY3yGac7FihXkySH+EAcn8hk4ouFjJor0C28G+F73w3r2o2Gu6heSaPAJHf7GIYZGfIQKSxbG4HqASPSvP6Lg1YKKKKYgooooAKKKKACiiigAooooAKKKKACiiigAooooAKKKKACiiigD0Twh/ySH4gf8Abj/6NNed12fhrxvYaD4Yv9DufDkOoQ6g6tdPJdyRmQKcoPl6AHng855qS18YeE7O6juIvh5Ys8bblEuoTyLn3ViVP0IpFaM5C9sp9PumtrlNkyqrMuem5Qw/HBFdt44Y2vgPwHpmMFLGa7Pv50mR/L9a5PxBq7a94gvtVaBYDdymUxKchM9ga1/EvjIeItE0WwbSreCbTbOO0a7DF3lSMEKBnhRzkgck98cUC7nc3VzF4X+DHhbUUYLqji6FoueVeV+ZgPVYwVHoXU9q53xV/oPwn8E2IyHuWu7yUepLgIf++Sa57xH4pn8Q2Wi2bwJBb6VZLaxorE7iPvOfQtgce1W9b8Yx614W0jSH0a2S50+3Ft9uLszsgbICr0X3PJ64IBIpWHc0/ikotNR0DSIVC29jo1uiBPuuzAszj/eJ698VL4RtJNB8J+N9ZuIWh1Gzt49OhWQYaNpmKSY9GCj6jmol+JhbR7GO48Padca1p9uLWz1SUFmiiAAX92flZ16hj0POOuc/wr43Ph+11ey1DS4dYstUCNPDcyMpMiMWVsjr8xyR3wORRrYLq9zsvBdmnh/4WeKryZP9P1LTGdRjmO3YmJD/AMDYyH6ID3FcZ4M8W22hpeaVrNgNQ0DUdou4Bw6EdJIznhhn2zjqOtW7P4j3Ct4hOp6XbagusxRxmEs0UcAjPyKoXnYBxtBHQc+ufpPiHw/aaKbPUvCFtqN2rM8d39rlhIJPRlX7wHTGR/WiwX7EviTS/wDhB/FdjeaHqIubWRI9R026wNxQsdu4eoKkEY5x0HQbfiGLRPHPh2/8WaXCum63ZFZNWsAf3cwdsedH+J5Hv68tzMfieKfxMmq6ro9pe2yxCFdPBaOJIwm1VXBJGB0PPPJyak1nxPZXNjcadoWg2+jWNw6PMFnknll25IVnY/dBOcADkDOcUBdGv45h/srwd4K0iNdsb6e2pSED77ztnJ9SFUD6UvjmVbLwV4H0FiPtFvYy3soBzgXD70B9DgZx7iqUfje2n8PafpuseHrXU5tMG2yuJJ5I9qEklJFU/OMkYwVxj61zeq6pea1qc+o38xluZ23O2MD0AAHAAGAAOgFNIGyrHI8MqSxsUkRgysDggjoa9Lv5tJ+JuiX2qeWmn+LtPtmublV4h1CJB8zAfwuAM47+/wDD59pV5Bp+qW93c2UV9DE257aYkLIPQ45re1XxXpklrd23h7w1baNHeRiO4k+0yTysuQxVWY4VSQMgDJ6ZxxQxI1dRjbSvg3oVrbp++1+/muZio+Z1hPloh9Rlsgetb3jS1ttD+C+l6FDta4g1creSKchp1iYyD/gLOE/4BXN6P8SZtK8MWWlnRrK5vNMeRtMv5slrUyEljt6M2TkE8AgcHFZ0/jEXXgaDw7c6XFPPBcyTx38krF138t8vQtnPJz9M80rMq6Oq8MaifDfwP17Uoflu9R1FbCF8cp+7yWHodrSYPY81l/DgDTdM8V+Jgv77TNO8u2kB5imnJjVx7gbvzNc5deI5bnwfp/h0QLHBaXMly0gYkyswAGR2wMj8at+EPFw8MjUba60yHU9N1GERXVpK5TdtJKkMOhBP/wCrrRYVzufhlYRaR4O8TarPgX17ot3JagnlYIwAW+jOQB/1zNeQV3Fl8SZ49V1i71HSra8t9RsfsC2auYYreIEbVQLyFAB4GDznOa4qVxLM8gRUDMW2J0XPYe1NA9ju/hZi3ufE+pE7TZaBdSRt0xIQoX+Zq18ErJrrx1NcJMkBs9PnmEz/AHUJAQE/Tfn8K5vwn4rTwwmrxyaZFqEeo2ZtWjlkZFGSDk7eSOOgI+tM0Lxbc6DHrhgt4jPq1q9q0gAQRK5y21QMD0AGAKTW4JrQ7rwTq8N34/vdTsV26V4b0e5ksI24xGi7dx/2nLs592PpXP8AwfxH8R7S9cBks4Li4fccDAhccntyRzWT4N8Vp4UutSebTU1CC/sZLKWF5TGNr4ycgZ7dsdeopfCni9vDHip9ZXTreeGVJIpbIHYjRv1UHnA6dc9Oc0W3C+xrfCKzgu/H8V9eIJLfTYJdQk3Z42D5W49GKn8KoXXiO3s9L1DTtAF1LNqGW1LU7hQssyZyUVQTsjJOTliW4zgcU3TPHVxo3iqHWdO02zgghhNslgAxj8k5ypJO5iSSdxJOfbiqWq+Ibae3ns9F0iLSLGZ90qJM8ssoByFeRjyoPIAAGQCckAh21C+h2ml6m3h34BXbxALd6vqrwRP/ABLH5YDkfgHX/gdZfgRBpvg3xp4jVf8ASbWzjs7dz1QzvsZl9CB39653UvEkmoeFdF0H7MkUOltO/mK2TM0jbssPboPar3hDxkvhmz1Swu9IttV07Ulj863ndk+aMlkOR2BOSMc4HIpWC+p2vge0i0D4YeKr+df+JhqOlu0YI5ityTEh9RvcuR7Rg9xWV8FbKC48TavcXUxt4LbSJ2acD/VZ2qW/BSx/Csqy+Ik6T+IJdS0u2vl1eBIPI3tFFAqH5FVV52AcYBHQc1laH4qn0LSdesre3TzNXgFu0wbHlJklgBjncDiiz1HdaHf+Abk+KvFnim/Z/sljFok1rbFjhLOE7UT8FQMT6kE9TVbTtYN/oPjvX4FMFlaaZDpFhAc/u7eSQIF+uFyfUsTXEaN4pn0Tw5ruk29uhbV0ije4LYaNEJJAHfcDg1b8P+MING8LarodzosOoR30scytLMyCNk6ZC4LDpxkd/WiwXN/wlaadZ/CfxHqmoTyWy315DpwnghEku1cSsigso+bjOTjA74rlde8QHU7Cz02xtTZ6JYlhbwZ3M7n70kjYG5zx7AYAA72tC8YppuhajoWpaVDqOl3sgnMQlMLRTAcMrL0HTIxzjtzWRqmrvqcsQFrBa2kAxDaW4IjQHqeSWLHuxJJwOcAAO2om9D1H4oXSeHND0XTIHUalc6LbWcxX70VsmSw9vMc8+0eP4jXN/FYi21Hw/pIG06dolrBIAMDeQWJ/HIrnvGPii58Y+JbjWbmJYWlCqsKsWEaqoGAT9CfqTV3xz4zj8aamt/8A2NbWFyyr58scjO8zBQvU8BcDgAfUmkkDe5o/EmP7JZeDLJeETw/bzY/2pGct+orc8XHQPDth4RtbyGa7ks9JjuV01VCwvNKdzvLJnOCQPlAyQANwFcx4h8drr+i6fanRbWDULeySyl1AMWeSJOgVeiZ7kZPJGQCRTr3x5BqenaaNR8O2N3qmnWy2kF3LI+wxKPl3RA4ZgcnJODk5U0WYXRzmuarqGuazcanqjs93cEO5K44wNoA7DbjHtiur+Gyiwj8SeI9hMuk6Y5tnBx5c8nyI34AtXE3NzNeXUtzcyNLNKxd3bqxPU10Hg/xaPC8uoR3GmQ6np+oW/kXNpK5QNg5U5HQg+3r0603sJbna/DXT4dK8HeKNXuTsvLzRbv7Hk4IiQBWb6NIyqPeNqzfBtnp9p8L/ABRq2oTy2y3c0OnJcQReZIq5EkihcqDuAUckdPwObp/xGng13VNQvtKtLyC909tPSxBMUMERIKqgHRRjoME5JyDzVTQ/Gi6dpmraTqOkwX+l6m4mkt0cwGOQcqyFeFAOOMdABSsyroq6/wCIBqOnWel6baPZaHZMxhiZtzSyH70krAAM5HoMAcD37vxlpkGr+MtE1e/GNL/sG11K/ccZjGRtz/eYhUHuwrzXVtZk1TyYkt4bOzgBEFpb7vLjz1PzElmOBliSTgDoABs6746vdb8J6P4fMCwwWESxySBstcbc7N3AwqgkBeeST6YLCudBpepXGoeE/iF4uuGYajeeTaKydFSaT94vsNoCj24qh4SdNL+G3jLU5SUa6WDTbb0dnYs4+oUZrI8K+LR4et9R0+802LU9I1NEW7tHkMZbYSUKuOVIJz0NUtX199StLbT7e1isdMtSzRWsTMwLt96R2Yks5wBnoAMAAUWC50etBrL4NeFoAfl1C/u7sgHuhEQ/rU1/HLa/BPw9ZRozPq2rz3SKoyXKDygOPftWPfeMhe+BdK8NtpNv5mn+aqXrsWbbJJvIVcYU5CjdycDjGTnT034lvpng2w0aPRLSTUNOaU2OpStuNuJG3MVTGN+ejZ4wOKNQujf8e20OgfCHw5oEQHmC/le5cY+eeMFZMHuFZ2TP+xWAAtt8CCekt34hx/vIkH9GNZ83jb7T4Gs/Ds+k2889m03k30zlmjWVtz4Tpuzn5jnGeMHmn6V46XTvBh0CbRLS9eK7N3aXNwxIgcrjOzo/qATj1Boswui60f8AZnwRSSMFZdY1jErjo0UKHap/4GSaJHTTfgfBBJkXGray00QP8UMUYUn/AL7OKztH8ZQ2nhq48Paxo8eq6dJcG7iBnaGSKfG3cGGcrjOVx3PIrH1vXLjW7mJ5I47e3t4hDbWsOfLgjH8K5JPXJJJJJJJp2C5mV6b421a40v4aeD/CcIKLPZDUZ8fxrI7Mi8ds5JHqF9K8zAJIAGSegr2D4heLrHQfEEGk23h+yn1fQ7aG0t9UmkZxGBGpG2LhSysxwWzg9qHuC2MvWrFIx4K+Hh+W6WdJdS54Wa4ZcIfdEOCferHjHxDp2i/EPVbvSIZbrW4n+xWgaEJBYbFEQ8tcku4A4yAoPOG4x5tBql5b6xFqwnd76O4FyJpCWYyBt24nuc8102teO4tSvp9UstBtNP1i6X/SL5JXdg5+80Sk4jJHfk9cEGlYLm78Jb06TF4w8SzgS/Y9LZD5mSHkkbKgn3KY615pcXE13cy3NxI0s0rl5JHOSzE5JJ9Sa2NO8SS6b4U1nQooFK6q8BlmLcqImLAAe5NYdNLUTehc0i0Ooa1YWQGTcXEcWP8AeYD+tdF8Ub03/wATdfmJztuTD/37AT/2Wue0fUX0fW7DU40DyWdzHcKjHAYowYA/lWh4t8RJ4n1241GLTbfT0ldpPKiO5izHLM7nliSfYDsBR1Dob3wpgiXxNfaxNEso0XTLjUVR+hdFAX8i2fwrpvgtbx2+uXHibUz5k84njtd5+Z2VPMmk/AbVz/00PpXn/g7xU/hLV5rr7FFfWt1bvaXVrKSBLC+Ny57Hgc4NbVj8SpbTxOupNo9sdNisZLCDS4nMccULDkBuSSTyzHk5PTjCaY00RfCaz/tH4p6Ij8hZnnJ90RnH6gV1+gX0OvfHbTbO0d5tL0uScwdPncK7vL6ZeXnPptHYV574c8WyeGfEVxrNjYQJK8MsUESs22AuMAjJJOPc8+tR+E/FVx4Svr29tYFkubizktY3ZyPJL4+cY6kY6e9DQJ2PRfDOpj/hO52spUew8KaXeXKun3Z59hE0vvudzj/ZVfSuG+Glm2ofEvw/EASVvFmP/bP5z/6DUPhDxXH4YbVVn0xNQg1GyezkiaYx4DEHOQM9ugx9aZ4a8Vv4a8Wp4gttPtzJGJPKt1JWNNylRjOSQAe5ye5osF9j0Rbtde+PWm6RZvusdO1GabIGPMnBaWaQ/Vl2j/ZVRUuh6jFcfFaG3RhNpugrd6jeSKcia5Kkyyk98OVVT6IPU15n4V8U3HhXXm1mGFbi78mVI2kb7juMb/cjJ4qbwb4sTwrqGozz6eNQhv7GWyliaYxna5BJ3AE/w/r1osNSNr4bZS68TeIGLfatO0e5ngdTykzjaG/AM35034ZOun/8JNrk/wAsFjo8yB8ZHmykJGv4nNZGgeMZNA1+7v7fS7NrK9ga0udP+YRtA2MoCSWBwPvEk9c5zUGreI47rT20vSdNj0vS2m894ElaV5W6KZHb720ZAAAAyTjJzRYVzoNVtm0/4VeF9Ns42a51y7mu50Vcu5RvKiX1IwSQPU1rfEK2t9F+GfhjRLZlcwXdytxIvIedMCTB7gO7KPUKKwrD4k3Gn+FbHS00mzk1DTvNWx1NyTJbrISW2r03Anhu2Bx3rPufGTXXgSy8NS6bbySWksrRXshLOiyMHYKOgJPVjnjpiizC6Ox8WpoPhvS/B9rfxXF09rpKXcemqoEUk0rFneSTOdpZcbQCSFxkVleA7i/8VfGnS73VSWuZZzctldoASMugA7DCqB7YrOvPHkGpabpq6j4dsrvU9NtltLe7klk2eUo+XfEDhmByck4OeVNZug+LbzRNeu9aZBdXtxBNH5kjkbWkGN/HXGenSi2gXVyPxlrzeJfFmoannEMkpW3UcBIgcIMfTk+pJPevRvEVyPCvwo8IMjganPYTLZ4HMKTkPLID2O0qg/32PUV45W94n8UT+JpNN82BYItPsYrKGNWJG1B9457n/CnYE9zovHebLwP4D0fB3Jp8l6R6id9w/kfzrR8a6M15450XwXCwtrPSLCKKZz92IFPNnmPboST67a5jxN4yj8SaNo9m2j28Fzp9nFZteeYzPIkYIAA4VRzk8E5744rR8R/Ey41/TpY00izstRvIUh1HUIiTLcovRRn7inAyATnA5xxSswujR+NV3bXGv6FHZRtDaR6LbmKFv+WYYsQv4LtrV8Y3kfhr4V+FbGCYjUb7TduB/wAsoJSJJfoXJRforDvXCeLfFqeKRpx/sqG0mtLSK2eZZGd5dgwDzwo5PAGfUnjFfxV4on8U3llNLAtvFZ2cVnDEjZCog9cDkkk0W2Bvc9D8Y3K+FfA3htIJP+JleaJHbwgfet45CXnbrwzZRAfTf+GF8SbN38Z6H4aAVZLDTrLTjj++Rkk++XrnPFfiufxTrsOpSWyW8dvDFBBbq25Y0QcDP1yfxq54z8bJ4q8Q/wBs22kQ6dcs6SPIJWld2RQq5JwAAFHAUe+aEgbR1vjvXNH8OfEK6uNMhkutS0+OK0sIZIwLbT9iAAqCSZGByQCFAJz81VfhDbNqfiPxNeahdNE40m5M11KeY3cgM7Z9BuJrD1zx/Hq9+2sRaBZ2uuzIBPfLI74cDAeKMnbG2AOTuIIyMHmsrRPFVxoWg69ptvCpfV4khecuQ0aAksAO+4HBotoO+p2/hDWE1DXvFWuRR+RZ6XoFxFp0P/PBBhYl+pBOT3LE96xPhSjR+IdU1BPv6do13dL9Qm3/ANnrK8J+LY/DVprNpcaTDqVvqduIXillZApByCdvJHsCD05FO8JeMB4Y1y+vpNLgvLW/tpbW4s93lqY3IJVSAdo4H4fnRYV9jV+FMQi1zWNYH+u0fRrq+g4z+8C7RkfRj+OKPhXMNP1zVvEEzlY9K0uefeecyMAiL9SW4rL0nxxcaN4kfU7XTrMWklu1m+nYbyjbt1jznPPXcSSTyc1X1bxLDcWE2maLpcekaZPMJpoUneV5iM7A7t1C5OAABzk5PNFgujnq7pUTSPgu8qKVutc1TynbH3reFc7fb94QffHtXC12mgfEJ9F8MrpEujWV/La3JutPubnJ+yyEYJ29G9QOBnk54w2JHTeItNTw98C4dN24vf7ajF/7TNAZNn/AVMan/aDVBqsGg6N8NfB0Gp/anM/n6jLZWwCi7diAheQn5AFG3IVjjPTrXMxeOpv+ELvvD93YQ3s11fPfC9uWLMjumxiF6FsE4Y9Cc4yAQ5fG8Fx4Z07SdW0C11GXS9y2M8k0iBUY5KyKpG8dMcrjHfJyrMq6NzwNqN94v+Muh3d+FjVSTBDGu2OGKKNiiIOyjbj8855rzu9uWvL+4unOWmlaQ/Ukn+tb/hzxlPonjSHxHdWyXrorq0G4RKVaMoFXAIVQCAABgAYrE1K9S/v5LiK0gtIjgJBAuFRQMAc8k+pJJJ5NNbkt6Gt4Ds/t/j/QLfbuVr+FmX1VWDH9Aa0fiZrcniP4haiYyPIgna1tkHQKrEEj/eYs3/Aqx/CXiFvCviez1tLWO6e13lYpGwpLIVzn23Z/Csd5HeVpWYl2bcWzyT60W1C+lj1zx9faH4S8bQxQwS319otpBbWVq8YS2gIQOsjnOZGy+7aABnqx5FUvh3q95pSeOPF18rT3ttZeVJ545aaaUAbgf9peR+FYus/ERdZu01eTw/Yr4g8sJJqHmOwyBhXWLO1XAxydw4BAFbPhTV7PQPhXrOpatpi6vDq+qJZS20tw0ZfZGZN+4ZPDEcjv3qbaFX1M/wAF3L6NpHiLxrfvI0zQvY2bs3zTXUw+Zge+1csf96kvYzpHwY0iCBCJ/EGoSzysvV44DsVD6jcdw965fXfEFxrjwRmGG0sbVNlrZW4IihU8nGSSWJ5LEkk/hjodG+I8mk+GLTSn0Wyu7rTpJJNMvZ8k2rOSWOzoxycjpggHBp2FdHTeL7S30D4I6fokWPtcesBb1lPDzCJmccH+Asqf8Aql4U1B/DfwU8R6pE2251C/SwhYdVITcW+oVnIPYgHtXLSeMfP8Dnw7c6dHcT/bXu1vpZWLKzjB+UcFuvJJ69M81SuPEcs3g2z8NrAqQQXb3bSBuZHZdoyO2B/OiwXNz4RWi3nxS0ONvupI8v4pGzD9QKf8MbeLWfinY3F4rPHHJLfOBySyKzr9fmArD8G+JpPB/iqz1uK2W5NvuDQs23erKVIBwcHB61bt/G0+l+LbTXNF0200+OyLC3s1DOgVgQwYk7mJDHJJz0xgAADuCaNL4bSHU/ijBrGoyny7dp9SvJifuhVZyx/4Fj864y/umvtRubtvvTyvKfqxJ/rW/qniu1kgvrbQNEh0W3vsfadk7yyOowfLDNjam4ZwBzwCSABXMU0Jnd+HV/sn4WeJtaVSLm+mi0mGUfwqf3ko/FQAa3rKxh0L4F+I4ZQBqd99jnlA6pG8uYlb0O1Gf6SCuU8L+OB4f0O90i80Wz1aznmS6hiuidsU64AYgfeGBgjjPrjIMlj8QruLTvEEGo2MGpz6xLHOZbk5WKRCcHZ0bqMDoNoGCOKVmNNFzQG+x/BrxdP/AM/t5Z2o/wCAMXP6GuBrqdO8ZCx8CXfhiTSba6E14buK4mYnyXMYQkJ0JwOM8AnoeMctTQmd54W223wq8dXRyHlNlbxtz3lJYfkKt+BrOxt/hz4w1a+nlthKILBLiGLzHVGcNIoXcoO4bRyRWH4Z8ZQ6DoGr6PeaLb6pbagYpAk8jII5EOQTt5I9gR064JpdF8bNY2ms6fqmmQ6jp2rsJLiBXMBR1JKmMqMKAccYxgAcUrMaaKuueIBfaRbaPpdrJaaFZyl0jY7nmmIx5srDguQMAdAOB3Ndf8TdS+weEPB3hiAeWF0uG7ugMfM7A7QfofMOP9oGuB1bWX1MRQx2sFlYwZ8m0t92xCcZYliWZjgZYkngDgAAWfFniSTxVr8mpvbrbKYo4o4FcsEVFCgZP0z+NOwXOivojpPwb0W3gjPn+IL+W4lZfvOkB2InuNzbh71v+MrS30H4K6docQBuodY23ki8hphExkH/AAEuE/4BXNaP8R5dK8L2mlNo1ldXenPI+mX02SbUyEliE6McnIJ4BA4OKoT+MvtXgdPDt1psVxPHdSXKX8krF1L/AHvlHBY88kn6Z5pWYXR0l1q0vh74E6Vp1udkuvXdxNI4PIiRgjD23EL9Rkd6ztYdfDnwt07QXBGpavcDVLhehjgAKxKf9779b/iTxLpOgeGPCeiT+HbPVbu10yG9hmupH2QyTZZlaNcbxwp5OPavLtS1G71fUbjUL+dp7qdy8kjdz/QdgBwBxQgbO78aWsraH8PdBTq+nLOg/wBq4kz/AEFXPFdna6z8WJtO2smg6BbpHKB/yytYEBdR7sxKj1Lj1rm/EPjhtcttDSPS7e1udKtoLf7UGLySeVnb1xtGWJwOpPJOBi14p+I8viKCWO10i00x7x0m1GSBiWu5E6ZJ6ICAdvPPOSaLMd0XPjbO0vxOvYmAH2eCCMKpyF/dhsD/AL6rz0AkgAZJ6Cul8ceLY/Geutqq6TDYTSKPOKStI0rBVUEk8AAKAAAPfNc3G/lyK4AJUg4NNbEvc7z4w/uPHh0xTlNNsba0THQARhv/AGaum+Kt0nhzStJ0mF9upz6PbWU+MhobaPJKfV36+0YHc1wfjXxgvjHxGdWOlQWe4qXRG3tIQqrlnI54UAAAAemSSafi/wAT3Pi/xNc61cxLC820LEpyEVVAABP0z+NK2w29zpPi2Tba5oujkFW0rRrW1dc9HClj+jD8qj+JirbR+EbFeBD4etmdf7ruWZs/pWb468ZR+NNX/tEaPb2EzKvnOkjSPKwUKMk8AADgAD3zU3iPx3/wkGkWVsdGtIL6Gzjsp78MXkljQ5AAPCZ7kZJ6ZA4oSegNrU6jxkdB8NxeFrO7gmu5tP0mKVNNC7YGnkJd5JHJyQTj5QOcYyBWf8Ori+8UfGvT9Q1ZnkupJXupWIIxtiYpgdlGFA9sVl33j6LU7HTWv/D9ldatp1utpDeSyOUMa/c3RZ2swJJyTg55U1n+G/GV94d1681sKbrULi3liWaVzuSR/wDlpnnJHPHvRbQLq53nh65ttW+M+kaZbTB9K0mWaXzQfllmCs8s5Of4pAMHP3Qo7VwGk+Lr7RfGT+I7cLLNJNI8scvKyq5O5W9jn8+aTwZ4oPhDxEmq/YlvVEUkTQM+zcGUjrg4qXS/EWi22q3lxqXhSzvrK4VVS0SeSHyAOmxwS2emSck/jRYLmn4w0bQbrQ7bxd4ZLW9jc3H2a606U5a0n27sKf4kIBI/yBN8QgbPw34G0vPyx6OLvb6GZix/9B//AF1zmueIE1S3gsbLTLfTNNt5HkjtoGd8u2AWd3JLNhQOwGOAMmrvinxiPE2naRanS7e2k0+zitGuAxeSURggcn7q/MxwOpPJOBgswujrPEOlyeKNJ+Hshk8q3bSnhnuCvywxW5xI5/3V59+B1NHhnWIdS8UeJ/GCweVDo+lv/ZkZ6QEKIoAe3C/rzXLTeO72T4e2nhKOBI4oZJC9znLvGz7/AC+nC7uTzzhemOa/g/xX/wAItd3vn6dFqNhfWzW11aSuUDqTkEMOhBHXB6n6gtoF1c7z4SWa6XpOu69P/wAflxpd09pz8wiix5j493ZFH+6/pXkFd1YfEqe317Ub+80q3uLS70x9MSwjcwxQQNjCpjJA456ZyTkGuJnkE1xJKsSRB2LCOPO1MnoMknA9zTW4O1jvfhBJDY+KNR1qdVePSdKubwoxxvIAXb+O4ipPAl/K/ifVfiBrZaWLTEe4YtwJriQFY4h6cnjH3Qo7VJ8NtSs/D3hTxdrl9YrfReVb2P2VpDGJllZg67hnHyjPSuS17xI2rRRWVnYwaZpMDF4bG3Ziu4/xuzEl3xgbj2GABS3YXskdloMOnQ/CDWdU1a5ngOq6tHaSywQCSV1RfN2rlgBls5JOOO/Aqp4fmHjXxr4Y0JNP+zeH7acrBaFiwYKPMlLvgbnYDnpwQABWLofjCLT/AAxdeHNT0iLU9Mmn+1RqZmieKfaFDBh1GBgjH4imWPjbUNO8UadrVrBbwLpxxbWcQYQxoQQyjJJ+YE5JJJJ5NFgujsfBRHib4uXHinUQTapqK+Ur8lpZGKwoP91QW9hHWZoMZ1n4/I4U/PrktxgfNgJI0n6BapXHxFY+I9KvrDRrXT9M027+1R6bbthXcnLM74+ZiPlBxgAAAesOm+Ok0z4jQ+K4NFtoYoXkK2MDbFw6sp+fBJPzk5I9gAMAFmO6N/wjdpN418Z+LnTfJp9teXts3VVndyEP5M3+RWh8ILVdJsNZ8RXAY3kunXTWh7iOIAyyev32jUEc53elcbofjhNH13UbttDsptO1G3a1n05WZE8s44Dcndx945JyfqLlh8SpbbxFf6jc6RbTWdzpkmmRafE5iighYghVxz1HPQnceRQ0wTQvwoVovEupaigO7TtIu7oEdQQm3P8A49XN+FrIal4u0axb7txfQxt9C4B/StHwj4wXwvr17ftpUF1a3ttLaz2e8opjcglQ3JA4HXPH51DYeKzYeMLHXo9NtkisWBgsoyVjRRnAyck8nJJySck9aeotDZ+L+vNrfxD1GNTi2sHNrEg4AKn5z9S+7n0A9KseLkCeCfh7pDHYDbTXBYntNKCD+hrgru5kvb2e7mOZZ5Gkc+7HJ/nXR+JPGQ8RaLo1g2k28E+m2cVobsMWklSMEKBnhRzk45J744otsF9zT+K0ctx8T7vS7S2k2Wy29lZ2ygkhRGu1VHXkkkfWn6ZD/Yvwd13UQgW71LUo9KL/AMSRqvmsAfQ4wfXFGrfFCXVIPtf9hWEHiOSHyJ9ZTPmMoGAUToj44LjJx0xxil4Y8eroHh6fRrzQ7LVrb7UL22W5JxFOAF3ED7y4H3eOp5pa2DS51qWUPh34D65ZSIBqd3JaS3OeDH5jh44z7iNA2O3me1eQV2EPj6Z/D2tabqunRanPqd2Lz7TPKy+XLjG7auM9sDIA7gjiuPpoTYUUUUxBRRRQAUUUUAFFFFABRRRQAUUUUAFFFFABRRRQAUUUUAFFFFABRRRQAUUUUAFFFFABRRRQAUUUUAFFFFABRRRQAUUUUAFFFFABRRRQAUUUUAFFFFABRRRQAUUUUAFFFFABRRRQAUUUUAFFFFABRRRQAUUUUAFFFFABRRRQAUUUUAFFFFABRVzSbFdT1a1sXuBAJ5Fj8woWwScDgdT/AJyKu+K9Gg8PeKL/AEi2uWuo7OTyjMybSzADdx2+bNAGNRRXUXvhW2s/h/Z+JRqXnTXd59mW3WIqqAIWYlj1IO0cDHXk0AcvRRWpqvh3VtEt7W41GyeCG7Ba3kLBllAwSVIJBHzDn3oAzY5GilSRDhkIYHGeRVjUdRutW1K41C+l866uJDJLJtA3MepwMAfhVUAkgAZJ7Vqa34c1fw3cR2+sWMlnNIpZEkIyRnGeD0z3oAy6KKlt7eW7uoraBDJNM4jjRerMTgAfjQBFRWxr+maZpUsVtY6t/aFwm5bpkhKRo4xwhPLjrzgdOlY9ABRRRQAUUUUAFFFb994fgsvBum64L4yzX1xJEIFjIWMIAW5PU5YDgY68mgDAoqa0tZr68htLZN88zhI13AbmJwBk8Vc1nQNV8PXMdtq9lJaTyJ5ixyY3FckZx25BoAzaK2NL8K63rVhPfadp8lxawFvOlVlxHhdxLZPAx3NY9ABRRRQAUUVb0vTL3WdTt9O0+Bp7u4bZHGvUn+g757UAVKKd5b72TY25c5GORjrTaACiiug8Q+HYNE0rRLqK++1PqVu1wwEZRUAYqAM8nkNyQPpQBz9FFFABRXQaP4ch1LwvrutSXvlnS0jP2dYyS5kcIuW6AZJ9Tx2rLbSr5dHTVmtnFg85t1n/AITIFDFfyNA7FOiitvRPB/iDxHG0ulaXPcQoSGn4SJSOoLsQo/OgRiUVua94P8Q+GFR9Y0qe1ic7UlOHjY4zgOpKk4BOM9qw6ACiiigAooooAKKKKACiuhj8OQN4EuPEhvsyJdpaLbLGeGYM2Sx9lzgeo57Vz1ABRRRQAUUUUAFXJNVvZdIg0p5s2UErzxxbFGHYAMc4yeFHU9qp0UAFFFauj+Gta8QCY6Rptxe+TjzPJTdtznGfyP5UAZVFdT/wrfxp/wBC1qP/AH5Nc3dW09ldzWtzE0U8LtHJG4wUYHBB9waLjsRUUUpUrjIIyMjNAhKKKKACiiigAooooAKKKKACiiigAooooAuanqt7rN2Lq/nM0wjSINtC4RFCqMAAcACqdFFABRRRQAUUUUAFFFFABRRRQAUUUUAFFFFABRRRQAUUUUAFFFFAF1NWvY9Gl0hZgLGWdbh49i5Z1BAO7GeATxnHNUqKKACiiigAooooAKKKKACiiigAooooAKKKKACiiigAooooAKKKKACiiigAooooAKKKKACiiigAooooAKKKKACiiigAooooAKKKKACiiigAooooAKKKKACiiigAooooAKKKKACiiigAooooAKKKKACiiigAooooAKKKKACiiigAooooAKKKKACiiigAooooAKKKKACiiigAooooAKKKKACiiigApQCxAAJJ4AFJXa/C6xt7jxc+o3cXm2+j2c2pumepiGV/8eKn8KGNK5teBvBdhaeNNEi1jW1g1lbqOddKhtmldSp37ZX4VDgcjkjPOMEVxmrC68TeONQNjC09zqF/K0UcYyWLuSAOff1r0H4OwF/Et74v1UiSQCcW7SNgyTlGkkf6Bcgn/poKx/hlZwJpfizX7i5jtmstP8iK6kVm8mSfKbxtBO7AIGP71Tcq2hn3PgK1TwXqGvWXiO0vp9MkjS9tYYWAj3sFG2Q4D8nqBg4OCas+LStr8L/AtiOJHS7upB67pRtP5A/lWPq2v2cXh9fDmgxzLp5lE91czgCW8lAwCQM7EXnC5PXJOa1ficyxS+F9PTj7JoFqrjP8bAsx698igRwlew6lGuv/AAkstGC5vtJ0qLV4QBlmj86VJQfQBfLb8q8er1GDVU8N+N/B015sNnNotrBdqx+UwTKwbd7AMD9RTYROS8CWcN14vs5rsZs7EPf3PGR5cKmQg/XaF/Gtf4tXcupeL7bUpUCG90y1uQoPTdGCR+ean1HRJfA+i+LYZcie4vV0i2YnDNCCJnbHoVEH/fdTeKdNj1vxF8P7NC23UNG0+CR8n7xYxsfwxS63C2ljK8O+BrbUpdNi1nW10mfVGVbG3Fq00sqsdqyEAgIhPQk5OM4xzV3wJp1rpnxf8h2F3a6VLdyCRlK7/JSQq+O3Kqa6zwjBDrXx11DVZlVbHTro2toiphSygxwoB2wiM/8AwCud+FUtrL4t8Q6tqEYmtrfSbu6lQ/xgkBlz2yGai47bGF/wg1z/AMIpfa3PqNvHc2sMV09gQxkEMrbVZmxtUnIIXOSDnjIzR0Xw5BeWJ1PV9TTStLEnlJM0LSvM4GSsaD72OMkkAZHNb/ja+utGgvPD8rCe91KaLUtRv0JCT5TdHHGP+ea7zyepHQAVp6ppUNx4z8NeG5Yyum6NpsM16mTg5Xz5j9WLBR7lRRcVjmtd8EtpnjhPDNlfrcuyRubmaIwqism8swySqqpyevAP0qlrWj6FZWNtJpHiQardu+ya3Wyki2ejKzfeB6dAfaur8YeKJNF+OWqaykEdysM/kSwOMLLGIhE6H6rkZ9eayfFmk6do1zpfifwrdOdKvpDLbJJ/rLSaMgtG30JGD3Hr1ImDSKmp+GdG0nTLtZ/FEL67asFfTorSQqW3YZfOOF3LznjHHBNSeEvBKeIbmzXUdWi0mG/lMNk8kLSNcyDghVGOAcDcSBk4GSDjS8VW+m+LtCuPG2kx/Zb2OVF1mx5KrJITiZD/AHWbOR1BP4nf8U3+meA9dsRbO8+uaXpsVra2ojxFZu0ZZpXJ++5aQsFAxkgk5GKLhY8/07wxLd6nfQXN5BZWWnuVvL6UExx4YqAABlmJBwo5OD2BI6Dx8mn2PhTwfpemXj3lrHBc3K3DwmJpPMlxkoSSPuY/DPem3lhLL4G8JaNYhpL/AF28mvJlbGWff5MXPXGN5/4Ean+L32KLV/D9ppz+ZZW2hWyQvjG9SXIb8QQfrmjqHQ88rvPjP/yVnW/+2H/oiOuDr1v4reNvE+kfErV7HTtcvba1i8nZFFIQq5hQnA+pJ/Gm9wWxzXhIkfD/AMd8/wDLtaf+jxXPaJoh1Y3M011HZ2FogkubqRWYICdqgAcsxJwB9TwASO30rxRrniD4d+NY9X1S5vUit7VoxM+7aTOucVi3sZ074R6UqqA2ranNcO/crCoRR9AXc/jSAq6x4Lnsdd0uw069h1G31ZElsbpVMYdGYrlw33CCDnrgVDq+ieH7LS4ptO8VRalfeaEltlspYlUEH51dvvAHA6A810uq67P4SHgCS3EUl1p+nfanjbnKzuzbG+qH8N1ZPjHQ9J+x2XiXw0z/ANkajI0bWr8vZzgAtET3GCCp9P1EwaLcnw4hsZIJ9U8RWtrpRtIbia/EDsoeXcUijThnbaAx4GAefeK28BXlt4/vvD76tHZz6aGmNyFfcyKnmbkA77eeSB79K6PxxG/iP4m6R4NgcLY6WkNrIy/dGEUzSnp0Rcc9o6g0/W4dc8YfELxECWhbR7v7Oz8EBikUec/7J6UXY7IzPh9Z258MeMb6bVLeyH9nraM0scjBFllT5jtRuCRt4yfbHNcvpGgSatd3IW7hg0+0G+51CRX8qNM4B6biWPCrjJJ6dcbekO1r8JvEzgkLeX9lbnrztEkmP0H+cVPPYzW/wv8AD1lZwl7rxDqcsp2n5pPKIijT6bnc/U0CKXivwlp+g6Foer6brL6lbat52xmtDBt8oqp4LEnkn06VY+I7KkvhmzUEG18P2iOCf42Bc/8AoYrV+K8VtZweEtIsGWSC10zCyJ92VjIys4PcMyFvxrI+KuxPiLqVtEcx2qQWy8Y+5Cinv6g0IHocZVzS9MutX1CKytEDSyZ5Y4VFAyzMeygAknsAap12Ph1U0/4feKNWwwuZzBpsDg8KshLy/msYH0J9abEjXurDS9D+FOs/2XrY1Rr3ULS2uXS2aKNWRZHwpblx74HTpXMat4fn0vwjoeqPqKz2+qPO8NvGG2xlNisTnA3E4BwP4Rye3VeJrSPRfgxoWmBv9Jn1Jrq7QfwyGEFQfQiOSPI9c+lZHjgNa+HvBVgeAmkfaQP+usrt/QUkNnP+GtHbxB4l03SFcp9ruEiZwMlVJ5P4DJrT8a+In1nV3s7T9xotgzQafZxnEccYON2O7NjcSckk9ad8N9Si0n4i6HeTuiRC5EbM+MKHBTJz0xu6/wAqzvFWjz+H/FWp6XcIUe3uGUZ7oTlWHsVIP40+oug4eIpz4Lk8OSl3g+3x3kJLcRkI6sMe+5T/AMBPrVnwv4Wi1yWKXUdUj0rT5LhbVLmSJpPMlOPkVR1wCCSSAARk8jOrptvoj/C3VdTn0CCXU7a5jtIrv7RMv+sBO8qH2llxxwByMg456DVbnRPCGn+EJ5Hkur+x0yO9ttPVMILmUmQyyv3A+XCrknYASoxlX7Dt3OYtfAE9xr3iTSzqUCvocM8z4Ri06x8fIBxydowTn5uM4NWJfh3FHrmjaAviGxbWb0lbu3Clls24whdc7nOSMDGCOuOa1Ph9q9xaWPjrxbdHzruOzUGRgOZ5pcqxHT76g4x2rI+FTgfEayvrgGRbWK4upCxPJWFzk9+uKNQsjJ03wu+ra7qthaXam30+G4uHuXTGYos/NtBOCeOM96ZoWg2uo28t/qurRaXpsUqwtM0Lyu7sCdqIvXAXJJIAyPUV2Pge1TTfhx4y1ydsXN3Yta246ExllWQ/Qs6AepVsdDWR4M1jRrvSrjwh4l3Q6feTie1vkGWs7jG3cR3UgAEe34guFjBn0FbrxR/Y3h67OsrIyrbzpCYvNyoJJVuVA5zngbSelbt14K0ePwjq2s2fidL+4014o5YYbN1iZ5GwNsjEZAAY529vcE3dL0afwnpnj2e5K/2hpsaaZE4BIzPIVZ144yitg8cNVy/sE0X4CxxlSLu+1WGW4yv3Q0TPGmf9wK/t5lFwsYtzL9m+C+n2xxm712a49yI4VT/2Y0aB8P8A+2LKc3WsQWOoGxe+tLF4mZ5olGQzNwqA44yScc4xgnQuLFdS0D4a6AVK/a5ZmkPIz5tyEB/75SrXjXxDp+heIPE8GkTSXGq3zSWE85j2RWdupCeTGDyzbUCluAAMLnrR6B6nLWXgy7v/AApDrdrcJPJcaimmwWcSMXaVlLYYnAHAHTPXnFXtU+HF/Y63o+lWuoWN/LqUJm8+Bz5MQVmDkv3VQpJbHY8evQWdyvh74HWuoK5W9vL+5Wzx1VnURPIOOyJIoPYuD1Axe123+xaJ4O0a2b/Ttc020s+G+aOF5DJIPbe8iLn0iYdDRdjsjzvxB4Wn8O+MZ/Dl3eW4likRGuDuEYDqrBjgE4wwzgE101n8Jb698X32hpqtpHDZukL3swKpJO0Yfyo16sw+b8FzxkCq+uk6/wDHKeFmyJ9bW2z1+USiP+Qru0vDe/HxNO08pJBpsl7cHPCvcvG5Zm91JjT6RihtgkjzLSfAepap4V1XxB5sMFrYIzIsh+a42Eb9g9FDDJ9SB64y9E0Q6s001xdJY6bbbftV7KjMsW44UbV5ZiQcKPQngAkdy19bzeEfGM1pL/oNhbWmj6fgYEiGbc7/AFcozn/e9qbFaaDpXwu8O3OrzTFby7uL17G3X57toyI0VnPCIBuyTk/OcA5OC4rI5Dxh4cHhXxHNpaXqXsSxxyxXCpt3o6hgcZOOvrXRfCk/v/Fw7f8ACNXn80rkvEGuXniTXrvV78r9ouX3EKMBQAAqj2AAH4V2XwhuJrTUvFFzbyNHPD4cu5I3XqrAxkEfQ0PYFucNY2t88dzfWYkUWCLNLMjbTEC6opz67mXpz+VX4Ibnxf4ivLq6uYLUymS8vLqUN5cS9WYhQTySAAByWA71euPiF4j1DRNS0nVNSuL+1vY0TbO+fLZZEcMOM/wkY/2vYVH4V1v/AIRTWpDqenG5sL61+z3lrINrSW8gVgVPY42sD9ORnNMWhHq+i6DbXGnJpHieO/juWKzySWUkP2Y5UZYfMWByT8oJ4PFbvxdtLS28a3CW2pQTmCOG1+zIkgeERxIvzFl28kH7rH3qtf8AhK20/wAcaFa6befbtJ1eWCWxnIwxjeTbtcHgMCCD/ToMzx7K03xC8RM3UalOv4CQgfyo6jexzt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pPBXilfCmsz3E9kL6yu7WSzu7YvsMkT4yAex4H69K5uigDvLD4h29n4ptr7+w0TRbW1ltINKimICpIpDEvjLMxOWYjJ/AVS0DxlaaS2uWVxoyPousIsc1pBMytEFJKFHbdkjPfOa5CilZDuzX1TWYbm1Ww02yFhpyuJDF5hkklcAgPI+BuIBIAACjJwASSdTxp4ssvFUtpNb6MllcRwRxzzeaXaQogUADoq+2Mnua5SiiwXFXG4bs4zziuk8YeI9P8SPpb2WmTWJsrJLI+ZciXzEjGEP3VwcZz2PHTvzVFMR1fjHxzdeMbbRYbmHyzp1qInbfuM0mAGkPAwSFXjnpV7VvHWnXFx4ZutM0SW0utA8pInmvPNE0cbbgHAVcHdnkf3j7Y4ailZDuz0uL4p2ln4y0/VtO8PrZ6dbTzXU1mlxlp55UZWdnI7b/AJRjAGcYzxyln4jg0638QQWWn+QmqQLbRDzixgjEisckjLEhcHoMnOBwK5+iiyC7Ol1PxRBrHhfTdPv9PMup6dGbaC+E2B9nzlUZccleQpyAAehrX1r4ixanaQ/ZtFjtdQmS3TU7zzizXSw42ooI+RTtUnHUgenPB0UWC7O11DxX4b1jxnqOsal4Ykks72M/uUvmWRJSQTLuxgnqNuAMHvjnPn8RaXNqWmodC/4kVizEacbt90pb7zNJjO44XkADCgYrmqKLBc6PWte0mWwl07w/o8mnWk0qyzvNcmaWUru2rnACqNx45ycEk4GNLWvHNrqtzHq6aOYvEJgSGS9a4LIrKu0SImOHwByScEZAzgjiqKLBc7aHx/HB4NtNLTSIjrFpDLa2+qmQlooJGJYKvTdgsobsDx1NZ3inxPbeIrPRo4tLW1uLCxitJrjzSzTeWu0HHAUdTgDPPXgVzVFFguya0a3S7ha7ikltw4MscbhGZc8gMQcH3wa6Dx34otfGPiaXW4NOksZZ0UTRtceaGZQFBHyrj5QvHtXM0UwudT4d8TaZo/hrW9Ju9KuLqTVVWN5o7sRiNUO5cLsOTu5OTyMDju7TfFOmDwtHoWuaPJqEVrcNc2ckN0YWQtjejfKcocA8YPvzxylFKwXOjtvEVhe+JrnVPE+lHU4bhCgggnMAh6BNuAeFUYC9OnpVu3vbPxD4h0DQtL03+z9M+3oqxPMZXd5HRWd2Ix0VRgDAA9znkat6XqNxpGqWuo2hUXNrKssRZQwDA5BwaLBc7nx34z06413XP7B0k2NzeyvBeXxnLtNGDghAOED7QWxknpnBOee8K+Jbbw/b6zBd6aL+LULT7P5ZlMYDBwwJI5I46AjPqK553aR2dySzEkk9zTaLBfW51mgeLrPSvC19o19o0eoCW6S8ti8pVI5VUrl1x864P3eM8jvVzTviClj4TtNNbR4ptU04zjTtQaUj7MJjlyEAwWB+6T0PI6c8PRRZBdnTa/4otdZ0nQbZNM8q60y1S2e5aYt5iqWIAXgAfMSc5PTpg5i8aeIbPxP4jn1Sy0sWCzEvIplMjSOTksSePwAAGK56iiwXCuu8KeMbPQdHv9N1PQ4dXt5pY7q3imlKpFOmQGYD7wweR3xjvXI0UwTsdXe+MxqfhCbStQsBdalLqEl6NQkkIKGQLuwgwCSV6nIAPA6ER+K/FVv4k0/QoI9MFvPpmnxWUlwZS5lEYwMDgKMlj3PPXiuYopWC4V3lx480zxFptrb+L9Ck1C+tU8tNTtbnyZ3TsHypD/U/zJJ4OinYE7HX6t43ivPDMvhvTtHh0/SPNjmiiEhkkEgzud3IBcsCB2ACgAVJe+NrLULDSpbnQ0k1nTbNLGG5ebMJRPuO0WPmcZ7ttPcEcVxlFKyC7Ny28SSW/hbWNIMbyS6pcQzTXDSZJEZY4Ixkks2c57VJ4M8RQeGPEAvruyN7bPBLbzQh9hZHUqcHt1rn6Kdgud7b/EO0WXWILnQI5NJu7WO2tdOSdkS3SOTegLD5mBbJY8FiTyM1lafrXhWDR4EvPCr3OqQsxM4v3SKfLEgOmOAAQMKRnHWuXopWC7O18P8AjyGyfXhr+kJrMOsSpczRtMYv3yOzqcj+EljkfT6Ft748GqeENS0jUtOFxd3eqHUUuBMVSJjGI9oQDoqjAGcdOOMHjKKLILs66bxrGNN8Mra6YianohUi8kkLBgkjSKoTgAZbknJOBjA6s8QeLLDUrrULvStHawvNTdnvJ5LnzW+fl0jG0BFY5z1JHGQCQeUoosF2b2r+JX1PwxoGhiDyodJSYBt+fMaSTeTjHHYd+9aN144+1+O9I8QvZMtvpn2ZIrTzdxCQgcBsDqQT07965CiiwXZ1SeKrC38f23iS00cxW8Fz9p+zG4LPI24tlnIxnJ7KMADqckx6L4xn0nV9d1WSA3F7qlpcQCTzNvlSTEEydDkjnj3rmaKLBc6jRvE9hp/hHUdDvdI+2m5uEuYn89o1VlVlG8DlgM5wCPrU0Pi/T5vCemaPq2ifbZdJklaykFyY0KyNuZZVAywz/dZT7jvyNFFguT3t5PqF5LdXLhpZDliAAB6AAcAAYAA4AAArpPBXi2x8Kf2qbnR5NQfULRrJit55ISJ/vjGxsk4HPbFcpRTsFzrIda8FRTI7eDr+VVIJjfWvlb2OIQfyNWJ/FfhrVNZ1S91fwtJJFcpClnHbXxjNosUYQKDtwwIC8kcY6VxdFKwXOibxTt8VaVq9vYRwWulyRG1slkLKiRvv27jySWLEn1YnHameLNdsde1eW503Sk062eWSYpu3u7ucsWbA46AKOF7ckk4F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data:image/jpeg;base64,/9j/4AAQSkZJRgABAQEAZABkAAD/2wBDAAgGBgcGBQgHBwcJCQgKDBQNDAsLDBkSEw8UHRofHh0aHBwgJC4nICIsIxwcKDcpLDAxNDQ0Hyc5PTgyPC4zNDL/2wBDAQkJCQwLDBgNDRgyIRwhMjIyMjIyMjIyMjIyMjIyMjIyMjIyMjIyMjIyMjIyMjIyMjIyMjIyMjIyMjIyMjIyMjL/wAARCAewBW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xRUgSkjFWFWtzAgMdRPFV7ZTTHmgDLeOq8sAceh9a1ni9qrPD7UCMZ0ZDgim1pSRAjBHFUpICnI5FMRF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DGatp0qhE3Sr0ZyKRRMBS7aFp4FICIpmoXiz2q5tpClMDLkgqo8WK2mjz2qvJBntQIwpbcHleDVVlKnBGK3JIPaqkkAIwRTAzaKnkt2XleR6VB060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iJqvQtxWVFIGAI71ehfpSGaaGpVqtE3FWUNIZIBRtpV6U8CgCIpUbR1a20hSgCg8Oe1VZLfPatYpUTRUwMOS3I7VVltw3UfjXQPDntVaS2B7UCOde3ZenIqEgg4IxW7Jan0qtJbZ6rmmBl0Vbe0HbIqBoHXtn6UCI6KCCOox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LBJsbB6GtGN8GsmrdvLkbT1FAzbgk6VdRqx4ZMGtCGTNIZoIalXpVVGqwppASgU7bSLTx1oGMKU0x1PijbmgRUaOomi9qvlPammOgDMaD2qB7celazRVG0NMDFe1B7VA9qfStxofaomgoEYD23qM1Xe0X0I+ldE1v7VA9qD2oA55rZh0OaiMbr1U1vvae1QtaH0pgYlFab2ueqg1A1oOwIoEU6Kna2YdCDUZjdeqmgBl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V7SdF1LXbwWml2U13NjJWJc7R6seij3OBXbWHwyggCvr2sxxv1Nrp6idx7NISEB+hes6lWFNXm7ClJRV2zzugAkgAZJ7V7Ja6F4X04D7LoMc7jpLqEzTN/wB8jan5qa1odWurTix8ixGMYsoEg4/4ABXFPM6K+G7MJYqmttTxS20LV70A2ulX04OMeVbu3Xp0FX/+EH8W/wDQr63/AOC+X/4mvWZdT1C4OZr65kP+3Mx/marmWQtuMjk+u41i81XSP4mf1xdjyK78Pa3YBjeaPqFuF4PnWzpjv3FZte7Q6lf27bob25jb1SVh/I0tzftqHGp21nqIIwTeW6SN+Dkbh+BFVHNYP4olLFw6o8Ior1q+8G+FdTBMcN1o8x/itn8+H8Y3O78n/CuS1j4ea3pkEl3aiLVLFBlp7Ilig9XQgOv1Ix7120sVSq/CzeFSE/hZyVFFFdBYUUUUAFFFFABRRRQAUUUUAFFFFABRRRQAUUUUAFFFFABRRRQAUUUUAFFFFABSqSrAjqKSigDQhlDKCKvwS1hxyGNsjp3FaEUmQCDxSGbkUmRVpGzWRBN05q/HJmgZoKamU1UR6nRqQE4p+KjU1KKADbSbaeBTsUDISlNMdWdtJtoEVTF7VGYvarpSkKUAUDD7VG0HtWiY6aYqAMxoPaomt/atUxVGYaYGS1t7VC1qD2rZMPtUbQUAYb2g9Kgazrfa39qia39qBHPvaHuuagazH90j6V0bW3tULWw9KAOca1I6H86jMDjtn6V0LWg9Khaz9qYGCVI6gikrZazNQPZ+qigRm0Vcaz9iKiNqw6H9KAIKKkMLjtmmFWHUE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V6HoHw7SCOO/wDFBliVgHi02M7ZpB1BkP8AyzU+n3j6DrWX8MY438dWrSRo5it7mZN6hgrpC7K2D3BAI9xXfySPNI0kjs7ucszHJJ9TXn47Fyo2jDdnPiKzpqy3ZM13ss1sbOGKysE+7a2y7U+rd2b/AGmJPvVeiivBlKUneTuzzpScndhRRRUkhRRRQAUUUUAFSQTy20yzQSvFKpyroxBH4io6KBkGsaFo3ikM19Gun6k3I1C3j+Vz/wBNYxw3+8uG9d1eX6/4d1Lw3ffZdRh27huimQ7o5l/vI3Qj+XfBr1epWFnqGnvpWrwtcadIc4XHmQN/z0jJ6N7dCODXp4XMJQfLV1Xc7KOJa0meHUVteJ/Dd14Y1U2k7rNBIvmW1ygISeM9GHoexHYgisWvcTTV0dwUUUUwCiiigAooooAKKKKACiiigAooooAKKKKACiiigAooooAKKKKACiiigAqSKUxtz901HRQBqRSdCDWhBN71gQzGM4P3f5VoRSdCDSGb0UlWkesaCer8UtAzSRqmU1RR6so9IC0pqQVXVqlVqBklOxTQaeKAE20uynAU7FAiLZSGOp9tG2gCsY6aY6tbKNlAFMxU0xe1XdlIY6AKBiphhrQMdNMXtQBmmCmGD2rSMXtTTFTAyzb+1Rtb1qmGmGH2oAyGtvaomtvatkwe1RmD2oEYrWo9Kia0B7VttB7VG1v7UAYTWY9Khazrfa39qja29qAOfaz9VBqFrP2Iromtvao2tvagDnGtCOhNRm3celdE1qPSomsx6UwMAxuP4TTSCOoIrcaz9qiazNAjHorTay/2R+VRNZf7JoAo0VZa0I6Zpht2HegCGipDC47U0ow/hNADaKKKACiiigAooooAKKKKACiiigAooooAKKKKACiiigAooooAKKKKACiiigAooooAKKKKACiiigAooooAKKKKACiiigAooooAKKKKACiiigAooooAKKKKACiiigAooooAKKKKACiiigAooooAKKKMGgAopcGjaaAEopdtLtoAbRTttLtoAZRT9tG2gBlFP20YoAZRT8UmKAG0U6mmgAooooAKKKKACiiigAooooAKKKKACiiigAop8cUk0ixxI0kjHCqoySfYV0sHw+8RuiyXdpHpsTfxajOluceoRiHP4KaTaW5cISm+WCuzl6K7MeB9PhyLrxVZMw7WdtNL6d2VB69+1SHwj4bBIHiTUT7jSE5/8j1m69NdTvjk+PkrqlL7rfmcRRXbN4O8PsF8rxNcgk4PnaXtA/75laom8BJIubTxNo8zYyEkM0LfTLRhf/HqFWpvqTPKsdDWVKX3M46iu3sfhL4u1KQiztbKeMdZYtQgdfr8rk/pW9F+z/4tdcve6NEf7r3Emf0Q1fMu5xSpzi7NWPKqK9ktv2edWJH23X9OgUjrEjyc8cc7akb4E6bGgeTxxAFJwGFjkE88A+Zz91vptPpRzIXKziPhf/yO8X/Xnd/+k8ld3U/hr4d6L4c1+a6tvF8d/d29teJ9kFiYyzLDhxu3kAr5q5GPUdQcQV4uaO84+hwY1WaCiiivLOEKKt6fpd7qk3lWVu8zDqQOF+p6D8a1NW8NahoNssraLqGtTEZ8nTyoRfZnOWz7BPxralh6lX4Ua06M6nwowKekUkn+rjZv90Zrm9Y8V+NdOB8vwyNDi6B201ncjnnfMG568riuSuPG/iq6UrN4j1UoeCgu3VeP9kHFd8Mqk170jpWDfVnqZtrhRkwSADuUNRV5XF4s8RwPvh8QarG2MbkvJAf0Na9p8S/EkJVby4g1SIdUv4RIT/20GJPyaqllTt7sgeD7M72is/SPFvh7XysLk6LftwEuJN9tIeOBJ1T/AIFkf7VatzbT2c7QXETRyr1Vv88j3rz62HqUXaaOapSlT+IiooorAyFvNKi8T6NJoU20XBJl0+VsDy58fdz/AHXwFPodp7V4pJG8UjRyIyOhKsrDBBHUGvagSCCDgjvXFfE7Tli1631iJMR6rD50mBwJ1O2X8SQH/wCB17WWV206T6bHoYWpdcj6HEUUUV6x1hRRRQAUUUUAFFFFABRRRQAUUUUAFFFFABRRRQAUUUUAFFFFABRRRQAUUUUAFSxTGM4P3f5VFRQBqRS9CDxV+CfpzXPxymM+o9KvxTAgEGkM6COWrSSViQ3GMc1fimz3oGaqSZqdXrNjlqykmaQF9WqRTVNXqdXoAsqaeOtQK1Sg0ASCnAUwGnigBcUYpaWgY3bRtqTFGKAItlJsqfbRtoEVzHTTHVrbSbKAKpj9qYYqubKQpQBSMVMMVXjH7U0x0AUTD7Uww+1XzHTTFQBnGGmGCtIxU0xe1MDMMHtUZg9q1DF7Uww+1AjLMHtUZt/atYw+1MMNAGSbf2qNrf2rXMHtTDB7UAY5tvamNbe1bBg9qYYPagDFa19qja0HpW2YPaozb+1AGI1oPSoms/at02/tTDb+1AGC1majaz/2R+Vb5t/amG29qYHPmz/2ajNoR610BtvamG29qBHPm2Yd/wBKaYHHpW+bX2qM2o9KAMIxOO1IUYfwmts2g9KYbQelAGNgjqDSVrm0phtKAMuitA2fsPyphtP9mgClRVs2ntTTa/WgCtRVg2x96b9nb1/SgCGipTA1J5Le1AEdFP8AKajy29KAGUU7y29KNjelADaKXY3oaNrehoASil2t6Gja3ofyoASil2t6H8qNp9D+VACUUu0+ho2n0NACUUu1vSl2N6UANop2xvSjY3pQA2in+W1HlmgBlFSeUaPKNAEdFS+T9aXyaAIaKn8n2pfJ9qAK9FWRD7Uvk0AVcH0pcH0q15VL5VAFTafSl2mrXlUvl0AVNhpfLNWvL9qXy6AKvl0eXVrZRsoAreX7Uvl1Y2UbKAK/l0uyp9lG2gCDZS7Km20baAIdtG2pdtG2gCLbRtqTbRigCPbSYqTFJigBmKTFPxSEUAMxSYpxpDQA2mmnGkNADaKKKACiiigAooooAKKKKACiiun0LwNqmqw/b7tG07R0AaW+uEIG05xsU4MhOCAB36kdaTaSuyoQlOSjFXbMGw0681W9js7C1lubmQ4SKJSzH8B2967K18H6RpID6/fNd3Q66fp0gwp9JJ+V/BA31FaT6lb6fYvpegQNZWDjE0hIM917yuO3+wPlHueay64KuMe0D7XLeFlZVMY/+3V+r/y+81k1+eyjaHRbe30eAjBFihWRh6NKSZG/FsVlO7SOXdizMckk5JNJRXFKTk7tn11DDUcPHlpRUV5BRRRSNwooooAdHI8UgeN2R15DKcEV02m/EHxHp2Ea+a7h7x3WX/JvvD8CK5eimpOOzMa2Ho11y1YqS80egN4lsfEkqLNfTabMcB4bl/Nt5DkZYnjooGEbEZKguW5zhanqWsaXdNNqULwyRWz3rLv81FiDBYIg/STfKY3kYZDDaOApWucrTstZkhsZNMvIlvtKm/1lnMx29c7kI5RvcfjnpXXSxTWkz5bMeF4STnhHZ9nt8n0+YvgyYnxPoEe9zIdHvpZyxyWkcXDZ/FRH+Vb9U9I0m3g8d6fqelzGXSJdOuLaESEedE8dmwZZAABk9cjg59c1oQQS3MyQwRtJK5wqKMkmuTMmpSi12PzjMaU6VT2c1ZroR9TgVpm2stIkhGs+a13Mpa302EYmmwRkZJChsEEJne3AAGRWdqesRaJJ/ZGmP5mvXlq8lrfRlXjikVivlx9dzkpIm7s23GetcOuqQ6lpkl9fBntbmZY9VRPvxXBB8u7jHqw3bh0JDA43rjTC5f8Abq/d/mKjhUven9x6NZ/Ea5sYoWBs4rBpcRyQrttmfB/ducb4W9VcEtyfMC4Nblt48kc+Q7MsyQYAZNzBCcmbYNxZdowDH5i4wWcCvJUuNQbU57SR4pNdEYALDfDrUBwyq4P3nK4ZW6tx0cKTUiu44tON5ZRSXejRSBrjT2lKzadIxHzxSYJUE9H5GQocE7c+qopKyO5Ox7rB40jkeAqS9u0m6IQy7hIo+8o27vNY9dsYKrnlhVW51bSdWSCTULfTL9nkJLXtrHJnGAsUZU7XfpkbjjuBXkh1XbELmW986yum2jUzBuVnxwl7ByGYZzvGW6spfHGkNRuDe+TMrLfSxApD9oB+0x9jBO2VnTjAim39NqkscA5SuY6jUfC3gm4E323w6dPnZ9vmW1wSkJz9wDcgd+nypvP6isC5+E+g39zJDouvypOiMTaXSj7QWUc5jYRlB1+9+pqOHXJYIJZoZtttAPKlkET+XDzjZPAD5tsCTyYmMZPyhTzTp721uIoLWeNLVZVLQIxilt5eeWhJxCT2wvkMDgbmbinqLQ5nVvhb4g0pDJ/o00QUMX8zy1XPIBd8ISfRWbNbHhbWb+wFv4c8VQz2trKAun3t1GVFu3ZdxHMRJx3C9RxmthNc1bRZJGgvpI0gYNMkyy3EMWPuiVWxc26jIHJdSehOKl/4SjT3ti2rae2nLdAp9utZC1vcOSGYtJD8sjdhG64H8RGKmcVUi4yV0TKEZKzJZ4JLa4kgmQpLGxV1PYjqKjrb1gR32m2OrwSmYPmCWT5DuK/cOYwEJKYB2cZU+9YlfM1qTpTcH0PGq0/ZzcQrI8cwC68BLKcF7HUF2+yyowb9YkrXqrr6LJ4C8Qhi37uKCRcHjPnxrz+DmtsDLlrxLwztUR47RRRX0p6gUUUUAFFFFABRRRQAUUUUAFFFFABRRRQAUUUUAFFFFABRRRQAUUUUAFFFFABRRRQAU5HZDkGm0UAXobgN3wfSr0NwR3rD6dKsRXBHD/nQM6OK4B71cjm9656KfGCDV6G596QG4ktWEkrIjnz3q3HN70hmmr1Mr1nJLVhJKALytUgaqavUyvQBZBp4NV1apA1AyYU4VGDTwaAH0uKQGlHWgQYoxTu9L1oAZto21JijFAEWyk2VNikxQBDsppSrG2grQBWMdNMdWtlIUoAqGP2pDHVrZSbKAKZi9qaYqulKaY6AKRiphiq8Y6Qx+1AigYqaYavmP2ppjpgZ5h9qYYfatHy6YYqAM8w+1MMPtWiYqaYqAM0we1MMHtWkYqaYvagDNMHtTDB7VpmKmGGgDMMHtTDB7VqGGmmH2oAyzB7Uwwe1ahh9qaYfagDLNv7Uw2/tWoYfammH2oAyjb+1MNv7VqmGmGH2oAyzb+1NNv7VqGH2pph9qYjLNv7U02/tWoYfakMPtQMyzbD0ppth6VqGH2pvk+1AjM+zD0pDbD0rT8mjyfagDL+zD0pPs3tWp5PtSeT7UAZf2YelH2Yelafk+1J5NAGZ9mHpR9mHpWn5PtSeT7UAZn2YelH2YelaXk+1J5XtQBnfZh6Un2celaXle1J5VAGd9nHpSfZx6Vo+V7UnlUAZ/kD0pfIHpV/yqTyqAKPk+1Hk+1XvKpPL9qAKfle1Hle1XPLo8ugCp5XtR5VW/Lo8ugCp5VL5dWvLo2UAVfLo8urOyjZQBX8uk2VZ2UbKAK2yjZVjZRtoAr7KNntU+2k20AQ7KTbU+2k20AQ7aNtS7aTbSAi20balxSbaBkW2kxUuKTFAEWKMVJikxQIjxSYqQim4oGMxSEU8imkUCGEUhFPNNNMBhppp5ppoAYaaacaaaAG0UUUAFFFFABRRWpp2hz3ts17NJHZ6cjbXu58hS391AOXbp8qg4zk4HNAGWASQAMk9q37bwxMksSapI9pJIQI7SOIy3cuegWEYIzkY3lcjpmtWx8iytBd6cTpVgCVOsXSBrudh1ECA/Ken3TxnDSYOKck0dvYG5Bl0fSrgN+8zvv8AUhkggNxhCcgkbU4Od7DBVyrG54b0bTU1T7KNmnGBTNcyIVuruGIYyzykeXCc8KEUybiFPXNM1zWf7TnWK3WSKwgLeRFJIXY5OS7sSSzt3P0HQCrWpyR6P4es9BtLGOweZVur6JMl8kZijkY8sVUhj0AZyABgCufrzMTV5nyrY/QOG8qjRpLFVF70tvJf8H8gooorlPqgoorWXw5qKWqXd4sOn2r/AHJr+ZYFb/d3kFvwBpqLeiMqtelRjzVZKK83YyaK1Lyx0XTY7Z73xNZj7QnmIILeaQ7MkbuUHBIOPXqOOall0zRl1SDTU8Rw/a5xHsiezmzufG1CFVsMQRx2zg4Naewqdjzv7cy+9var8f8AIxqK2I/Dz3k0kOlappWpyR5yltdqHOOpCvtZh7gGqF7p95ps5gvrSe2lH8E0ZU/rUShKO6O2hjMPiP4U1L0ZWoooqTpCiiigDsfB0TzT6XFGpaR5r9VUdSTZnAqr4i8QQadb6z4Z007tTFm/2q8jYgxOrqXhT2CCQMe5OOgOcHUdUvdH8K2d3YTtBcfbbiMSL1UPCqtg9jgnntWcJXk+Jl9tyzX8lzCC3Jb7RG6An3PmZ/wr0aFGMlGo90j8pz6CeZVJPe/6Iy4Z5G8LRXEMnl3Ol34aN1Pz7ZVyCPZWi/OSr8tza2Pib7Q4Meja3AGnVE4SOQ/OFHfy5VO31MQrN8PAz/2pYYX/AEmwlIJ7GLE/HufKI/HHeh/9M8HxueZNOuzESTyY5VLKB7Bo3P1krsPKL0lpPNZ3ejTkf2rojSPbujZ8yFSTIinuF5lU+nmeop51GaWNfE1js+2xERarAw3JNu48xl7o/wB1x/e543qBXu76ZYND8Q27L9qh/wBFl3AEGSHbsJH90xNGuD12NTppLfw/4lE8ELyaNfRBxCWyZLWUcpnuynK7uzx57UDCSRdGdNV0tBPo1+DFNaTEsoIwXgk+nBVhg42sCGBxPK9pYWsaMJb/AMMXrs0OSPPs5P4gD0EgGMj7rjacDgrXiji0PWLvRNRm8zSrsKGnRSRtI3Q3Cj1AYNjqVZl4yagtJG0LU7zRtXRmspW8m7jjIbaQfllj7FlzlT3BIzhjQBtm5lgvrZLzUVjuWj3abr0eds0fKhJv7ycFTkFl5VgygASQm5F1cadDYxW+psQbrQplLW19xkNCAflcg5AUgnP7tuQlZCBdKup/DmtSK+nSMJI7iPLCFmUFLiPuVZSpI/iXHG4KQ/ymkb/hGtaeOC6tjtsL1n+RN3zBGboYXzuVuilt2dpNIDTtNRK2on043N1a2almtGl2X2nD+JoZQMmPk54IGTuQcMZxcQGF9Qs7uOCKUhJb6G3HkOT0S8tcMFOejKCpxwGOSMtWvdT1Hbmay8X2UhAblHu2XqD6TjH/AAP/AH/vttLk3zvqejBLTWoo2N3YrGvk3UYGXZE6dBloiMcErx8qgHa+E0ihs9dsX097G5eCG9CQv5trMFk8sSRNkkD96cgFgT3XG2rdZ3gK6t7nTtdksJ2t7b7GDNpbksIZWmiw8TH+AgEEE5GADuwDWjXhZmv3y9DzsZ8a9ApmpxwS+DtfiuLtLVJYYYxLIjMqnz42GdoJx8vYGn1PezJZ+DNRnmWTyZLmCKR1gE6IuHJaSM9UzsBIIILKQcgA4YJXrxMsMr1UeN6ho97pqJLPEGt5DiO5iYSRSHrgOuRn1HUdwKoV3h0+4s5g2hSxwPeDIsGcTWl8o/54s/D4z/q5PnU4AJbgYkllpurytHbKukaoGKtZXDkQO2eQjucxn/ZkOOvz9BX0tz1bHPUVNdWlxY3UlrdwSQXER2vHIpVlPuDUNMQUUUUAFFFFABRRRQAUUUUAFFFFABRRRQAUUUUAFFFFABRRRQAUUUUAFFFFABRRRQAUUUUAPSRkPB49Ktw3Ibvg+lUaKANyK4I71eiuM965uO4ZeG5FXYbjPINIZ0cc3vVlJfesGK69TV2O4z3oGbSSe9TpJWTHP71ZSb3pAaSyVMr1npLUySUAX1epA1UlkqZZKALQang1WV6kD0ATg08GoA1PDUATUCmBqdmgY6lxTc04GgQYoxSjrRQAmKTFPxRigBmKTbT8UuKAIttIVqXFG2gCErTStT4pNtAEGyk2e1T7aQrQBXKU0pVnbSFaAKpjppjq0VppWmIqmOmmOrRSkKUAVDHTTHVspSFKAKZjppj9quFKaUoApGP2ppjq4UppSgCmY/ammP2q4U9qaY6AKRj9qYYvarxjphjoApGKmmOrpjpvl0AUjH7Uhj9quGOkMdAFIx+1IY6uGOkMdAFPy6Qx+1W/L9qTy6BFTyqb5VXDHSbKYFPy6PLq1spClICqY6b5dW9lJspgVfLpPLq1s9qQpQBV8uk8urRT2puykBV8uk2Va2UmymBW2UmyrOykKUAVilJsqyUpClAFbZ7UbKsbKTbQBX2UbKsbaTbSAg2Umyp9tIVpgQ7aTbU22jbQBDtpNtTbaTFICHbSbam20mKAIdtJtqXFJigCIrSbalxSEUARYpMVJikxQBHikIqQimkUDGEU0ipCKbigBhFIRTzTSKAGGkIp5ppoAYaQinmmmgBhppp5ppoERmmmnmmGmA00w080w0ANooooAKKK6ONI/CsMdxPGkutyqHhgkQMtmp6O6ngyEcqp4UEE8kYAI4tNtNEhS61uIy3TgPBpmSpIPIaYjBRT1CjDMP7oIY3LuUQiLUfEYFzdGIfYtKX93HFGeVLhcbE5yEXBbOSQCC0ERGhxDV9R/wBJ1i7Uy2sM3zeWG5FxLnqT1RT14Y8YDLHIdHhGs6gftOt3h861Sc7/ACwcnz5AerE8oD1+8eNu5FE9y0ltcRXutIL/AFqZVFrppT5IFP3C6AYA5G2IYHILYHytt+HokTxvZrqcv27Wnk869kbDJYwxqXdV7GUIpHpH0GWwU5155fDsJuJZHfxDep5hkdstaRvzuz181wc5/hU/3m+XofBmlw6XpGsahcl/7Tk0svDEOBDDJJHHub3cO2B/d55DCpm+WLZvhqXtq8KX8zS+9keo302p6lc305zLcStK/wBSc1WoorxD9hjFRSS2QVc0zTLjVbowwbFVEMks0rbY4Yxyzu3ZQO/9aqojSOqIpZ2OFUDJJ9Kv/EC/Xw5pMPg2zYfaHCXGryqeXk6pF/uqMHuCSDW1Ck6krdDyc5zSOX0OZayey/X5DYvENumojTfCpWPYGa5126iy6RqMu8aHiNQM46ueAME4rFudQ/4SjWptS1FrhtG02PdsllLSOuflQv3kkY5ZvdiBhcChd50bw5DYrxeamq3Fz6pBnMUf/Av9YfUeWe1N1ojTNNs9EjJEgC3V7z96Z1yq/wDAEIHPIZpK9WMIxVoo/M8Ria2Jm6laV2TWFy19qN74k1REljtNrLEU/dvMeIYgvQIApO3psjIHam2NxPbWN/4juJWe9uJHtraRzlmlcZlk9yqNj1DSqR0qLXcWFpYaKgAaCPz7nBzunkAJH/AU2Ljswf1pfEaNb3ttoca86dGIHUDkzk7pc+pDkpnuEWqMBIj/AGX4UlkBK3Oqv5S+1vGQW/BpNoBH/PJh3rXs/FOr+GvClhaw3PmrfSPctbXSLPCIVJjQBHBCksJc4weF5rH8S/Nrv9mW53x2CrYxBDkMycOV9mkLt/wKmeKJFPiC4tomVobILZxsn3WEShNw/wB4qW+rGi19xqTi7xdmdpHe6BqdhYzXZGg396HeMfNJaMobaGycvHlg4/iHy9R2g1HS7zSpUju4SgkUPFICGSVD0ZGHDA+oNcr4iQ/2tb6dEGP2S3htgh5xJtBkH/fxn/Oujj8UXlr4xu9Fj2alo0t79lSznyUKqfLR0OcxttA5U/XI4rkq4WMtY6M+my7iXEUGoYj34/ivn1+f3kVFatzp9leW8+oaBcvd2MLYmjkAE9tzgbwOqns44PfB4rKrz5RcXZn3mGxVLFU1VoyumM8Sf8iVZ/8AYRk/9FpVCS6OneP9Ov8AcA0c1nc56YO2N+/pV/xJ/wAiVZ/9hGT/ANFpWL4rQRa3AUJydOsJCfdrSJj+pr1cN/DR+Z59/wAjGr6r8kGjCPTfG1nFdblgivhDOBwfL37XHP8As5pdFhk83WdJdV3y2cw+Y/daHE3HviJl/wCBVH4sKjxnrTxLsQ38zIufuguSBWncXMMHxQN5Mmy0n1ETui8fuZW3ED22Pjv+NbHkGbo5+16PrGmkksYlvIVAzl4id30HlPKf+AilJ+3+ERkgzaZPtHXcYZcn6BVdT+M35N0Mrpni22hvGMcQuDbXRA5EbZjk4/3WapvD8Eqa7c6JKrh72OSwaIdTL1jU/wDbVY/yoAjnI1LwtBOcG50yT7O/PLQOSyH/AIC28E/7aDtT70jVvDdtqAGbvTytncnu8RB8lz9AGjPYBYx3qPwu3m6sdMZsR6nE1kRu2je2DGST2EojY/7tJ4bkRdXOn3LCO31BDZTFzgJuI2MfZXCP/wABoAlhzrfh17YjdfaUjSwnvJbE5dPfYx3j2aTJwopYT/b2gtbtzqOmRmSE95rYcunuU5Yf7O/nCqKztPvLjQ9ZiuRH+9tpCHifow6MjexGVI9Cat3iyeG/EyzWEhKRMlzaO4B3xMA6bh0OVYBh9RQBYdjr+kG5DH+1tNjBkIPM9uuAG93j4B9Uwf4CS+6nk1a2/wCEhs3aHVrNla+MR2ljkBblcdCTgN/tEH+PAhvGPh/xDb6lpgAtZlF1aq/zAxNkGNv7wB3xt67W7GnXDL4d8QQX9hGZNPuY/PgjlziWB8q8THvj542I7qSO1AHf+EjaXPhe/wBbjgEF5f3MdtPGiBYy0YLu6AdA2+IlcYBBxgEAXanbT7bRNMsdHtBKI4EMziUYffKd+GA43BSiH3SoK+bxtTnru3TQ8vEy5qj8grK8fXeoaPofh2eyZ4sy3E7yqQeWwiow9Csb8HhgSOcGtq3gkurmK3iG6SVwij1JOBXF+L9dltPHl75ka3WkSQx26wh/kubVVAVlIzhuCwPO188cEV0ZZTvUc+xrg4+85FSzvYLuynmsLSOWEr5mo6I+dhAHM9uc5UgcnHK8/eTcA+/jsdVtI57u8aW1ciKDV2QmW3fHEN0o5YYHDjJwPl3bSi4GoWsugapBdafdyNC2LixvE+RmXPB4+6wIIIzwQRk9a1lvQYZte022iMTARaxpuP3RDH7wUdI2OMY+4+MEZSvcPQIJbh7Rhonie3klgiUC3uYiGlgQ8q0bdJIiOQpO0g/KVyTWVqmkTaYYpN8dxaTgtb3URyko7+4Yd1OCO46V0Eq2P2O3tbid5NAu2Y2F643S6fJ/FG+OoGRuUdQQ6gE4OXDcXXhy8udK1O1FxZyEfaLVm+Vxj5ZI2GQGwcq4yCD3UkEEYdFaWr6ULAxXFtKbnTrkFra4243Y6ow/hdcgFc9wRkEE5tMQUUUUAFFFFABRRRQAUUUUAFFFFABRRRQAUUUUAFFFFABRRRQAUUUUAFFFFABRRXsPhW4MvhmxMbvhYwpG88YOOn4GsK9b2Mea1zswWE+tTcL20uePUV9G6da+fC0jO7lm8kKWIAJGc7vwx071XuQjW0F1A8qLJ8oiLHjbwfmrj/tFWvy/idiypOr7JVNfT/gnz1SglTkHBr1fxjem38NXMckjHziEUMxOSSP6ZP4V5PXZQre2jzWsceNwn1Wp7Pmvpcsx3RHDfnV2K47g5FZNOV2Q5U4rc4zoobrPersdx71zMV1zhuDV6K6IxzSGdEk/vVhJvesGK6B71cjuPegZspL71OstZCT+9WEm96ANRZKmWSs1JvepllpAaAepA9UVlqVZKALoenBqqCSpA9AFoNTg1Vg9PD0AWA1LmoQ1ODUAS5pc1GGpQaAH0tMzTs0ALR2pAaWgBKMUveigBMUYpRRQA3FJin0lADNtN21JijFAiIrSFalxSYpgQlaaVqbFIVpAQlaaVqfbTStAEGymlanK0hWmBXKU0pVgrTStAFcpTSlWCtMK0AVylN2VZK00rQBXKU0pVjbTdtAEBSmlKsFaaVoAgKU3ZU+2k2igRAUpNtTlabtoAgK0m2p9tIVoAgK00rU5Wk20AQbaTbU5WkK0AQFabtqcrTStAEO2k21MVpu2gCLbSFalIpCKAIStIVqbFNIpgQ7aTbUxFNxQBHtpNtS4ppFICLbSbalIpMUwI8UmKeRSYpAMIpuKkxSYoAjxSYp+KTFAEZFJin4pCKAIyKQinkUhoAYRTSKeRSGgBhFNNPppoGMIpCKcaaaAGmmkU+mmgBpptONIaAGGmmnGmmgBpppp1NNAhhphp5phpgNNMNPNMNADaKKu6Tp7arqtvZCQRLI37yVgSIkAy7nHZVBY+woA0dJji0mw/t26jSSbeU0+CQZDyDrKw7onHB4ZiByFYUmkxxn7T4g1YG5hhk+WOUk/a7huQpPUqOWc+mBkFgasS2Go+LdTl/sXS7y4trWMRwQQRGQwwjO3OB1PJPqxY96zNSvmuYLGzjhMUFpHsWMHO6QnLuf9pjj6AKOcVKaZbi0rl3Tz9uur3xFrWbmCBw8ivx9pnbOyLjGAcEnGMKpAwcVJYTNNNe+KNXAufLk/dJIBtuLluVUj+4oG4gDGAq8bhUPiHdaSW/h+IZXT8rKF/juWx5p98ECMY6iMHuak1yB/7QtvD9orSiw/0fZGNxluWI80gDqd/wAgI6qiU2xJXIdJjW/v7vV9WZp7e2zc3PmMd1xIx+WPPXLsee4UMe1b/hi6vNSs/FWo3DM7yxw+a4GFy0wIGBwB8pwOgx7VgatDqOkafHol7p89jIkxuZVnRkeUkBVJB7KA2P8Aeb1rsfDYWz8Mano3l4nbTI9SnJyDueeERj3AiIYf9dWrKq705WO/K/dx1G/8y/MzKKKK8c/Wzd8KvDZ6nNrFyA0Gk273xUtt3MmBGoPqXKCuCsVk8SeKTNqUrFZ5Hur2VRyI1BkkIHrtDYH0FdRcy+T4I14jOZTbQnB7GTf/ADQVzOnEWnhnV7zI8y4aKxjBHO1iZHYfTylU+0lenhI2p37n5vxRWc8fyPaKX+ZLYTrrniyXUr+JDbIXvJ4QcJ5cYLCIegOFjH1FQ6P/AMTjxSLvUj5yb5L283NjzFQGVxn1YKQPciizYWnhTUpskS3k0VovHDRrmST8mWH86NKHkaBrF1hSZRFZDJ5XexkLD8Idp/3/AHrqeh86ldj9EmfUfFn9p35WcxvLqFx5vSUoGlKn/eI2/wDAqTw1Iz+JU1GZwzWgkv2aQbgzxq0ig/7zhR/wKtfUfBfiXwr4d/tS8sVgsdSjWAvvVmAYiQAgHKk7B+oPXFYGm3Udrp2rRtzNdQJboMfd/eo7N+UeP+BUuZMbi0TeFc/8JPa3TbW+yb70h+Q3ko0uDnrnZj3zVXRbL+1fEGn2Ltj7VdRxMzHpuYAk/nUthLHp8OpeaJBPLaGKDC9GZ0znngeXv9eo+ok8LpnXBLuCG3trm4VicYaOF3X8cqAPfFO99hNNaMsaVejU/iDbajdLvWbURdzKT95fM3tz9M1X8LTMnjDS7psMYbtLhsjOdjbz/KjwwUTVJ5HGQlheEYP8X2eQL+pFL4VVW1iYu20Jp96+fcW0pA/EgD8aBD/B99c6f4otLm2maN0LFueGUKSVYd1IGCD2rropLLxRYTalpMK297Au++01eiDvLF3Meeq9U9xzXHeFozJrMmMfJYXsnPottKx/lU3gSV4fiB4daORoydSt1JVsfKZFDD6EEg+xrOrSjUVmehluZVsBVU6e3VdGa3iT/kSrP/sIyf8AotKwvEztJqVs7HJOnWY/BbeNR+gFdB4r17Sdc8I2E1lGtreteySXlkv3I2KKN0f+w2CQOxyPSue8QfPf2gUg/wCgWo/8gpRRi4QSYszxEMVi51obSt+Q3xKMa5I3/PSGGT6bokbH60/xK4l1G1nQBQ+n2nTuVgRCf++lNWtV03V9TsY9ffSbqLTlt4LYXIibyj5UaQg7sY5KfmcVW16Epp/h+U4zNpxY+vy3EyfyQfpVppnE4tDfFLGTxTqNzgL9pmN0ABgASfvBj8GqfxFcT2vjCTU1bbPM8WoqQejSqsw6f79QeJJDPe2c+AN+n2q/98QpH/7JUqWN/wCJp7ePTNPu7u5gtESVIIjIcJ8obAB4xtH1ovYSTexX8Qwx2Xie/FpuSAXDSW56Hy2O5D/3yVNP8UKv/CQ3NygVUvAl4qp0TzUEm0fQtj8Kr6xeNf3cUzxeW6W8Nuw9fKjWMH8Qo/GrGrET6Lodwq4K28ls7Z+86Ss36JIg/CmhNW0H+KCbjU4tUO4jU7dLss38chysp/7+rJReZv8AwpYXWCZLCVrKQ44CNmSLJ7knzxz2UelNuitx4S06Tky21zNA3osbBHQf99GY0aIftFhrGn7Wcy2nnxKDwHiYOWP0jEo/GgB8Q/tHwhMmMzaVMJVwOfIlIVsn0WQR4HrK1dJ8PrG211FTUlZrbRJxfDI+V0bgwk/7UixYHoZDXM+Fsza4mn4LDUY3stueC0gxHn6SbG/4DXqVjpKeGNCh0NNpu93n6hIuDumxgICOoQHH+8WPeubF11Rpt9ehnVqezhzEk88lzcSTytukkYu7HuScmo6KltreW7uY7eFd0sjBVHqTXzWrZ5GrZLG72el3l5FKsd9JFJa6cGPL3DRsRt/2goOP9pk9a8nsf+J1oM2mtzeWCvdWZzy0Q5li/AZkHpiTqWrb+I2szDxNbWFnKVtdKjRrWVD/AKxnVZDMP97K4/2QtY+qXB0vxPba1YIiJceXqEKbfkUty6Y7qrh09wtfS4Sh7Gko9T16NP2cOUZojDVbOXw9KcvKxl09u63GMbB7SABf94RngA1n6VqMukailysayKMpNBJnbLGeGRsc4IyPUdRggVNrlrHpuuSizLJbPsuLU7sssbqHTJH8QDAH3BqTxBJDfagupQEbr2ITzxjrHMSRIMdgWBYAdFYCuk0szRxaaRfvYzSSyeHdWjWWOQjLIvISQDoZI23qw74dRgNmhrGe8Sbw7e4Oq6eGNi6ncJk+8Ygf4gQS8Z75IGd4xSsP+Jn4evNObJuLLN7a+u3gTJ/3yFf2EbetSSTPfeHrbUYnKahpMiQvIrYZojkxP65RgVz2BjHagZW0TU4bcTadqAZ9LvMCYKMtEwztmT/aXJ4/iBZeM5FPU9Om0rUJbOcqzRkEOhysikZV1PdWBBB9CKv+Io47iW31i3QJDqKmR0UYWOcHEqDsBnDAdldRT1I1jwyyMc3ukjch7yWzNyPqjsCO+JG7KKBGFRRRTEFFFFABRRRQAUUUUAFFFFABRRRQAUUUUAFFFFABRRRQAUUUUAFFFFABXf8Aw7vy8Vxpp5YOJEHseD+oH/fVcBWx4YvfsXiC2YkhJG8pucfe4H5HB/CsMTDnpNI6sFW9jXjM92gs9UtvMUBGXGDGXBXr1x60ktpqV7g7VjRVUBN4UA4/z+NV9JhhupT5pLBAMAtx3OaZrMEVtLtiYqpXO1XzXzajK+59YpL21lv3seZfEK+8y7trJWBCL5jgevQfyP51xVaGt3v9o6zdXIOVZ8KfVRwP0FZ9fS0Kfs6aifJYut7avKfdhRRRWxzBTldkPymm0UAW47r+9waux3RHesenK7IflOKAOiiuge9W47jPeuZjusfe49xVyK67g5FIZ0aXHvVhJ/esCK796tx3Oe9AG2k3vU6zVjJce9WEn96BmssvvUqy1lpP71Ms3vSA01k96kElZyze9SrLQBfElPD1RWWpBLQBdD04PVQSU8SUAWg9O3VWD04PQBYDUu6oA9O3UATZpc1Dupd1AEuaXNR7qXdQA6im7qM0AOopuaXNAgopM0ZpgFIaXNIaQCYptOppoAbikIp1IaYDCKQinGkpAMIphFSGm0wGYppFPNNNADCKQinkUhoAjIppFSGkNAEZFNxUhpKBEZFNxUhppoGMxSEU80hoERkUmKeaSgCMikIp5pDQAwimkVIaaaAI8UmKfTTQAwikIp5pDQAwimkU80hoAjIpMU8000ANxSEU6mmgBuKQ04000ANpKdTTQAhptONIaAGGkpTSUANNNNONNNAxDTTTjTaBCGmmnGmmgBppppxppoGIaYaeaYaAEppp1NNADaQ0tIaAGGmmnGmmgBtNNOppoEMNMNPNMNMBpphp5phoAbW1pxFl4c1O94865ZLGLPZT88jA+oCqp9pDWLWxqDNF4a0a2z8rtPdfizCP/wBoigaPbf2doduna9Ng4eWFOnHAc/8As1eS2syP42utVZUMdpLPf4xuQshLIp9VL7F/GvY/2eZFPh3WIhnct2rH6FOP5GvNLD4c+Orj+0IbXw/Okd0nlSm42RfIJFfjeR/Ei9O2axTszdq6OW8Mtt10ajKxP2GOS93EbsyIpZAfYybAfrXT/BuFLn4n6QZhvwZpPm5+YRuQfz5rc034F+MjBMGuNOslnQRyxyTsxddwbB2qRjKqevYV2/w++EGoeEPFMWsXep2syRRugihRsncMdTjFOUrkxjY4341wT6v8U9P02P78tvb20WB3eRv6tXH6T4hs08X61dzM0Fhe21zBGAC2xduYU47ZSMfrXT/FvU/s/wAXZ5yW3WcMQjwOj+XuX/x5hWp8P/hto1t4Z/4THxk2ywVDLFbPkJ5fZ3xy24/dUdeOucUtOWxpCUoVI1I7rU86/tq2zjbL9cD/ABqxBfW9wdscnzf3SMGvTI/if4KuL9dP0/4fpdQu+EWO0h3v9Iwpyfxp3xW8C6BbeD18UaZp50e7Voy9rxHuDkDaUBIDjOflI4BzntyvDQtofSUeJ8XGV6iTX3HCvF9p8G+I4gMtFDDcjjn5ZlQ/pIa5G5uEfw/pthEwLRyzXEvy4wz7FAz3+WNT/wAC+tdV4M8Map8QNXFjBI9vYQoDeXAGQo9MdySOB7Z7V6Vqt18M/hgo0v8AsePV9UUAyiSNZpFOMguzcLn0UfhW1FShDlZ5mc4ili8XKtT2aX4HhF1dCTQ9P0+PcRBJNNJkYG99o49fljT9asuEi8JWCDIllvLh3B/uqkQQ/mZK+hvDNn4N+Kfh+6upPCcFiI5jCXjRUfdtByroATjI4PH1r5vvfJS8mhtZZJLVJX8kvwSucAkepAFa811Y8vkSdz6F+M8mz4UaeuM77i3X6fu2P9K8G0K6bQr/AE3XvJiuFgvSRA5+8Y9jc+mdwwfavfvj0qR/Dy0RAFVdQiVQOwEcnFeNfC3SbTW/iDpNhqEK3Fo7yyPE33W2xswyO4yoyO9Sth9Sz8SPiEnju4sZl0lLEWiMu7zPMeTdg4JwOBjge5PeuP06ZrM3EgQsZLd4sg42bxtJ/IkfjXf/ABt0bS9E8bRQ6VaQ2sUtlHNJFCAqhy7jhRwOFXgf1r0b4C2tvc/D7VI5oY3Sa/kilDL99PKj+U+o5P5mmnZaA1d6nz3psyWi3vmBi0ts0UeOm4levtjP44p2kzLZT3MkjAbrSaJRjqXQr/Wve7uDwD8INOt7e8sU1bW5FDkvEryH/a+biNc5Axz9cE1a8T6doPxH+Flx4otNOjtr6OCW5STaBIrRk71Yr97IU4z6g8U+di5EeA+F5DFqlzIADjTr1cH/AGraRf8A2aq+hTR2evafd3GRDDcJI5AyQAwPT8K1vBnhO/8AF3iKPTbAmMMN08+MrDH3J9fQDuTivWtVsvhd8M5I7K906TWdWUBnR8SlcjILgkIoPpgnBHY5pufYlQ7ngHlN6Vp6qF8zTyuMmyj3Y9eR/SvbPDmr/D34iap/YTeC4tPuJY2MctuiJjAyTuTaQfTg15l8RfClp4O8XSaVZXMk8AiSVTLguu7sxAAzx6dCKXOPkSeh6/q0ZsP2aI1xt3WFu3PP+skQ/wDs1eB6w/maVohGTstpIyT6iaRsf+PA/jX0Xr9heap+z1Z2dhbS3NzJplhsihQszYMROAPYE/hXkcHwn8d6na20TaL5MMW7YZpo0I3HJyN279KUXYcldWOS1yPbpnh2TP8ArdOZsemLmdf/AGWvb/2eLSNNH1u8H+skuI4jx0CqT/7Ma5yP4CeKrqG3S81TTESGMxxIZJHMa7i20fLjG5mPXua9V+G/gmXwFoV5bXl9FcPNN5zOgKqgCgd/oeaJSuEY2PlXXZpJ9ZvZpjmWS4kdyO7FiTUj3KzeGLWx3YkgvJpguOqyJGCc/wDbMUR2cmq3dvHbBpr26uDGsI5JLFdv5kn8q9zHhnwR8J9Cgu/EkCavq1wPljeISAsOoRG4CjIyx5/PFPmsrA4Xd2eFwXSx+Hr3TmGXmuYJ0YDpsWRSM9s+Z+lTeFI5JPFWn2i5DXkn2Pg9pgYj+jmvc/DXi/wp431IaYvw8DK2EM0dpFIsQ9XbA2D3z9K4r4jeHdI+H/xB0q606AyWh2Xhs3kztZXPAPXacDrnvzRzsTguhQ8GaRB4Z05PFesFIbmVc6ZHL1UdDOR+YQdzluwy6bxppaOQouJf9pUH9SK6Twd4BufiFLN4r8W3UsOnMxMMKEIHRfQ9EjAAAx1wemMm/qPxE+G/h+U2GjeE7XUUi+RpxbxqrDvh2BZvqevrXJVw6rS5qj+RjLDRm7zZy9l4k0u+cRpceXIeiyjbn8en60/xP4hTQNHmsLOQ/wBs3ieXJ8pH2WBlBJyf4nBAGOi56Eiux+I3hXwlc/DVvFdnpUem3UkEE8AgUR58wr8rIDtPDckc8Z5rl/gho9nr/iTVZtXs4dQSK0UD7WglAJYAHDZ5wpGe1RSwVOnU50TDBwhPmR5pq0kd3ZaTIhzcR2vkXGTzuV22n6eWYx/wE0y6uUuNEsLUq5ubWSVd5Py+U21lUe4Yyn/gVe7ap4f+Gfw2u5bnWITqN7cSPLBZMok8uMscKEJ24HTLnnBx3FbWlv4U+I3gLVbqPw/a2UMBmhXMSB42EYYOpUcdR+Vd3Ozp5EfOF5dJeaZpcbKRcWkbwMcDDJvLqc9zl3H0C/h654N+H3h/W/hBe6vdWjHU9lw8dz5rDyygO3Cg4xxzkc5+mOa+Hvj/AEbwlp91Z6n4civ2nl3m5AQuEIA2EMORkZ69zXvXhHxNpfiHwdNqmnaYbWzjMqm1KIudoyeBxzmpbuNKx8m6RdjTdbtL1lLxRyDzowcGSM8Ov4qSPxqXR57e01O7tZZS1lcwS2zPyAcjMbkdcB1jbH+zXqutfGHw1qGjXenReDYiksTJH5hRQpIwGwq5GOvBz7iuX+FPge38a+IplvxJ/ZtnGJJvLOC7E4VM9gcMeOcKenWqUhOCZxsNyp0GfTZY2ZzcJPbuDnYcFXGP9oFPxQVqaZomv6Ls1uXQtSOnqjLM7W7pG8LqUcbsYAKsRntmva9a8eeCPhtfPpeieH4ptQt/kkMCLHtOOjSkFmPPv9e1V7b406HrvhLWrfXYzY3UsUsUVtEryeajJgANjG7JI5wOlLmYKCPnVl2sRSVJMMMPcVHWq1RjJWYUUUUxBRRRQAUUUUAFFFFABRRRQAUUUUAFFFFABRRRQAUUUUAFFFFABR0NFFAHu/hWaDVtDtboJcNcMmZGgOMHkdPqD+VVPGk0OlaFdTAXMdyy4j83rySAevuK5n4a6u0MM9o8sgijkDlEOCynqPwI/wDHqg+JWqtPJb2nnO4JMp3tkgAkL/Nvyrwlh5fXOTpv8j6V4l/UvbX1tb57HAUUUV7p80FFFFABRRRQAUUUUAFKCVOQcUlFAE6XLL97mrMV1no34Vn0UAbkd36mrcd0D3rm1ldehz9asJd465FAzpUuPerCXHvXOR3Z7HNW47v3pAb6T+9TLP71iJcg96sJce9AGys1SrN71kLce9TLP70DNZZakWX3rLWf3qVZqANIS1IJKzlmqQTe9IC+JKeJKoiWniWgRdD04PVMSU4SUAXA9KHqqJKcJKALIal3VXD0u+gCfdS7qg30u+gCbdRmod1LvpgS5ozUW6jdSAkzRmo91G6gB2aQmm7qM0wFNIaTNITSADTaM0hNMANMNOzTTQAhpDSk0hoAaaQ0ppDQA00lKaSgBDTDTzTDQAU006mmgQ00hpTSGgBpoNBoNADTTacabQA00004000wCmmnU00gG0hpaQ0ANNJSmkoAaaaacaaaAENNNONNNACU006mmgBDSGlNIaAGGkpTSUANNNNONNNAxDTacabQIQ0004000ANNNNONNNAxDTDTzTDQAlNNOppoAbSGlpDQAw0004000ANppp1NNAhhphp5phpgNNMNPNMNADa2tYfzdG8OkAYjspIsj1+0zNz7/OPwxWLW2R9p8HQuBzY37K7Z/hmQFR9AYX/76pMaPdf2erYp4Y1a6xxJeCPOf7qA/wDs9cLqXxm8bXjXc9ld29rawtg+TbocAkhfv7j+VdL8KfGOh+Hfhrq0V3qcFvfRzyzJAzbXfMahdo/iJK9q8i0T9+mr2IUF7jT3KZPQxMsxP/fMTD8aySuzeTsjSm8a+LtUsbu6k8SamUh2CSNbhkBDEjopA6/zrtvgNqVzd+PLz7VeTSl9OkIEspbLeZH6nrjNeZaADPDrFkqbnuNPcp/smJlmJ/75iYfjXQ/CnxJY+F/Gttf6lMYbMxSRSyBC23I44GT1A6VUopImMm2W/jGP+LrazngHyOf+2Ede8eMdI8MXnhLT4td1NrTQrVo3ULKEE+EIRScZPGTheT+FfP3xF1jTvFXxFuLzSp82ty0MSzyKVBIVVLYIyBx6dq7Dwj8WrWz0U+FvGmnvd2kQ+z+YEDkIvASRD1246jngcZ5qLFlyf4s+EvCUEln4I8Ooz42m5lXy1b0JJy7j/eIrzbxF4u8R+OLsHUJpLhY8vHbQJiOMY5IUeg7nJx3r0d7L4Gyz/aBqE8aYz5A+07f1Xd+tSSfFDwX4Ps57TwLoRkupPlE8iMqN6EliZG+hxSGvI3PgFDHH4F1G5hjDXD37q2TjdtjQquf+BH86+db+5uby9lubl3knmkaSV2OWZickn8a9D+HXxBuPAepXI1K1mn06/IeVY8Bo3z99R0PGQV47emD1upw/BjX9Ql1eXVprWSU+ZNDEJEDMep2lDzn+7Ti1uh1KcoPlmmma/wCz3dK/hLVLQD54r7zSfZo1A/8AQDXzwsR+0iNuDu2n25r6C8OfEv4b+GLxdH0W0uLWykP73UDESHYdC2SXI69Rxnpjp5J4zm0WP4g3t3okwudNa4WdSowMnDOq57bsgUEnsv7QUiDwRp8RPztqSMBjsI5M/wAxXmXwPUN8S7EkAkQzEex2Gt/4yePdA8VaRpdnot210Y5mmlbynQJ8uAPmAyTk9PSuF+HXiODwn4usdZvI5ntI/MjkEQBY7kI4yRnBIPWjoLqdF8dTIfiPIHUBRawhCO45/rmvS/giyad8L7m9lBEf2qadjjsqqD/6DXjXxM8VWfi/xbJqthFNHaLFHCpmUBjjJyQCcdT37V2/w/8AiB4e0b4Yalo2q3kkV3+/EUKxsxkV04CkAgHJPWjoM8+nv38U3XirWdSBku/sq3MZLH92TdQRgD2COVA9K9n+HYM/wE1GGL5pDb3qbR6lWwP1FeEaPKUsPECLjEmnKrZ9BcwN/NRXrnwc8c+H9E8Iahpmt38dsyXDTKsoJEkbKoIAwcnKnj3ptaCT1Zc/Z3hhGna9MHzO00KMuOigMQfxJb8q8ffUZD49/tHVCwYagZbncNxGHyR+HpWh4E8dXngbXJbm1i+0Wk67bi1Ztu9RnBB5ww5556n1r0HUfEnwe8RXcmr6lpt7Fev88sSo6GZuOuxtuffIzzk0thvUr/s+aDO+s3+uPGRbQwfZo3I4aRiCceuAOf8AeFcd8Wb033xN1l+dsciwgemxFU/qD+de3fDnxpb+J9UvrHQ9LSw8P6bbosSlAsjSMTyQCQB8rccnuTzgfPPjS4W68da9MrbkfUJyreo8w4/SgD6IvdduPB/wO0/U7FYPtUGnWixrIuVLMEUnAIycFj9RXjGp/Fvx3PbJK+rfZ4LjdsFvDGp44ODjcPzrs/ib4u0LUPhXpGm6VqcFxM7QboFfMiIiHO8D7pB28GvG9TyuiaOpH3kmkB9QZCP5qacVcmTsjT1TxN4mltbOa88QalPHeRtIqNdyEKA7IRjOP4TXt3wfmnu/hRqmZZGm8+4UPIxfny1x1+vSvA9bVU0fw1tPLac7sM9G+1XA/kBXqfwh+IugeFPC2o2GrzyQy/aWuYtsbP5uUVdowODlO+BzTkrBFtnLfByOKT4o6R5pHyiZkBHVhE+P8fwr13x5Z+ALPxF/bHjC9kurvyVW308sWCoM4wiDPLbjljjn2r50sb270W6stUs5WguY5S0Ug7Fcdu45I9DXtQ+JngXxvYRWXjfSmtbmL/lrtdlVsc7WT51yf4SMdMk4qSjL1b45m1tTYeENDttNtVyEklRcqD3WNflU/UsK8s1O91PWribV9RkuLqWV8PcuCRnH3c9Bx0A6CvW0tvgdY75mu7i8OSVib7QfwGFX9TWb4v8AiLb+JdB/4RLwjoRttMJXczIqkgENgKOFG4Z3E5PtSbSV2DaSuzuPHs0un/AW0j03eIHtbSJnU4IiIXk49eAf9414reW+mjwVC9vcWv2gSRtInmL5rMQcjb1wMn2H416H4M+JulQeHB4Q8cWsot44/IEzoXUx9ldR8wxwARngDpjJb/ZnwSsnN22q3V0h+ZbbMpHHbhAR+JqJQ57O+2pEo81nfY6Dxwxuf2eNOmi+ZFtLIueuOEH8yBWB+zv/AMhXXf8ArhF/6E1dHF8S/APibwzqWg3W/SLEQeVFHLDjKY4KBMgMpwQvsOvOOF+CfifR/DesaqNXvUtI7iBfLkkB2kqTkcd8H9Kss5D4jXEtx498QyzTO8i6hJGpY5IVSVA+gCgVmafqGq2+jagLPULi3szsW5hjmZFm3ZABA4Pfr2p/jG/t9U8W6vfWjl7a5vZZYmIxuUsSDj6Go4/3Hgu4LJzd6hGI39oo33j/AMjR1pFJozlJpjrTc3hPVJMHaL20XPbJWcgfofyr374FRi6+G2oW+7G++mjJx0zHH/jXgB3W3guP5vlvdRYlc/8APGMYOP8Atu35H3r1v4S+PfD/AIV8C6nb6je+VerdPcJCUYmUFEVQuB6rj269KUxwZ4dN94fSuu8K+Mb3wLrH2zRnSeKWCNbiKdTtc7QWHYgqxYAj07g88qEea6iijUu7sFVR1JJwBXq3w+8U+BbPQJdB8WaLCJDKzNeNbeYWHoxHzqR0G3t6dx7Ia3Z0tv8AHHw5rISDxJ4YPlHgnCXKj32sBx+f41W+IPw38O3nhFvF/hHEUKxCdoYsmOWMnlgDyhAJyOny4wDU39l/A4Sef9sTZ97yvPuMfTH3v1qt4w+JuhHwufB/gi0leO4T7KrojIqox5VAfmYtkg5x175qSjxXUrhLh7fYoURwJGfUkdSapVJcKY7iSNsZRipwcjI96jrZbHO9wooopiCiiigAooooAKKKKACiiigAooooAKKKKACiiigAooooAKKKKACiiigDY8Mamml61HLM+yB1McjYzgHkf+PBTUfiLUU1TW7i5iYmHIWM+oAxn8Tk/jWXRUezjz8/XY19tP2fsul7hRRRVmQUUUUAFFFFABRRRQAUUUUAFFFFABRRRQAAkHIOKlWd1681FRQBcju/cj61bjuz61kUoJHQ4oA347sHvVlLoHvXNrO69eanS7x1JFAzpEufep1uPeudjvD2Oaspee9IDfWf3qVZ/esRLoHvU63PvQBsrP71KJvesdbj3qVbj3oA1hN71IJfespZ/epFn96ANQS08S1mrP71IJqANAS04SVQE3vTxLQBeElO8yqIlpwloAu76XfVMS04Se9AFrfS76qiSl8ygCzvo31X8yjf70AWN9G6q++jfQBPuo3VBvo30AS7qTdUe+k30ASbqTdUe+k3UASZpC1R7qN1ADyaTNM3Um6gB+aTNM3UmaBD803NNLUmaAHZpKbupCaAFNJSE0maAA0hozSE0ABptBNITQAlNNLmkzQAU00pppNACUhpSaaaAENJQTSGgBDTTTqaaAENNNOppoASmmnU00AIaQ0pptADTSUppKAGmmmnGmmgYhptONNoEIaaacaaaAGmmmnGmmgYhphp5phoASmmnU00ANpDS0hoAYaaacaaaAG0006mmgQw0w080w0wGmmGnmmGgBtbXhuSOS9m0udwkOpxfZd7EAJISGjYk9AHVcn+6WrFooAvWjR2erRR6nBI0EUwW5hztfaDhh7Hr+NWiJ/C3ipS4Wd7K4Vx/cnTIIP+664+oarGqL/bmljXI/mu4dsWpL3J6JP9G6Mf74yfvgU1wNc8PrIvOo6Wm1x3mts8N7mMnB/2SvZDSsVdiSgeF/F0c0SfaLaGVJ4RJ0nt2wy7sdmQgEe5FUtZsDpGsXFokjPErBoZCMeZEwDRvj/aUqfxq+h/tzw4IBzf6SjNGO8tqTuYD1KMS3+6zHolD/8AE68Mo45vtIXY47yWrNwfco7YPU7XXshoEVtftoobyC5tk2Wl7AlzCozhc8OoyTwsiuo/3am8T5m1OPVVJKapCt3u9ZDlZf8AyKsn4YpbAf2t4fuNN63VkXvLUAcumB5yfgFDjsAj92pLLGq+HLjTut1Ys15bADl4yB5yevAVXHYBZO5oAj1mKNYNNvbZVSG6tV3KnRZU/dvnPclQ+P8ApoK7cafZX/g3TNd06CGKaOEQahFGuMOrFBJ0/i+XdjoWX+9XGaZnU9BvdJ5ae3LX1qMn+Ff3yge6KrZ/6Y471q+C9cuLC3u4YIxO9uGu1tmJ23EO3bcREf7UYV89vJyOcVlVpqcXE78ux0sHiY1lquq8iZ0V1KuoZT1BGarHTbMtu8kZ+pxW3qllbwiC+0+Vp9LvFMlrK33gO6Pjo6ngj6EcEVn15V5Qdtj9QUMLjacaripJ7XSf5ljxlpent4UsNa0e2jgT7W8d5En/ACxkZEwvPOw+W7D03kdq5SKKOfwvdz/KLi2u4gMDkxur5OfQFF/77rstL1BLOSaG6h+0afdJ5V3bk48xM54PZgcEHsRWbJ4efRdTvNNSYXGnaxYyfYLsL/rthEqDH8L74whHUFvQ8+jh6qnGz3R+f57lUsFW54fw5beXl/kc/BFFP4Xv5iM3UF1BtOOfLZZA3/jwj/On2hWTwjqcfJliu7eZcdAm2VW/Vo6Xw7md9S07jN5YyKuRn5oyJlA9yYgv/AqPDuZzqlgNv+l6fL971ixOMe58rH44710ngXG6Yr3Hh/XIhyIY4bpv+AyiP/2tTfD9tFe380E+CosrqVMnHzpA7r+OVGPeneHAs15d2jMQtzY3C8d2WMyIPxdFH40nhbafFWmRSOEinuFgkY9Akh2N+jGgaYeH0M9zfQgEl7C5b1+5GZP/AGSk0C0XUL+a3k5C2V1MuTjDRwPIP1Sn+GRIniOG3AIknWW0x7yxtHj/AMepvhkn+3oY16zxy24/7aRsn/s1DQJnVfD74fXPjRbySz1q3sZ7cbDG2TI6spB4BHykEg/UiupT9nrXTOok1nTlh/idQ5YfRcAH868l0mFr3UIrbzDGXDYcdQQpI/lV3RZb7W9e07SW1C4iF9dR2xkLs23ewXOMjOM9M1m4s1U0e+te+Gvgx4PubG0vYrzW5BkpkGSWXHyllB+RB6emepPPzfeidJw04YSOoky3U7uQfxHP41A0rNn3rU8R/wDH9af9g+1/9EpVRjbciU7rQZrlstheQwRqU3WdtMwJzzJCjk/juz+NTa2qpo/hwK2S2nu7D+6ftU4x+QB/GjxTJ5usxk4+Swso+P8AZtol/pUeu5T+zID/AMsrCLH/AAPMn/s9UkS2GuEqmlwHrFYR/wDjxaQf+h1Pe2TyWnh23sIGlu7q0YtHDHl3c3EqqMDljtVfzA7VqXHhzUvE/iZrXT7dUjtLW1huJ5Dsig2QIhLt2yVY46k5wDXodrFp+hQRwaQpa5W3S3l1B1xI6gYIjH/LNScn1OeTjiufEYmFGN5b9jOpVjTV2VNN8PafoFnpMmoQpda7Z2xjMTEPDbSGWR9x7O4DqMfdUqTyekeoWVtqs7z38CXEznLSyDLH8etT0V4FbFVKsuZux5lSvOcr3sZaeHNIjbcLGMnOfmJI/Imtu3srLTNJn1S8VbfTbZGfZEArzkYG1B9WUFugyPYGDU7/AE/wxZJe6yC8sq77XT1bbJOOzMf4I/fqe3qOC1XxDqOr6Hf6rqEhEl/MljbxxjbFHBHiWSNF7AMYD75JOTzXbhcJOtadZu35nTSoyn71R6DJtcuPGvjDT/7SxBYLKqC3hHyW9uDufA7nbkknk9zWDYW0urazbWMACNd3CxIM8LuYAcnsM1d0XNnperarkqUg+xwsP+ekwKkfTyhN+lGgD7JDqOruOLS3McWRwZpQUUexCl3H/XOvZslojuTtoQXr/wBreJLhdNgCJd3bLawIPuhmwigfQgUmuyW4129SwKmzjlMUDKuN6L8qtj1IGT7mrHhwfZGvNZbgafCTCfW4f5YsH1BJk+kZpvhqKJdSbUblFe101DdyIw4cqQEQ+oZyin2JPanZBdjPEcEdlq32BI9jWkSQTAjB84KPNz9HLD6AVJrqmzstK0vBDQ2wuJlJ48ybDgj/ALZ+UD7g1Ho1oNW1lpr5na2iDXd7Jnkxry3P95jhR/tMKt6fOdS1298RahGjwWzm8mTbhHkLfu4gPRmIGB0UMR92gW5B4jH2aWx0rADWFqscvGD5rEyOCPVWcp/wCmajbxWGkaXHt/02dHuZW3HKxsQsaEduEL57iQU3S7Vtc1p5L64cQ/PdXtweWCD5nbnqx6DPVmA71W1XUH1XVJ710CeY3yRgkiNAMKgz2VQFHsBRYL2NDwyDb3s+sMSF0yI3Ct/02yFiHv8AvCrEeit6VHYwRQaBqGo3EYcyFbW1Df8APQkM7j12oMH0Mqmr17Z3EMNj4Ts4y9/LMs14oOD55GEjP/XNSc56M8gPSpGgsb/UEthKx8P6LFmadODPz8zLx96R/lXIyF254UmgZmX9vFY6NpwYZv7kNcOc/ciOBGpHYnDN9GSp/DxNkt3rshYCxTbbkcZuXBEeD2K4aT/tnjvVK4lvPEeul0hD3V3IFjhiGFXsqKOygAAegFWNdurdEt9IsJRLZWWcyr0nmbHmSD24Cr/sqDgEmiwXZjUUUUyQooooAKKKKACiiigAooooAKKKKACiiigAooooAKKKKACiiigAooooA9R+DmhaZrU+qLqOn214UVPLWdcheuf6V6de+EvC1pAZD4TtHZWClIoNxrgPgOrPqOrJglfLjP6mvdyh2YIXdjANYXfM7nTGK5UzzY6J4WCk/wDCFx9cD/Rh/jUh8OeGAF/4pC3ywz/qf/r11stgqTMDFk53DCsR+lJ9iMkw8uAK3YsrCjnf8pXKjmbfwj4YuYi7eFbSEhiu2WEgnHfrXnfxY0HStIsbJ9O0y3tC82C0Kkbhg8da+go+IwkqKWA5xXjvx5jjGm6a8YAUzHAH0NS/iTQrLlZ4XRRRXScoUUUUAFFFFABRRRQAUUUUAFFFFABRRRQAUUUUAFFFFAADjpUizOvfP1qOigCyl2R1BH0qxHeejVnUUAbSXnvVhLsHvXPh2XoTUi3DjrzQB0a3PvUy3HvXOJd+pIqwl375pDOgW496lWf3rCS796nS6B70AbQn96kE/vWOtz71Ktx70Aawm96eJvespbj3p4n96ANQTe9PEtZgn96cJ/egDTEtL5vvWcJ/enCb3oA0RLR5tUBN704Te9AF7zPel8z3qj53vSiagC75lHmVT82l82gC35lG/wB6qeb70vm0AWt9Jvqt5lJ5lAFrfSb6reZR5lAFnfSbqr+ZRvoAn3Ubqg30b6BE26k3VFvpN9AE26k3VFvo3UASFqTdUe+k30ASbqM1Fuo3UAPJpCajLUm6gB+aTNM3Um6gB+aQmmbqQtQA4mkJpm6kLUAOJpM03NJuoAdmkJpu6k3UALmkJpuaTNMB2aaTSE0maQCk03NBNNzQAuabRmkzQAE000E00mgANIaCaaTQAE0hoJppNAAaaaXNNJoGIaaaUmmk0AIaQ0pNNNACGkNBpDQA00004000ANpppxppoEMNMNPNMNMBpphp5phoAbRRRQBd0vU59JvluYVRxgpJFIMpKhGGRh3BHHr3GDg1p3EJ0i4t9f0KR2sHkPlmQBmgfvDLxg8Z7YdT0HzKOfq/pWrT6VM5RVltpl2XFtJkxzp/dYD8wRyDgggjNAzSuE+xSweJNA3RWwlG6PO42kvXy2z1Q87SfvLkHJDU+Uixmg8TaJGi2jSFJrY5Zbd2BDQuOpjdd2M9VyMkqafFGdPEus6Dm60sr5d5Z3HztGjEZjmAxuQnGJBjkKRsbABGq6csmsaKBd6TKPKvLK4+Zo1JB8uUDGVzjbIMcgEbWGAhlW9h/sq7tNd0SSRLOSQSW7k7mt5V5MTHuV9f4lIOOSBLen7FdWnifRVWG3kl3eUBuFrOOWiIOcqeq5zlTg5IbFiNYtOt5ryzSS/8N3ZVLu3Zh5lu3O0McYWReSkmMNzxy6CBUPh+XzRjUtA1AGMsPlEqjBwevlzJkHnOD/eVvmAIr9f7L1Cy1/RsxWk0nnW/8XkSqQWibPXaSOvVSpPXFPvG/sjVbHxDo6BLOeTzoEYblikUjzIGz1C5xg9UZSfvVMqRaLugnd73w3qfKzxr8wK9HAJ+WZN2CpPIYjO1gxbHGuiXM2j6q4m0i+CyR3UILL3CXEXrjkFTg43KcMPlBGtYarZ6FeNaTCSTwrrAE8YHzPatyNy/7cZyjf31HupFrU9Nl0y68mRkkjdRJDPGcpNGfuup7g//AFuorAht/sck/hrWJI44JmE1rdht0cchHyyK3eNxgMR22nqmK1fC+qLBcHwf4mb7Na+aywXEn3rCc98942ONw6dGBHOebEUPaK63Pocjzl4Gfs6v8N/g+/8AmNrZ0TWI7Nltb4O9iZVmRk/1lrMpBWaP0YY5HRhwe2KeraTeaJqU1hfRbJojj2YdmB7g9jVKvNTcHdbn6FVpUcXRcJ+9GRT8SabL4P8AGUWo2AjewecXmnTR/NFIgbO0E/3T8pBGeORzVC48rw34zSeGMy2kFxHcwJJ/y1gbDoD/ALyEZ+tdZY6hB9jl0rVIDdaTcNukiGA8TdBJET91x+RHByKzfFvhqey8PWN6syXdvasbeK8j+7PAxLRkjqrqxdGU/dzGOhBPqUa6qLzPzTNsnq5fO+8Hs/0fn+Zg/wDIr+M1YFbhNPvQ6sPuzIrZBHsy4P0NU9TtH0fXLq1STc1rcMiSKfvbW4YfXg1d1j/T9H0zVQcyCP7Dcc5O+IAIfYGMoo9TG1Gvf6XaaXqoH/HxbC3lIXAEsICEe5KeUxPq5rc8cs6jdDSfiCdTt4/KiW9jv4EH8MbESp/46y0yzjHh74iQRSqpXT9VVXVuQQkuCD6jioNZBudJ0bUQGO+BrSVz3khOAB9ImhpPEpD6rFeRltt3bQXG89WcoBIf+/gcfhQBN4btDH490uxlIU/2jHbuW6DMgU5qp4b/AORp0j/r9h/9DFX9Xufs3xAk1FUEayXqXyKBwFciVcD0wwqp5DWHjHyASr2+obAQeQVkx1/CgDKmAE8gAwAx4/GtnxaiprNuEUAf2Zp5wPU2kJP6mszUVVNTu0UYVZnAHoNxrqZPDOqeJvEiR2cBa3itLNZrmVtsUKC3jA3OeBwOB1OOAaG0tWBieKUMXinUoGBDQztCQRg5T5eR2PFd7N4Be61Zb/xJK9paR21vBFax4+0XAihSPOOkanZ95uT2B61vCw0fS9evtXtF/tDVbm5kuDfXEYCwszFv3UfQEZ++3PHAWmSyyTStLK7PIxyzMckn3NeVicxUfdpavuclXFKOkNS3f6m96zokUVtbGRpRbwLtTc3Vj6sfU/y4qjRU6W6LaSX15cRWWnxHEl1McKD/AHVHVm9FGTXk+/Vl3bOH3qku7GQQS3M6QwRtJK5wqIMkmq1zr9jpeq2+kafJb3utTSCNpWw9tY5PLN2kZRkn+EY5z0rJ1Xxyh8M6r/YsD2tlNixjnl/4+Llm+aRiRwqqg27R/wA9FJJ7cVpZOmaHfaqcrNcBrC0OSDlh++YeuIzsI/6bD0r2MLl6h71TV9jvo4ZR1lqyv4j1eTX/ABHf6pI0jG5mLL5jbmCdFBPfCgD8Kn8Sf6JNaaMuP+JbD5U2BjM7HdLn3Vjs+kYpPD0a20k+tzKDDpwV0DDIknOfKT0PILkd1jYUuhwRvPc6zqK+daWWJHWTkXEzE7Iz67iCT32q5r0zqF1vFhp2n6Mp/eRJ9quv+usoBC/8BQIMHoxena2v9madZaGOJkH2q89fNcDah/3Exx2ZnFLpZLz3fiXVD56wylwJeftVyxJVSD1APzt7DHBYU/THa1WbxRqJ86bzW+yLL8xnuTyXYHqqZDH1YqOhOACPXP8AiV2FroC8Swn7RfcYPnsMBD/uLgYPRmkpNXUaRpcOhji5Zhc3/wDsyYOyI+6Kxz6M7A/dqTS0Gm2x8SagPNmZz9gil+bz5geZWB6oh55+82ByA2FsFGm2/wDwkep/vrmV2awhm+YzyA8zOD1RT6/ebjkB8ABd28umabBoMETvqd86SXaIMsM/6qAAc553MPUqMApUWtPHZwQeH7JhL5D77uSM7hPcnjAI6qg+VeuSXI4arMzyeHYZZ7l2fxFehixdiWtEccsx/wCergn/AHQc/eI2siUeFLdLmQf8T2Zd0EZ/5ckI4kb0kIPyjqv3upXABHqpGiacdCiYG7kZZNRcdnH3YQfRMkt6txzsBo0qJNFsk167QGdiRpsDD77g4MxHdEPTszDHIVhUWm6XBHajV9X3CxyRDArYkvHH8K9wufvP0HQZPFdEkV8mrm7uI4n8QhQ8VsVCQaTEvR5M8KVGNqHheC3Py0DKFvY3diH0+FTJ4g1GNvtLOdv2OAjLB2P3WZclyfupkE/MwGZqt3AY4tE0hnls4pMmUKQ13N08zHXHZVPQE9CzVZnujIX0TQBNdy3bYursKxkvWzuwAeVjBGcHliAzdAFRri28MxNFYzJcayw2yXkTBo7UEcrER95+xkBwOdufvUCFuCvhezmsUIOs3Eey6cf8ukZHMIP98jh/QZTuwrnKCcnJ60UxBRRRQAUUUUAFFFFABRRRQAUUUUAFFFFABRRRQAUUUUAFFFFABRRRQAUUUUAex/AXat5rDc7vLTGPbNerXeu3sETIunyI7R5EjSLtRscZrx34Ms6Ra20cywsI0+ZhkEZ6V1ZnuP7RljeV50SEM27OHOT8uPy5pUoczbOi/uo9AsfEMNwluilWuTHulUP93j+VXrjVDA9sGj3GUEnHbAzXl27coP2WUXCgFguFbb1AzWi+tNeRItzNIbuEGRIEXAVTwQT3rV0VfQLnSXXi+zGjXt6gL+Uyr5aj5hu4wcGvNfjG6P4R0TDBnV9rMDnPynr711Nvp0flyzPDLFbzMpRY15HGDk9+ma4b4nWj2nhHT0d/MDXjsjjuuKzrQikrdx9H6HktFFFBzBRRRQAUUUUAFFFFABRRRQAUUUUAFFFFABRRRQAUUUUAFFFFABRRRQAUUUUAFFFFADxI69GqRblh1H5VBRQBdW89yPrUyXfuDWZRQBsrd1Kt2PWsIOw6MaeJnHfNAG+t0PWpBc+9c+Llh2/WpBd+5oGb4uPeni496wVvP9qpVu/egDcFx704T+9You6eLsetAGyJ/enCf3rHF0PWni596ANcT+9L53vWULj3pwuPekI1PO96XzveswXHvThP70DNHzqXzazvP96UT+9AGj5tHm1nib3pfO96AL/m0eZVHzvel873oAu+ZS+ZVLzqXzfegRc8yjzKqebR5tAFzzKTzKq+bR5vvTAtb6N9VfN96PMoAs76N9VfM96PMpAWd9Jvqv5lHmUwJ99JvqDzKTf70AT76TfUO+k30ATFqTdUO+k30ATbqTdUO+k30ATbqTdUW+jdSAk3Um6o99JupgS7qTdUe6k3UgJCabmmbqQtQA/NITTN1JuoAcTSZpm6kLUAOJpCaaTSbqAHE03NITTSaAHE00mkzSZoGBNITSE0maAAmkNITSE0ABNITQTTc0ABNNNKTTTQAhpppTTTTENNNNONNNADTTDTjTTQA2iiigAooooAsWN/dabdpdWczQzJnDL3B4II6EEcEHgg4NdDYXVreXaXelTQ6PrIBDQyMBa3ORghS3Cbu6P8hyeVGFrlqKB3OzhhePU5Dp0I0rWlBS40i7X9zcg9VTf1z/zzf22kkgBbNA01zHpdnkyEC/8ADt0Wy5Gf9Tn5iVycD/WLn+IbjWHaa/ItrHY6lbpqNggwkcpxJCP+mUnVOuccrnkqa6O3NrrkUUUUzaqUAEUUrCHUoMdBG/KzqOAF5bjhU61IyhAiWlrdXGnRvqegyYN7YynE1tzgM2B8rAnCyqMHOCBuKUoit7fS9kkkmoeGppMpPGo8+wmI7rn5WIHK52yAcHKgrq4lluTdG4uLm6tyS2pWcey/t8dRcwE/vABnLAnry5+7TBAEzqtrNa2bOPLe+tY/M065z/BNFtzCWx91l2njCqBuoAypIFt7aDSdalR9OlDNpmqxAuseTzjjJjJPzJjchJIAO5WdNYTagY9E1Py4dYgRVsLppR5d1F/DGXztIx9x84x8pONu3SW2EDNaC0ithdYkk0e6mzbXQ6CS1nyQD1wd3sGfJWoTZqlpNYyQ3V9pdtuaW0kXZf6Wf4mCnqvrj5T/ABBGIIAN7w3rcWv2K+FPEwlg1KyJitZ2jJlXHGzb1YjHKdWH3fnGJM3UtNuNLuzb3AUkqHjkRtySofuujd1I6Gs+7tYbyzhN9eLJEu2Ox12JTtGB8sVyoyykAYB+8oHG9dpHT6XrC6iF8N+LU8m9+/b3YYMJC3/LSNgdrFupAO2T7wIfPmctfDqfvR3Po8kzyWDao1tab/D/AIHl93nztael6y9hBc2NxEt3pd4uy6s5DhZB2IP8LDghh0IFM1fR7vRroQ3Kgq2TFKmdkgzjIJ9+CDgg8EA1n156bi+zPv5Ro4qjZ2lCX3MsN4WFtHcW9jdG70DVSqQXDja1tdLkxLMM4ViS0e77pEjEdMDmtMja90nUtHdSLiIG8t1bqGjB81Mdsplj7xAV1Om6nc6VcGW3KlXUpLDIoaOZD1R1PDKfT+tWNb05tX1ZPFnhVCupxMJ7zTGO9968mWPPMqNjLDlgck5ByPRo4lT0lufn+cZBUwbdWl71P8V6/wCZxmnAX3h3U7E4MtuVvocnnA+SRQPdWVj7RUXn+l+E9NudzM9nNLZsOyRk+bH+bNP/AN81amkg0HxNa6rZxM+lXQ86OLfy0D5SWEn1ALxn169CKkg04295rfh3eZUmh+0Wcn3RIYx5scgHfdEXAHrIK6j5woa+TPDpF8XDtcWEat/smItCAf8AgMan6EU7xPKX8X315Icm5n+1k+okxJ/7N/8AqpD/AKV4MXAXdYXxyf4isyDH4Awn8X96PEZedtLvX6XOnQbfpEDB/wC0aANuy0eDUfi5d6Zf25lhF/debCrEZCb2IyvOPl5x2r0G71Ca7RIiEit4/wDV28K7I0+ijv7nn3rkfDk5k+N15dH5jK+oT56Z3QTNn6c10lePmk5JxjfQ4sZJqyQU6OKSaRY4kZ5GOFVRkk+wqaSCKy07+09VuUsNOzgTSgkyH+7Gg5c9enHqRXN+JfFd493ZeH/CsUtm97DF5shI+0ytLyiFwcICjISq45JBJxXJh8FUra7LuYUsPKer0Rta/qmneD7aKTUFW+1Cbd5VjFJ8qbTgmVx05yNq85BBK4NcP431zVNbu9N0y7YSXEEe5reBMJHLLg+WijptXy1I67g3Uk0zdZS67LfcT6LoUSRwhh8twyk7Fwf+esm52HXaXI6VUsbiaxguPFF5I76hcSOtizfeeY8yT/8AAM8H++wI+6wr3KGHp0VaKPRhTjTVojdTtXutUsPDWnFZfsp8jIYbZLhiPNfOcYB+Xd02xqfWodVcapqtppGkK09vbhbS0CrgzMT8z465dySM8gFR2qUg+G9IZW41fUYcEd7a2Yfo8g/JD338Tw2txoUK2VtDJL4j1BPKEUalntY342YHPmuDgj+FTjqx27lkN7E15c2XhnSCs8du7bpVYBZ5yB5km49EAUAE8bU3cbjUk0Karcw6JpcyJpdgrST3jgqjHgSXD9wOiqMZwFAG5jmeGye3jm0TSpInu5I86pqG8eVbxg8xhxxsBI3MPvHCrkffd5VrJprQQTPZeHIn/f3jJibUJV7KvfGflX7qA5Y5PIMgKW+syAl5bPw1pQ2hyBvYnngdGmkI6c4A/upw1/L1UjWNUQ2mi2w8i0tYThpAvIhjJ+uXcg4LEnLMA1q4ijmS0l1K2kttPUf8SzRYGzNcbsfOxxxu4zIRluAg2j5LYsLi6vmuNSt7e5vreP5NOVhFaadGDx57ZwoBP+rB3Fidx3ZVgDNZBeumua5GEtWGyw02HcpnVThUQclYgeC2ck5Ay24ixdTT2Gpi4u4kvPEspWOCySPclgAAEUoODIBgLHyFx82W4FpZZ5nmv7K8HmZ2XHiK7BijiwMeXbJjIwOm0b8YwqAHNOxjle3lj8PI1pakmK61u8Pls+RygIzsBGfkTc7c8sDtCArNNH4dne4llW+8ROxcuW8xLRj1YnkSS557hT6t92ex0CUXpk1eCW91WUGZdOaQq3qZLlyR5adyCQxHJKAhjv6X4cTSI5JIBLBNDgzXsyqk8fptVjstgezyHzDwUXqKg+0xy28sGiWcVzaowaa4nPl2SP1DSvJgzvxkb9q53BYyDRcLDWItf+Jxc6hGJiNg1PyvkjA48uxh43FenmfKqnoV4Y45WfVNPZYQujeHRJl57hizXDjuxAzNJzwqjC56KCTUd9qenwXbXM0x1/UsAedMGS1ix0CIcM4HGAQijGNrCsLUNSvNUuBPeztK4UKucBUUdFVRwqjsAABTsDZoXeswW9rJp+iRSW9q42zXEmPPuR6MRwif7C8epbANYtFFMkKKKKACiiigAooooAKKKKACiiigAooooAKKKKACiiigAooooAKKKKACiiigAooooA9d+B0EdzNrMMqkqY0J/OvVW8I2vmiUTThs5JB5I9Ca8w+AxIvdV4yNi/zr3Da4+6M1jGbjJ2Z0r4UYknh2ze3ZN0uSRlmbJwO1cxPpF/ZX1y0VohthkpPnlfbNJ4l1a+vNduLCOSS3tLWMGVohyxPSqGnajc2V/a2ks01xp17mFxKcMrd8VtGrJOzHy6XL0t7c74oBBvTaiqZCSA5zuJ/DpXJ/FYIngrRkRcBZ2HXPY16oPCNoUg2zzIkWeM5L/jXnXxutFs/DulQRg7I5cA59qVaaaSXcSW/oeG0UUUzmCiiigAooooAKKKKACiiigAooooAKKKKACiiigAooooAKKKKACiiigAooooAKKKKACiiigAooooAKKKKACiiigAooooAUMR0JpRI4/iptFAEgncelOFyw7frUNFAFkXZHrTxee9U6KAL4u/8AaFPF171m0UAaouqcLoetZOSO5pQ7DuaANgXI9acLketYwlcd6UTN7UAbQuPel8/3rGFw3p+tOFyfegDYE/vThP71ji696cLr3oA1xN70vne9ZIuvcfnTxc0Aanne9L53vWWLmnC5FAGn51Hm1m/aB60v2getAGj5vvR5vvWf549aXz/egDQ82jzaoedS+d70AXfNo8yqXne9Hne9AF3zKTzKqebR5tAFvzKTzKq+bSeZQBb8yk31V833o8ygC1vo31V8yl8ygCzvo31W8yjzKALG+jfVfzKPMoAn30m+oPMo30ATbqN1Qb6N9AEu6k3VFvpN9AEu6jdUO+jdQBLupM1Fuo3UgJN1N3UzdSbqBjyaQmmbqTNAD803NNzSZpgOzSZpuaM0gFzSE0maaTQApNNNGaQmmIQ000pNNNACGmmlNIaAG0UUUAFFFFABRRRQAUUUUAblr4pvoxCl6qahHCAIjcFvNhx02SqQ646gBtueoNdJZeIdIvp2na5ltL0qV82VvKmYHqpnRSku7nPmxjI4L15/RSsO560dPAsSojhkspXJYRxoIZnAyT5RfyS/IANvKrAfw80f2Y4ZIk8x5rP7sbPIJrQLz+7kCieAAnAEsbRjk7j1ry+w1O+0uZpbC8ntZGUqzQyFdynqDjqPaumsfiFfQxJBqFjaXsKY2fuxG0fugAMasf72wt3zSsx3R0h05/OE8X7i4uMx+dHFHi7HGVeIEwXIzjmJtxxuKE1BPpsUVpJb3NtALFXKtA0rfZkkJx+6lYeZaSH+5MNpxluAANDT/H3hu+LrdyXOny3DgTG5ja4i2ccuykyzHIBw/wAg/u11GmnStXktv7Lv7W5mb9zbxR3YEoGOS+NrRJzxHEFB79OVcrRnPadqNxZ2jaRq9vc6xpLIJQhULfWyheJAvIlQKOJELDaBk4ASs3VtBFpbLqWm3Salo0rYivIegPXa46o3PQ13v/CJrKI4oBtWW4KwRtGqIz8bpPLxtjA4wUAc/wB+kg8P3dpdveQAs04dZJM8TopO4zKQ25MHOGE0h7MvFYVaManqexleb18BKy1g91/l2Z5VT4ZpbeZJoZHjlQhkdGwVI7gjpXda14Ea5ja80KGXzAgll091IdVPRk5PB7ISWHHXNcGysjFWBDA4II5BrzpwlB2Z+iYPG0MbT56Tuuq6r1RvXcul+L9Im0/U/KsNWaTz7e/A2wvKQA3mqB8pcAAso5IUkcEnmrmy1fTYoDcQPb67oBWZA2GEtru3K6kcOEY9QTlXHZDU1bWk+IZLIQ297At9ZRFjHFIfmi3DDeW2DgEEgqQVYEhlOa6aOKcdJnzua8NRq3q4TR/y9H6dvy9DnIrGFdcubC2jxYa9Zl7EfeIYnfGgPdhLH5JP+9WRd4uPCmmzZJktria2YY4VDtkT82aX8q7u68Jm/sZm8MStcW9tKbzTgD+/tHOC0DrycNgFHBI3LjOXJrn7yBL2z1RrZVWDUoRqkEUa8JPCSJosfwhVeZgP7oQ9674yUldHw9WjOlJwqKzXQ1fCtsx+LVkpdENxpvmbpGCjMthkZPblxWxqvivSNG0a7udJMep38FxHbiaZCLdWYOSUU8ybdmMtgZYcEVx9kzp4s8K6ky7lEFvc8jIK25KH8MQH8u3aK206Oaz0awuTttkSXVdQdeGjiYhQuT3KxqV9TMB3rOdCE5qclexhKnGTu0XtQubvXLrSodeu57lIIG1TUXc4ZEfBCKegBjWEKOAGlxgZqnZPe3El1rZjD6trEslvYRIoGC/EsgHZQG2L2yxIPyGtV9Nu9RnubSWN4pru4WbVfITLR94rKMd34JKdiF3Y8piLL2cl0+ID5XnRm1820Uy7Ihx9lswP9YcZ8yX7pJOWwxMmpZgvaWs8H2CO5CaFpZ3319GM/abhgeEz94naUQegZzgFsLPMsUsGsahaIZWRV0jSMblSMfcZx3TPIB5kYkngndtx6e06QC0s7Z4reQpbQlvMsrVzjLSOAftVweCVQMOBwVGxdGy8NXouGuozeS307MJr5iPtcjY5SPOVg6YPLTYHCAErRcdjmbKzvbHU5Lhgt94octM/nsDHp/OTLMzfL5gJzgnCH73zcCW0sRDasbS4kVbtmin1gxs012ScNFaxnDMD0LcE5wxQEqext/Cm21itUija3I86O2ijLROy5+faSDOw9ZGBXJAhI4rR/wCEYnDyS3Ehj+QGWTczytB0zldsjR7SQUXyABjKnFK4WOG/s6MQNZC0AtrdhI+mpOAit0WS+ueFU9ggII+YDyyeZ4dOuL64iuk8u6nCfuLmS1IgijBJxaWuN0gHPzsoQEncAfnrtbXw5uWBLPT5L4x/NAVjVoFPdolAEPIxnJjkBx85NS3Hhu4e2uLjUb60trfIabzCbk793HmIo25x3mM+PXtRcdji4oobf7VdQSTXE7MRdX7XKh3Y5yJbskpEDz8kRdmBKl6gh0+51aOKCysF1C2Vm+zosb22nRuByUU/vLlwMcn5uOQwrpb/AFbwLo8oee4TWLqDcsZu5hMPLI4WMRh40wSTgCPHr6c/q3xXMu9LGCds7MyE/ZxJt6FwpaTd/tLKv+BqLQvz+FbeMwXniXU4ppSuII5V8uBVJIAggTBZc9htKnrE3NSahrEWlMGWOKxljUpHPqTmKSNeTtjhiAlVTngosKn+IHmvO7rxdrE7ymG4FkJciT7IPLdweoeT77j/AHmNYROTk9adhc3Y6vUvFFrKUCxS6m0RJia9URW8RPeO2jO0HPqWB7rWDqGrX+quhvbl5FjBWKPhY4gTnCIMKg9gAKpUVVhXCiiigQUUUUAFFFFABRRRQAUUUUAFFFFABRRRQAUUUUAFFFFABRRRQAUUUUAFFFFABRRRQAUUUUAev/AiZI9Q1VZGCgxoAScdc/4V7il7Ah2G5jPvuFfI+heJL3w8ZjZpAxlxu81SemfQj1rb/wCFm69/zzsv+/Tf/FVwVfrSm/ZxTXmztpOg4LnbT9D3DxHopn1JtT0ya3eRl2yRytw1Zui6fCdVhvNXvbCJYOEhjlXr6nmvIj8T9eP/ACysv+/Tf/FVjv4ouJJGdrOzLMcnh/8A4qiDxf2or7zohLB/bm/uPq19c0sDI1C1Pt5oryb42X9teaLZ/Z7mKVRLyEbODj/9deVf8JLP/wA+NmPwf/4qq99rUt/a+Q9vBGu8OTGGzwCO5PrVqNZtcy6hVlg1Tfs5NvzRmUUUV2HlBRRRQAUUUUAFFFFABRRRQAUUUUAFFFFABRRRQAUUUUAFFFFABRRRQAUUUUAFFFFABRRRQAUUUUAFFFFABRRRQAUUUUAFFFFABRRRQAUUUUAFFFFABRRRQAUUUUAFFFFABRRRQAUUUUAGT60u5vU0lFADt7etL5jetMooAf5re1L5xqOigCbzzS/aD71BRQBY+0e9H2j3qvRQBaFx70vn+4qpRQBb8/3pfOqnRQBc86jzqp0ZPrQBdE1L51Usn1NGT6mgC95w9aPOHrVHcfWjcfWgC95o9aXzR61R3t60bzQBe833o8yqPmGl8w0AXfMo8yqXmGl8w0AW/Mo31U8360vm0AWt9G+qvme9Hme9AFrf70b6reZR5lAFjfRuqv5lG+gCfdSbqh30b6AJt1JuqLfRuoAl3Umaj3UbqAJM0maZupN1AD80mabmkzQApNITSZooAKaaXNIaAEooooAKKKKACiiigAooooAKKKKACiiigAooooA2NN8V+INICDT9ZvrdEIZY0nbYD67c4/Sun0/4yeLbLaJZLK8VTuAmtguD65j2n/HvXAUUrId2eyWfx7kERTUfDVvOTjmG4MYGPZlb+fHajW/H/gbxgyyXdlqGkam5wbxIkkj/AO2gDbiPcDP1xivG6KiVOMlZo6MPi62GmqlKVmej6jpNzpvlPJ5cttMC0F1A2+KYeqsOv06juBVGsHQfFOo+HxJDCY7iwmP7+xuRuhk98dQ3oykEetdjaRaZ4lUyeHpHS8xl9KuHBmHc+U3AlHtw3setefWwsoax1R95lfElHEWp4j3Z9+j/AMinaXlzYXSXNpPJBOhyrxtgiup07WdG1a7L6vGtheyTCdrqKPMMkuCGZ0HK71JV9vDg8gEBhyDKyOUdSrKcEEYINJWEKkoP3T2Mdl2HxsLVo69H1R6DY/CbUmubWS3uoLjToLe7t7eeOZXJt5c7dvbf++mPYZUcjNdNY/DE2sctxe3cENxM4kleFsiFUAEcce4fdjUYUnoQGKk7dnjHilWPgTR3wdq6ndjPpmK3/wADXDV6tNucVI/MMdQWFxM6C15WfUMvh/wtY2qW02t6VaWoLKyveoM7h8xJbliWHIJw4ADhsDEX2TwEFd7zxbo0paNVdEvIyh2kcFdxLpgDEbblH8IHSvmOir5fM5OfyPpt/F/wwsH2HW4WKq0Y2QSygRt0jBCkFB2U5ANUb34ueALZmWEX94CIwGhtsY2DC/fZTxXzlRT5EHOz3S8+O+jRTk2Hh68njYMGE9wkO7dwSQqtyQeua5y5+N2q7o/7P0TSrYRLthaVGmkiHX5WJGP/AK9eXUUcqFzM63UviZ4v1WNYrjWpljRtyCFVjKn2ZRu/WuavL+81Ccz3t3PcynrJNIXY/iar0VVhXCiiigQUUUUAFFFFABRRRQAUUUUAFFFFABRRRQAUUUUAFFFFABRRRQAUUUUAFFFFABRRRQAUUUUAFFFFABRRRQAUUUUAXdH019Y1e106ORY3uJAiswyAT616dZfAPWL+2WeHWtP2k4wVfI/SuC8F/wDI56T/ANfC19ceGh/xKuP77Vz1Kko1FFdjeFNSg5M8GX4Baq4JHiDSuP8Af/wpW/Z/1dSA2v6UMjIyX6flXvWpJp+n24lktgxZsKAOSTUOm3FjqTmBrVVdUyvO4Fc+tXzsPZo8Km+AGswWr3B1rTmjUbiVVzx+Veaa/o76Brdxpkk6TtDtzIgIB3KG7896+z9SjSHRLlUUBVibAH0r5E+IOP8AhONRx0/df+ikqY1G6nL0sKcEoXXc5miiitzEKKKKACiiigAooooAKKKKACiiigAooooAKKKKACiiigAooooAKKKKACiiigAooooAKKKKACiiigAooooAKKKKACiiigAooooAKKKKACiiigAooooAKKKKACiiigAooooAKKKKACiiigAooooAKKKKACiiigAooooAKKKKACiiigAooooAKKKKACiiigAooooAKKKKACiiigAooooAKKKKACiiigAooooAKKKKACjNFFABk0uTSUUALk0ZNJRQAuaM0lFAC5ozSUUALmkzRRQAUUUUAFFFFABRRRQAUUUUAFFFFABRRRQAUUUUAFFFFABRRRQAUUUUAFKrMjBlJVgcgg4INJRQB22n+OIr9EtfFMMl1gbU1KHH2mMdt+eJR/vYb/a7Vq3ejvHZ/wBoWNxFqOmE4F3bZKqewdT80bezAe2a80q/pGtajoV6LvTLuS3mxtYryrr3VlPDKfQgiuerhoz1WjPdy3P8TgrQfvQ7P9H0/I6vxLKT4CsIscLqczZ+sUY/pXC11HiHxbBr2h2toulQ2VzHcPNM9uxEUhKgZCH7nToDj0x0rl60owcIKLODMsTDE4qdaCspf5BRRRWhwhRRRQAUUUUAFFFFABRRRQAUUUUAFFFFABRRRQAUUUUAFFFFABRRRQAUUUUAFFFFABRRRQAUUUUAFFFFABRRRQAUUUUAFFFFABRRRQAUUUUAbHhQ48XaR/19xf8AoQr678NzIujguwUeYQCa+RPCf/I3aP8A9fkX/oQr658Mqj6UQ6hgJDjIrjq/x4+jOml/DZfv4LfULbaZlBQ7gwPQ1U0qytNPJmNxGzEbQV4AGal1i9ttF0ie+eEMkeMhR1ycVZxZpZC5kjjSIoHJYYAHvWg7kWrTxyaTdqkik+U3Q+1fJHxC/wCR51H/ALZf+ikr601KOD+x7mWJE5iJDKO2K+TPiJj/AITvUsZ/5Zdf+uSVEP4/y/VCqfwvmcvRRRX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x4UOPF2j5IH+mRcn/eFfVWny3o0GaLTtj3XmdCwGBXx70NemeB/ilc6TLHaavNI8IICXfJeP2YfxD36/Xty14S5lUjrY3pTjZwl1PV9T07xlLoX2QRiVnk3FCwORnOKlvB4z1K0e3kslggeMRtCGBPp1rp9I8Q2+rwRmOdMsuUdHBSQeoNO1PXrfRLZ5ru4UlFywZgFUepPapVWLjzGnJK9kjH0061a6DfwaxCI0EQELbwc8AYr5u+IhJ8d6kSc/wCq/wDRSV1vjj4u3WrSSWujuyRcg3JGDj/YHb6nn6da8sklkmkaSV2d25LMck/jV0oSc/aNW0sZ1Jx5eRDaKKK6TAKKKKACiiigAooooAKKKKACiiigAooooAKKKKACiiigAooooAKKKKACiiigAooooAKKKKACiiigAooooAKKKKACiiigAooooAKKKKACiiigAooooAKKKKACiiigAooooAKKKKACiiigAooooAKKKKACiiigAooooAKKKKACiiigAooooAKKKKACiiigAooooAKKKKACiiigAooooAKKKKACiiigAooooAKKKKACiiigAooooAKKKKACiiigAooooAKKKKACirEFjc3ABihZge+MD8zVtNCvG6+Wn1b/AArOVWEd2dtHLsXXV6dNtd7afeZlFajaDeDo0TfRj/hVeXSr2JSzQEgd1IP8qFWpvZlVMqxtNXlSl9zKdFFFaHAFFFFABRRU9taTXbMsKhioyeQKTaSuy6dOdWShTV2+iIKKv/2Nf/8APD/x9f8AGk/sa/8A+eH/AI+v+NR7Wn/MvvOv+zMb/wA+Zf8AgL/yKNFOdGjkZHGGU4I9DTa0OJpp2YUUUUCCiiigAooqe2tJbtiIgDjrlgKTaSuy6dOdWShTV2+iIKKv/wBjX3/PEf8AfY/xpRot9jmNR9XFR7an/Mjs/svHf8+Zf+Asz6KluLd7aTY5UnGflbNRVaaaujjnCVOTjNWaCiirFtZTXefKCnHqwFDairsdKlOrJQpptvoivRV/+xr/AP54j/vsf40v9i3uMmNR9XFR7an/ADI6/wCy8d/z5l/4CzPoqSeFoJTGxUkd1ORUdWnfVHFOEoScZKzQUUUUyQooooAKKKKACiiigAooooAKKKKACiiigAoqzbWFzdxs8KBgDg/MBU39jX//ADw/8fX/ABqHUgnZtHXDL8XUipwpSafVJsoUVeOj3wBJgxj/AG1/xqjTjOMvhdzOthq1C3toON+6a/MKKKKowCiiigAooooAKKKKACiiigAooooAKKKKACiiigAooooAKKKKACiitqHwvqM93bWyeV5lx5ezLcfOAVzx7imk3sJtLcl8PeMNW8NErZyJJATkwTAsmfUYIIP0NJ4j8X6t4nlDXsiRxL0ghBVAfXkkk/Un2rd1/wCEnibw3pZ1C/8AsXkB1T93MWOT04xUHhz4X+IvFEVxJp32TbA4R/NlK8kZ44qPZR/iW+ZfO/gucXRW/rng/U/D1/dWd81uJrYZk2OWH3d3Bx6GsCraa3JTTCiiikAUUUUAFFFFABRRRQAUUUUAFFFFABRRRQAUUUUAFFFFABRRRQAUUUUAFFFFABRRRQAUUUUAFFFFABRRRQAUUUUAFFFFABRRRQAUUUUAFFFFABRRRQAUUUUAFFFFABRRRQAUUUUAFFFFABRRRQAUUUUAFFFFABRRRQAUUUUAFFFFABRRRQAUUUUAFFFFABRRRQAUUUUAFFFFABRRRQAUUUUAFFFFABRRRQAUUUUASwQPcPsQoG7bmAz9M1bOi3oGSi4/3xWeDg5HWuu1NiumzkHB24rmr1JwlFR6n0GUZfhcXQq1Kqd6avo99/LyOTdSjlSVJHdTkfnTa3dKvYJyILiOLzP4W2D5vb61qT2NvPA0RjVQe6gAg+tTPE8kuWSNsLw8sZR9th6qflbVPs9f63OOoqe7tJLOcxyf8BbsRUFdSaauj52rSnSm6dRWa3CiiimZjoygkBkUsncA4NbOo6daWVp5qh2YkKuW4rErota/5BUX++v8jXPWbU4JPc97K6dOeDxMpxTcUmm1te5zwBJAAJJ6AV0Wn6PHAgluQGkxnaei1n6Hbia+3sMiIbh9e1aeuTNFYBVODI20/Ss69SUpqlE7slwVGjhZ5liI83LflXp1+/TyK93rwVilqgbH8bdPwFUP7Zv8584fTYP8KoUVtHD04q1jycRnePrz5nUa8k7L8P1Nm31+VSBPGrr6rwa3IJ47mISRMGU/pXFVo6NdNBerHn5JflI9+1YV8NHlco6M9fJuIcQq0aOJfNGWl3un+q9S4o06TUHtZbTY+4qrbjhv8KvHSLAAkwADvlz/AI1jz/8AIxD/AK7L/St+9/48bj/rk38qxq80XHlb18z1stVCtGu6tKLdOTS91bL5HLXk1tKwFtb+Uqk87iSw7fSq1FFelFWVj4GtVdWbnJJN9kkvuQUUUUzI6fRLiSezIkOTG20E+lVvEFw6iKBSQrfM2O/pS+Hf9VP/ALwqDxD/AMfUX+5/WvPjFfWbH3WIxFR8PxnfV2Xy5rGPRRRXoHwoVO1pKlolyy4jdto9aZbwtcXEcK9XOPpXWXVos1g1sowAuE9iOlc9av7OSR7mU5PLHUqtT+Vaect/69Tj6KCCDg8EUV0HhhRRRQB02hzvLYlXJJjbaCfSq/iCZ1WGEEhWyW96f4e/49Zf9/8ApVbxD/x9Rf7n9a86MV9ZPu8TWn/q9GV9Wkvlf/Ix6KKK9E+ECiiigDqtHne409S5yykrk96zvEEz+fHDk7Nm7Hqcn/Cregf8g9v+uh/kKz9fIOoKPSMD9TXn0or6wz7vMK03kMJN6vlXr/VjLooor0D4QKKKKACiiigByI0jqiAlmOAB3p9xbvaztDJjcvp0rS0G28y5adh8sYwPqf8A61T+ILbKR3KjkfK307VzuulV9me5TyeUssljet9F/dWj/H8EYNFFFdB4YqkBwWXcAeRnrW3Yrpl+5T7J5cgGdu8kEVh1f0Y/8TSL6N/I1jXjeDadmj1snr8mKhSlFSjJpNNJ76ddUbM2m6dbwPK8HyqMn5j/AI1ztzLFLLuhgEK4xt3Z/Guj1okaXIPUqP1rlqywl5RcpO56fE7p0a0cPRhGKtd2ik73fW1wooorrPlhQSpBBII6EV12nTvcWEUsnLEEE+uDj+lchXUaJ/yDE/3j/OuPGpciZ9VwlUksXKF9HH8U0Zmu3Dve+TkhIwOPUnmsqr+s/wDIUl+i/wAhVCt6KSpxt2PGzepKeOquTv7zX3OyCiiitTzgooooAKKKKACiiigAooooAKKKKACiiigAooooAKKKKACiiigAr26w+H/iTUrPTtV08QBHtoJIWaXDLiNeenrXiNfZ/gXnwJoP/XjF/wCgihVpUpXiP2aqKzPM9X8LfETVLE22pXkM1vuDbZJxjI6HpUejeE/iBocciaTLDFHKQz7JVO4jjPIru9Ydr7VbpDO628J8sKGxubAJ/AZFV7OdtLvbZ4bhvJkkVXjd93DHGRn3NdH1ifJbT7jN048/U8y8U+CPGE1jqmr6rDHKUt3lml8wZ2qpJPT0FeNV9p+MgD4G1/POdNuP/RbV8WVhKtKq9eho6ahsFFFFIQUUUUAFFFFABRRRQAUUUUAFFFFABRRRQAUUUUAFFFFABRRRQAUUUUAFFFFABRRRQAUUUUAFFFFABRRRQAUUUUAFFFFABRRRQAUUUUAFFFFABRRRQAUUUUAFFFFABRRRQAUUUUAFFFFABRRRQAUUUUAFFFFABRRRQAUUUUAFFFFABRRRQAUUUUAFFFFABRRRQAUUUUAFFFFABRRRQAUUUUAFFFFABRRRQAUUUUAFdbqv/IMn/wB3+tclXW6r/wAgyf8A3f61x4n44ev+R9Xw9/umL/wr8pHJV02jXsl3A6y8tHgbvUH/APVXM1u+Hfu3H1X+tXi4p0230OThmtOGYRhF6Svdd7Js1Ly0jvYDHJweqt3BrlLm2ktZ2ilGCOh7EeorqLa/jnuJoD8ssbEY9QD1pb6xjvodjcOPut6GuSjVlRfLLY+mzbLKWaUvb4ZrnWnrbo/Pt/kchRUk8ElvK0Uq7WFR16ad9Ufnc4ShJxkrNBXRa1/yCov99f5Gudrota/5BUX++v8AI1z1v4kPU97KP9yxf+FfqVvDz4uJk7lQfyP/ANetLVrRruyITl0O5R6+1c5ZXJtLuObsD8w9R3rr0dZEV0IKsMgjvXPiU4VVNHvcPSpYzLpYOfS6+T1v95xFFb2q6SXZri2XLHlkHf3FYPQ4NdtKrGpG6PkMwy+tgarp1V6Po0FOjdo5FkQ4ZSCD702itDhTad0WbaR5dThkc5ZplJP411N7/wAeFx/1yb+RrlLL/j/t/wDrqv8AMV1d7/x4XH/XJv5GuDFaTifbcNycsHiG93/kcbRRRXefEBRRRQBu+Hfu3H1X+tReIf8Aj6i/3P61L4d+7cfVf61F4h/4+ov9z+tcK/3p/wBdD7Kr/wAk5H1/9uZj0UUAEnA5JruPjTa0C23SSXLDhflX69/8+9bFrdR3aO0Z4Vyv5d6pzY0zRdgOH27cj+8ev9fyrO0K48q7MJPyyjj6j/JrzZwdVSqdtj9AweJjllTD4B7yV5er2/HT0sRazbeRfswHyyfOPr3/AM+9Z9dPrVt59iXA+eI7h9O/+P4VzFdeGqc9NeR8zn+C+q42Vvhlqvnv+IUUUVueKdD4e/49Zf8Af/pVbxD/AMfUX+5/WrPh7/j1l/3/AOlVvEP/AB9Rf7n9a4I/7yz7bE/8k7D5f+lGPRRRXefEhRRRQB0mgf8AIPb/AK6H+QrO13/kI/8AABWjoH/IPb/rof5Cs7Xf+Qj/AMAFcFL/AHmR9pmH/IgpfL9TMooorvPiwooooAKKKu6Xbfab9FIyi/M30FTKSinJm2HoSr1Y0obydjbg2aVpStIPm4LDuSf8/pVu4hW6tXiJGHXg/wAjWLr9zuljt1PCjc317f5960NGuPPsFUn5o/kP07f59q8ycJciq9Wz9FwmMoyxc8sS9yMUl52+L8/wZy7KUdkYYZTgj3pK1NctvJvfNA+WUZ/HvWXXpU588VI/PsbhpYXEToS+y/w6fegq/o3/ACFIvo38jVCr+jf8hSL6N/I0q38OXoaZX/v1H/FH80bOt/8AIMf/AHh/OuXrqNb/AOQY/wDvD+dcvWGD/h/M9jiv/fl/hX5sKKKK6z5kK6bQjnTvo5rma6bQv+Qd/wADP9K5cZ/DPpOFf9//AO3X+hkaz/yFJfov8hVCr+s/8hSX6L/IVQraj/Dj6Hk5p/v1b/FL82FFFFaHCFFFFABRRRQAUUUUAFFFFABRRRQAUUUUAFFFFABRRRQAUUUUAFfZ3gXnwHoQP/PjF/6CK+Ma+x/BdvK3gfRHW5dM2EOFAHHyis6nQ0pmD408J6rcasuqaOzEswaSMHGG4GR65AFQ+HvCes3evx6jrIMcUWGCn+IgggAdua7hzeJDvYuB1OSvGPxpsQu2hBWeSQYwGG0/1o5iuVXIvGX/ACI+v/8AYOuP/RbV8V19k+LobgeDNeke6JT+zrjKFB/zzNfG1OBNTcKKKKszCiiigAooooAKKKKACiiigAooooAKKKKACiiigAooooAKKKKACiiigAooooAKKKKACiiigAooooAKKKKACiiigAooooAKKKKACiiigAooooAKKKKACiiigAooooAKKKKACiiigAooooAKKKKACiiigAooooAKKKKACiiigAooooAKKKKACiiigAooooAKKKKACiiigAooooAKKKKACiiigAooooAKKKKACiiigArrdV/5Bk/+7/WuSrrdV/5Bk/8Au/1rjxPxw9f8j6vh7/dMX/hX5SOSrd8O/duPqv8AWsKt3w7924+q/wBa0xX8JnBw5/yMqfz/APSWZl3I0WpzujFWWViCPrXQ6bqK30WGwsy/eX19xXOX3/IQuP8Aro386iileGVZI2KupyDROiqkF3KwebVMvxk3vByd18915nU6jp6X0PYSr91v6H2rlpYnhkaORSrqcEGuq0+/S+hzwsi/eX+o9qZqemrex7kAEyj5T6+xrlo1nSlyT2Poc3yulmVFYzCayt/4Ev8ANf8AAOVrota/5BUX++v8jXPujRuyOCGU4IPaug1r/kFRf76/yNdNb+JA8HKU1gsWn/Kv1OdrS0zVDZt5UuWgP5r9KzaK3nBTXLI8fCYurhKqq0XZr+rM7dHWRA6MGU8giqN/pUV4C6Yjm/vdj9awbHUJrF/lO6M/eQ9D/hXT2t5DeR74mz6qeo+teZOlOhLmjsfoODzDB5zR9jWS5uqf5p/00clPby20pjlQqw/Woq7K6tIryLy5V+jDqPpXK3lnLZTGOQcfwsOjCu2hiFU0e58nnGSVMA+eHvU317eT/wAxLL/j/t/+uq/zFdhJGssTxtna6lTj0NcfZf8AH/b/APXVf5iusvGK2U7KSGEbEEduK58Z8cT2+Fmo4Ss5K6/4BS/sKz/6af8AfVH9hWf/AE0/76rA+23f/P1N/wB/DR9tu/8An6m/7+GtPYVv5zh/tfKf+gX8jf8A7Cs/+mn/AH1R/YVn/wBNP++qwPtt3/z9Tf8Afw0fbbv/AJ+pv+/ho9hW/nD+18p/6BfyOptLGGyDiLd8+M7jnpWP4h/4+ov9z+tWdBmlmE/myu+NuNzE461B4h/1sH+6aypJxxFpO7/4B6eY1aVbI/aUY8sbqy/7esYtaGjW3n3ysR8kXzH69v8APtWfXTaTALXTTKwO5xvOBzjt/n3rqxM+WGm7Pm8gwaxOMi5fDD3n8tvxKGv3G+5SAHiMZP1P/wBasqORopVkU4ZSCKmmjuZpnlaGTc5JPymmfZp/+eMn/fJqqcYwgonPj61bE4ueISer006LY7CN0ubdXAyki5wfeuQu4DbXUkJ/hPHuO1b+hvJ9laGRGUocruGOD/8AXqv4gtuI7lR/sN/T+tcdB+zquHRn1Oc0/r+VwxiXvR1f5P8AHX0MKiiivRPhDofD3/HrL/v/ANKreIf+PqL/AHP61Z8Pf8esv+//AEqt4h/4+ov9z+tcEf8AeWfbYn/knYfL/wBKMeiiiu8+JCiiigDpNA/5B7f9dD/IVna7/wAhH/gArR0D/kHt/wBdD/IVna7/AMhH/gArgpf7zI+0zD/kQUvl+pmUUUV3nxYUUUUAFdHosAt7F7mTjfzn0Uf5NYNvC1xcRwr1c4+ldFqxaHThBAjHdhMKCcKK5cS72prqfS8P0vZKrj5K6prTzb/q3zOduJmuLiSZurtn6Ve0O48m+8sn5ZRj8e3+feqP2af/AJ4yf98mlWG4R1dYpAynIO01rOMZQcDysLWr0cVHE2bad3pv3+86XV7b7RYPgZeP5x+HX9K5Su1hk86BJCpXcoJB7e1cnf232W9kix8ucr9DXNg57wZ9FxXhU+TGQ2ej/NFar+jf8hSL6N/I1Qq/o3/IUi+jfyNdVb+HL0Pm8r/36j/ij+aOkubaO6hMUmdpOeDVL+wrP/pp/wB9VJrEjxac7RuyNkcqcHrXOfbbv/n6m/7+GuGhTqSjeMrH2mdY/A4fEqGIo88rLXTbU3/7Cs/+mn/fVH9hWf8A00/76rA+23f/AD9Tf9/DR9tu/wDn6m/7+GtvYVv5zyP7Xyn/AKBfyN/+wrP/AKaf99VdtbWO0h8qLO3OeTmuT+23f/P1N/38NdDosskthukdnbeRljk1jXp1IwvKVz1smx+Br4nkw9DklZ66GNrP/IUl+i/yFUK0NaGNTk9wP5Vn13Uf4cfQ+NzRWx1b/FL8wooorQ4AooooAKKKKACiiigAooooAKKKKACiiigAooooAKKKKACiiigAr6Q+H3xP0qXR9P0pp1Wa3gjh8mX5GyqgHaejc/jXzfRUThzIqMuVn2Hr1z/a9hbiyLyBZN0sA4ZlxxweoBwfwpNAl/siC5e83QRSODDAyncMDn5eor5o0H4ha7oW2Nbj7Vbg5Ec5zt+jdRTtc+I/iHWi6/ajaQsclLckE/VuprH2c7m3PG1z3D4hfEbS7fQNS003CJNc2skSxg7nJZSBwOg96+YqUksSSSSepNJW0I8u7MZSu9AoooqyQooooAKKKKACiiigAooooAKKKKACiiigAooooAKKKKACiiigAooooAKKKKACiiigAooooAKKKKACiiigAooooAKKKKACiiigAooooAKKKKACiiigAooooAKKKKACiiigAooooAKKKKACiiigAooooAKKKKACiiigAooooAKKKKACiiigAooooAKKKKACiiigAooooAKKKKACiiigAooooAKKKKACiiigAooooAK63Vf+QZP/ALv9a5Kut1X/AJBk/wDu/wBa48T8cPX/ACPq+Hv90xf+FflI5Kt3w7924+q/1rCrd8O/duPqv9a0xX8JnBw5/wAjKn8//SWZV9/yELj/AK6N/Oq9WL7/AJCFx/10b+dV62h8KPLxX8efq/zJIJ5LeZZYmwy/rXV2N9HfQ714cfeX0NchUttcyWswlibDDt2I9DWNegqi8z08mzieX1LS1pvdfqv61Oi1TTBdp5sQAnUf99D0qLWwRpcQPXev8jV+zvI72ESRnB6Mp6qapa//AMg9f+ug/ka4qUpc8YS6M+wzChh3g6+KofbjrbZ26+vc5uil2sFDbTtJwDjikr1T81aa3CpIZ5LeUSROVYdxUdFJpPRjhOUJKUXZo6nT9UjvQEbCTd17H6VZu7WO8tzE491PofWuORmRw6khlOQR2rsbO4+1Wkc3dhyPfvXm4ij7JqcD9ByPNP7SpSw2JV5Jfev8zl4Ing1WGJxhlmUH8xXUXv8Ax4XH/XJv5GszU4Qur2Uo/jdQfqCP8a073/jwuP8Ark38jRWnzuEgyrCfVIYuh2f4ct1+BxtFFFemfngUUUUAbvh37tx9V/rTPEX+tg/3TT/Dv3bj6r/WmeIv9bB/umuBf71/XY+0n/yTa/r7ZmWdubq7jh7Mefp3rprzUILDYsgYlhwqAcCqHh+2wklyw6/Kv07/AOfaszUrn7VfSODlAdq/Qf5zVziq1XleyOfC1pZTlirx/iVXpfsv6/FGz/wkFp/zzm/75H+NH/CQWn/POb/vkf41zdFX9UpnL/rRmHdfcdKmvWjuq7ZVycZIGB+tXrqAXNrJCf4hx7HtXGV1umXP2mwjcnLL8rfUVzYiiqVpQPdyPN55jKphsVZ3WnTTZo5NlKsVYYIOCD2pK0tbtvIvjIB8ko3fj3/x/Gs2u+E1OKkj4nGYaWFrzoy+y/8AhvvR0Ph7/j1l/wB/+lVvEP8Ax9Rf7n9as+Hv+PWX/f8A6VW8Qg/aYT22f1rjj/vTPrcR/wAk7D5f+lGPRRRXefEhRRU0FtJcCUpjEaF2z6Ck2krsunTlUlywV2b2gf8AIPb/AK6H+QrO13/kI/8AABWjoH/IPb/rof5Cs/XlxqCn1jB/U1w0/wDeWfZZgv8AhApfL9TLooorvPigooqeC0knilkTG2IDOe+ewpNpasunTnUlywV3/lqaegW2XkuWHC/Kv17/AOfersuuWsUrxlZWKnBKgY/nSuRpej4H3wuB7sf8/pXL1xQpqvKU5bdD6/E42pk2GpYWhbna5pX8/wCvwOk/4SC0/wCec3/fI/xo/wCEgtP+ec3/AHyP8a5uitfqlM8//WjMO6+462z1OC+kZIw6sozhgOR+dUtftt0KXCjlDtb6Hp+v86x7G4+y3kcv8IOG+h611s0S3Fu8TfddcZ/rXNUj7CqpLY9/BYmWdZdUo1bc6/4eL+/Q4qr+jf8AIUi+jfyNUpEaKRo2GGUkGrujf8hSL6N/I13Vf4cvQ+Ny1NY6knvzR/NGzrf/ACDH/wB4fzrl66jW/wDkGP8A7w/nXL1hg/4fzPX4r/35f4V+bCiiius+ZCum0L/kHf8AAz/SuZrptC/5B3/Az/SuXGfwz6ThX/f/APt1/oZWt/8AITf/AHR/Ks6tHW/+Qm/+6P5VnVtR/hx9Dy82/wB+rf4n+YUUUVoeeFFFFABRRRQAUUUUAFFFFABRRRQAUUUUAFFFFABRRRQAUUUUAFdHaeA/FF9ax3Nto1xLDKoZHUrgg9O9c5X2D4GgRvAmjMRnNnH04/hFZzm42LjFPc+Zj8OfF4Ut/YN1gemD/WoP+ED8V/8AQAv/APvya+oNP8QWN3YRyzusM5ieYxqc/KpIJH5VWPi3Rn0GXU4ZQwjQv5TnYx5p/vOwNR7nzHceDPElpbyXFxol7HDGpd3aIgKB1JrDr6w8R3Frqnw81O/tiHik0+VgR2Ow8V8n0Rk22mKUbJMKKKKskKKKKACiiigAooooAKKKKACiiigAooooAKKKKACiiigAooooAKKKKACiiigAooooAKKKKACiiigAooooAKKKKACiiigAooooAKKKKACiiigAooooAKKKKACiiigAooooAKKKKACiiigAooooAKKKKACiiigAooooAKKKKACiiigAooooAKKKKACiiigAooooAKKKKACiiigAooooAKKKKACiiigAooooAKKKKACur1D/AJA8n+4P6Vy0aNLIqICWY4AFdbqEZk06ZEHOzgD2rjxTXPD1PrOHacnhsU0t42/CRyFbvh37tx9V/rWFXRaDbywwyvIhUORtBGMgf/rrTFNeyZw8NQlLMYSS0V7+WjMW+/5CFx/10b+dV6t6lDJFfzF0IDuWUkcEZqpWtN3irHlYyMo4iopKzu/zCiiirOYntLuWzmEkZ+q9iK19VuorvSY5Yjx5gyO4ODwawaXcQpXJweSKynSUpKfVHpYXM6tDD1MM9YSX3Puv1Ni4hz4cgYD7jbj9CT/iKxq62zjWbSYo3GVaPBrmryzlspikg+X+FuzCssPUTcove7PTzzAThSo4mK93kin5NL9SvRRRXUfNBXUaIGGmJuHBYkfTNYVjp8t7IAoIjB+Zz0H/ANeupJitLbkhIo1/ICuHGTTSgtz7HhbB1ITli6mkUrK/Xu/RWKN8BLqtjEOqkufp/kVeuhutJh6xsP0rGXV7QXLXJhlaVhtySMKPQVN/wkMH/PGT9KxlRqe6ktj1qOaYBOrKdVXm/PayS6eV/mc9RVy7lsZVZoIZY5Cc4yNtU69KLur2sfn1ekqU+VSUl3QUUUVRibvh37tx9V/rSa7G011bRoMswIA/Gl8O/duPqv8AWtO4ktbeaOadgr4IQn9a82cnHENpX/4Y/QMHho4jI4UpyUU3q325/wCrFe8Yado/lx9doRT7nqf5muXrotRuLK+thELtVYNuBIP+e9c+6hXZQwYA4DDvXRhVaLvueHxJNTrw9k06cUkrNP8AJjaKKK6j5sK1tBufLumgJ+WQcfUf5NZNOjkaKVZF+8pBFRUhzwcTswGKeExMK66P8Ov4HT6xbfaLBmA+eP5x9O9ctXawyLcQJIvKuucVy81rFb6hJDO7RxjlWC547VyYSpZOD6H0/E+CVSdPFU9paN7Lyd/T8jW0BMWTt/ekP8hT9ZspLuFHiG54yfl9Qf8A9VNt9U062gSGN32qO6nmpRrdiT/rGH/ATWLVX2vtIxZ6lKWXyy+OCrVo7JO0lvv+ZzLwyxHEkTqf9pSKZiur/tiw/wCe/wD443+FH9sWH/Pf/wAcb/CuhYip/I/6+R4UshwF/dxkfw/+SOZit5p2xFE7n2FbkdodO0a5MmPNkUhsds8AfrVr+17D/n4H/fJ/wqrfalZXUJt/OcK2CWVPQ9KiVSpUaTjZHZQwOX4GnOpCvGdRppapatW7/jcm0NCumqf7zE/0/pUWtWEtzsmhXcyjDAdcU+LVtPhiWNGYKowPlNSDWrEnBkYe5Q1l+9VR1FFnpc2XVMBHBVa0dEldSW66/ecy8UkZw8bKfQjFMrq/7YsP+e//AI43+FH9sWH/AD3/APHG/wAK6PrFT+R/18jwXkOAvpjI/h/8kc1Daz3DARRO3uBx+ddNp9gLS0Eb4Lk7mI9e1KNVsT0uF/EEUf2rY/8APwv5GsK1SrUVuWx7GV4DLsDJ1PbRlJq17q33XMvX7gtOluD8qDcfqf8A6386xq09UFtPM9zFdIxIGUwc56cVmV20ElTSPks6nKpjqk5NNN6Waemy2CiiitjygrqtHuftFggJ+aP5D/T9K5WtPRLnyb3yyfllGPx7f59658TT56foe7w9jPq2Nin8M9H+n4jtdtvKu1mUfLKOfqP8ik0GPdfs3ZEP5/5zWzqlt9psJFAy6/Mv1H+TWXaanY2SssME3zdWYjJrCFSU6HKld7HsYvBUcJnCxFWSjB+9r362+evzNLWBnSp/w/mK5SugbXrZ0KtbuVIwQcc1j3TWjBTbJKh53ByCPwrTCqUFyyRxcRVcNi6ir0Kqdla2t9+mnmV6KKK6z5cK6bQv+Qd/wM/0rma6bQh/xLv+BmuXGfwz6ThX/f8A/t1/oZWt/wDITf8A3R/Ks6tLXBjUmPqoNZta0f4cfQ8vNlbHVv8AE/zCiiitTzwooooAKKKKACiiigAooooAKKKKACiiigAooooAKKKKACiiigAr6x0meWD4P2r25ZZxpibCvXO0dK+Tq+u/CcIl+HujxnobGI4/4CDWVR8rizSn1OW0bwXBbaWL3W7l2uPLIVWkKogPO33p994D0vVNFM2mOI7pV5ETEoW9CD0ra1i0maW0uX3zwRFt0ajoT0JFLpNrO97dXVtut4ZIgi7l4LeuK0WKqc3Ncfs42sUre2a2+CupQTJtkjsrlWB7EBs18uV9g+KYTb/DrWlJG42E7MQMbiUPNfH1TGXNOTJkrJIKKKKsgKKKKACiiigAooooAKKKKACiiigAooooAKKKKACiiigAooooAKKKKACiiigAooooAKKKKACiiigAooooAKKKKACiiigAooooAKKKKACiiigAooooAKKKKACiiigAooooAKKKKACiiigAooooAKKKKACiiigAooooAKKKKACiiigAooooAKKKKACiiigAooooAKKKKACiiigAooooAKKKKACiiigAooooAKKKKAJIriaAkxSumeu04zUv9o3n/PzJ/wB9VWoqXCL1aN4YmtTXLCbS8mx8s0k775XLNjGTSeY/99vzptFOy2M3Um25N6sUszfeYn6mkoopktt6sKKKKBBRRRQB0emanbfZYoZH8t0GPm4B/GtIrFcR4ISRD9CK4qlBIOQSD7Vxzwib5oux9VhOKalKkqVampJK3bTz3Onk0Oyc5Cun+63+NLHpFjB87Jux3kbj/CuaFxMBgTSAf7xpjMzHLMT9TT+r1NnMTzvL0+eGEV/l/kdTPqllaptVw5HRI+f/AK1YN9qU182G+WMHIQf19ap0VpSw8KbvuzgzDPcVjY+zfuw7L9f6sFFFFbnihRRRQAUUU+KV4ZVkQ4ZTkHGaGONrrm2Oh0GFo7N5GBG9uM+gpuvwPJbxSKpIQnOOwP8A+qsz+2b/AP57D/vgf4Uf2zf/APPYf98D/CuL2FX2ntND655vlzy/6j79rWvZb3ve3N3KFFS3FxLdS+ZKwZsYzgD+VRV2K9tT5KaipNQd156fhd/mFFFFMkKKKKAOm0uWG2sVjku4Cc5ADjgHtSahBaaggK3MKyr0bcDx6Guaorl+re/zqWp9J/rCpYZYWdFOCVt30Jrm2NtIEMkbkjOY2yKhoorpV7anz1SUZSbgrLtuFFFFMgKKKKACiiigAooooAKKKKACiiigAooooAKltkMlwgEqRHOQ7nAGKiopNXRdOSjJSavY7L7Za/8APzD/AN9isa90yGWVpba5gUNyVLjGfasaiuanhnTd4yPocbxBHGw9nXoppbatNCsNrEZBwcZFJRRXUfOMKKKKBBXW6VC0OnRK4IY5JB9zXL29zLayeZC21iMZwDxVr+2b/wD57D/vgf4VzYinOouVbHv5Hj8JgJutV5nJq1klb77/AKFrxBAwuI5gp2FdpI9Qf/r1jVf/ALZv/wDnsP8Avgf4VSkkaaRpHOWY5JxiroxnGPLI5M1r4XE15V6Dd5PVNL803+Q2iiitjywooooAKKKKACiiigAooooAKKKKACiiigAooooAKKKKACiiigAr618M366d4C0KV45JFa0iXCDJ+4K+Sq+tfDlib74faHFhGH2WFsPnHCD0rKpa6uaU+pbl1S3IcRw3MZkHUJnrVqKeC2gtVnM0g2bg2PfvVSTw3I0a+Wtqrc7gdxBPYipB4fu3ZBLLbGNEwMBsj6U/cL1IvFWoR6j4C8QPEkiKllMPnXGfkPSvkGvrfxDaSWHw+8QQyGM7rOYqUz02HrXyRRC13Yip0CiiitDMKKKKACiiigAooooAKKKKACiiigAoqxYWNxqeo21haJ5lzcyrDEmcbmY4Az9TVrX9Cv8Aw1rVzpOpxCO6tyAwU5BBGQQe4IINAGbRRRQAUUUUAFFdQvgbUT8PH8YsyraC5EKxFTuZc7TJnpjfhfrn0rl6AsFFFFABRRRQAUV1HhrwU3iloIbTxBotveTkqlpdyypJnOAP9WVJPUAE9a3dZ+Dms+Hbc3Os61oVjbbgiSy3EmJGPZQIyT+VK6HZnnVFdT4Y+HviHxfPIukWqyWsb7HvJG2Qj6EjJ9cAE89K72H4CRxSC31Txnp1pdkZEKRbyR/wJ1P6UOSQKLZ4zRXuNz+zjdLFus/E0Mz46S2hjH5h2/lXk3ijw3feEtfuNH1ExNcQhSXhYlGDAEEEgHv6UJp7A4tbmPRRRTEFFFFABRRRQAUUUUAFFFFABRRRQAUUUUAFFFFABRRRQAUUUUAFFFFABRRWho2lrrGoLaNqNjYAqW8++kKRjHYkAnJ+lAGfRXqf/Cg/Fb28U9tfaNdRSqGR4blyCpGQQSgBB9qlj/Z78XPGGa90aMn+Fp5Mj8oyKXMiuVnk9FepXfwB8ZWyBon0y6P92G4YH/x9Vrgdc8N6z4au/s2s6dPZyEnb5i/K+Ou1hww+hNCaYmmjLooopiCiiigAooooAKKKKACiiigAooooAKKKKACiiigAooooAKKKKACiiigAoqezt0u7yKCS6htUc4M0+7YnudoJx9Aa9C0z4K67remDUdI1nQb+3JKgwXEnUdRzGMH2OKTdhpNnm1Fb/iXwsfDE7W02taVe3SSGOWCykkdoiBzuJQLx04JOfoawKYgooooAKKKKACigDJAzivSdL+C2ta5ZPd6Tr3h2+iQlW+z3cjYbGdp/d8H60m7DSbPNqK9Vh/Z+8YSk77jSYcdN9w5z/wB8oafJ+z34uSMst7o0hH8KzyZP5xgUcyHys8norqvEPw48V+GITcalpEotgMmeEiVFH+0Vzt/HFcrTFawUUUUCCiiigAooooAKKKKACiiigAooooAKKKKACiiigAooooAKKKKACiiigAooooAKKKKACiiigAooooAKKKKACiiigAooooAKKKKACiiigAooooAKKKKACiiigAooooAKKK1fDmm2Wsa9aadfX8ljHcyLEs6QebtdiAMjcvHPXPHpQBlUV6B8Rfhxa/D+GzVtde+u7ssUiFl5ahVxklvMPcjAx69K8/pJ3G1YKKKKYgooooAKKKKACiiigAooooAKKKKACiiigAooooAKKKKACiiigAooooAK9l0b4wadpmiWNiUv91vAkZ2quMhQDj5vavGqesMrpvWJ2XONwUkZqJ01PRlRk47HuB+N+n/3dRx/uL/8VTf+F22GPu6j/wB8r/8AFV4l9nn/AOeMn/fJpfs8/wDzxk/75NR9VW2pftZHrur/ABgs9S0a/sdt9/pFvJENyrjLKQM/N7147Uotp2ziCQ4BJwh4AGSfyqKrhSVPRESk5bhRRRVkhRRRQAUUUUAFFFFABRRRQAUUUUAdh8K7L7f8TtBh/u3Hnc/9M1L/APsten/tCeF/NtLDxPbxktCfst0QP4SSUY/Q5Gf9pa434DWRuviXHN/z6Wks354T/wBnr6R8Q6Lb+IvD1/pF1jyruFo92M7T/C31BwfwrOTtI1irxPiGirF/Y3Gmajc2F3H5dxbStFKnoynB/lVetDIKtabp9xq2qWmnWq7ri6mWGMHpuY4GfbmqtewfADwz/aHia51+ZD5OnR7IT2Mrgj8cLu/76FJuyGld2PUvHPh2Cw+CupaJZqfJsrFCuByREyuWPudpJr5i0zwxr2tWzXGl6Nf3sCvsaS3t2dQ2AcZA64I/OvsvX7M6l4b1SyQbjc2csQA5zuQj+tfFFhf3el30N7YzvBcwuHjkQ4II5qIbFzWps/8ACA+L/wDoWNX/APAOT/CszVNE1XRJI49V027snkG5FuIWjLD1GRzX2d4lupbHwrrF3AxWaCymljYdmVCQfzFfEsssk0jSSyNJIxyzOckn3NVGVxSikMoooqiDX8KytB4w0SZMb47+Blz6iRTX0X8UvDDeL/FHg7Rmd0tnluZbllOCI1EZOPc9AfVq+evBIDePvDgIBB1S2BB7/vVr6w1O7gt/iD4dhl2+Zc2d9HFnruBgY4/BTUS3NIbHmnxj8ZXHg+00/wAIeGx/Z0bWwkkkg+UpFkqqKeoyVJJ69OeTXz8zM7FnYsxOSSck17h+0F4VuhqFp4ogVntWiW2uMD/VMCSrH2OcfUe9eHU47Ez3Oz8B/EbV/Bepw7LiWfSiwE9m7Fk2k8lBn5Wx3H45rovj21rceMtMv7RleK70uKUOvRwXfDflivKq6A+LLq6vdOn1WztNSisLOOyhgnQhfKQ8D5SDnkjPvTtrcL6WOfor6Y8beEvBXhvwDe+ILTwxZvKkUZhSVnxudlUZAbnG7OM9q8A8OeHr7xd4jg0rTolEtw5JODshTqWPsB/QdTQpX1BxtoUdN0u/1i+jstNtJru5k+7FChZj78dvevTtJ+AXiK5gFxq9/Y6VF1ZWbzXUe4Hy/wDj1dN4s1rS/g1oMPh3wtFGdduow9xeSIGdV5AdvcnO1eg5OOefENV13Vtdn8/VdRuryQdDPKW2/QHgfhSu3sFktz1U/BjwzG6xSfEfThIf4SkYJ/DzauD9niO6thPpvi6C4Q/dP2TKn/gSyH+VeHVe0rWtT0O8W70u+uLSdTnfC5XPsR0I9jRZ9wuux2/ib4MeJvDOmXOpSy2FzZW675HhmIKr9GA59hmvOq96l+IFx40+BfiM3oQapYrDFcMi4EivIu18dAThgQO4zxnA8FojfqEkugAEkADJPavoTxH8MEsvgdDbRWyjV9PUahOyqNzuR+9Un0Cn8fLFebfCHw1/wknxAshKm60sf9Lnz0IUjaPfLFePTNfUGia9p3ia1vHsm82K3upbOYMBguhwfqCCCPY0pOxUI3R8SUV0Xjrw43hTxnqWkgHyY5N8BznMTfMnPcgHB9wa52rMwooooAKKKKACiiigAqzYadfapdC10+zuLu4IJEVvE0jkDqcAE1WqW1up7K6iurWZ4biFw8ckbYZWHQg0AbP/AAg/i3/oV9b/APBfL/8AE0f8IP4t/wChX1v/AMF8v/xNfWdrrNzcfDuHXMqLqTSVu87eN5i39PTPavnX/heXjn/n+tv/AAFT/CoUmy3FI5mLwH4vmkWNfC+sAscAvZSKPzIwKxLu1nsbyezuozFcQSNFLG3VWU4IP0Ir13w/+0FrkF9BHrtpaXVkWxLJDGUlA9RztOOuMc+orh/iZFDF8Rtba3lSWGacXCOhyCJFEn/s1Um76iaVtD6H+C13Jd/C3SxKzM0LSxBmbJKiRsfkCB9BXzR4pvbufxXqzS3M0jC8mALyE8bzX0h8DlI+F1iSCAZpiMjqN5r5o8Sf8jTq/wD1+zf+hmpjuypbIs6D4z8ReGp1k0rVrmBQ24wly0TH3Q8H8q+kPDeq6T8Yvh/LFq1rD9oUmK5iQf6mXHyyR5JI4OQfqOec/KVe9fs3BvL8Sk52ZtsfX97n+lE1pcUHrY8V1zSZ9B12+0m5Iaa0naFmXo2DjI9j1/Gs+u8+MzRN8VtZ8rbgeSG2/wB7yUzXB1S2Je4UUUqnDA4Bweh70xCUV9F/C7wx4R8a+DxqV/4XsY7qK4e3kMRcK+ACCAWOOGH4g15DfeJ7bTvFl9caX4f0eOzV2hS1ubUToUVjgkOT8x4yRj2qU7lONtTkqK+vvDWg+D/EXhrTtYTwnokYu4FlKCxhO1iORnb2ORXz38QfFcd/rmqaVp2j6TYabDO0KCCwiWVtjfe37dwJI7EcHHPORSuDjZHC0UUVRIUUUUAFFFexfCf4bWN7YSeL/FKoNJtw0kEMv3JAvLSP/sDHTvg544KbsNK5xPhf4beJ/FyrNp2nlLQnH2u4Plxfgerf8BBruh8BoLGIHXPGen2MnXaIwRj6u6/yrnfG3xc1zxFfywaVdT6Xo6fu4be3by2dOmXK+v8AdHAHHPJPnjMWYsxJYnJJ70tWPRHtNr8EPD9/IIrL4g2VxKxwqwxRuSfoJabqH7OmsRAnTtcsbnHaeNoc/lurxeu/8A/FPWfCWpQQ3V3Nd6MzhZreVi/lr/ejJ5UjrgcH9QNS6MaceqKGrfC3xnpF59mfQru6yu4SWcZmQjJHVRweOh56VQbwH4uVSzeGdXAAyT9jk/wr6f0XV7m6+JviLT/O32MVnazRIOgZgcsPqMfkK8s/aKvrn+2dGsRKwtxbPLsBIBYtjJHfhf50lJt2G4pK54lRRRVmYV9G/s6k/wDCK6sMnAvgcf8AAFr5yr6M/Z1/5FbV/wDr9H/oAqZ7Fw3Pnq+lM+oXMzdZJWY856kmo4opJ5UihjaSRyFVEGSxPQADqasQWVzqWrJZWcLTXM83lxRr1ZicAV9IaJ4d8N/Bjwo2t6u0c+rumGl6szkf6qEdh79+ScDgNuwkrnl2h/A7xhq8azXMNvpkTAEfa5PnIP8AsqCQfZsVvRfAWzDiC68cWMV33hSAMf1kB/SuL8X/ABR8SeLp5FmvHs7AkhbO2cqmP9ojlz9ePQCuLpWYXiexap+zxr1urNpurWN6B/DKrQs30+8PzIrzXX/CuueF7kQazps9ozHCOwyj/wC64yp/A1P4f8a+I/C8inSdWuIIwc+QW3xH6ocj8cZr6G8DePdG+KGjzaNrdnbDUAn7+0cZSZf76Z5GPTqOue9JtoaUXsfLVezfs63cqeKNXsgzeTLZCVlzxuV1AOPo5rmfil8OX8Dask1pvk0e7J8h2OWjYdUY/qD3H0NdL+zqB/wlWrnHP2Ic/wDA1pt3iEVaQn7Q11cJ4w06BLiVYf7PVvLDkLnzH5x68D8q8nstW1LTblbmxv7q2nXpJDKyMPxBr1L9oj/kd9N/7Bq/+jJK8hojsKW59E/CL4o3fiW7bw14ieOe6eIm2nZBmYAfMjjoTtyc45AOeevB/Fv4f/8ACP8AjG2GiWbva6sC1tawIWKyDG9FUZJHIIA/vY7VgfC8Sn4m6B5JO/7UM4/u4O79M16x+0XJGmj6CMYuPtMjIwPIAUZ/Ur+VLaWhW8dTxf8A4Qfxb/0K+t/+C+X/AOJo/wCEH8W/9Cvrf/gvl/8Aia+pvhjq93rvw50bUL+Vprp43R5G6vskZAT6nCjJ714VffG3xtBqFzFHe2wRJWVR9lTgAkDtQpNicUjj18DeLmYAeF9ayfWwlH/stZep6XfaNqElhqVtJbXcW0vFIMMuQGGfwINem6X+0B4qtZ4/7Qt7C+g3AyAxGNyvcKVOAfcg1j/GC7stV8XWmt2Em+31TTobodMqfmTa2OhGzBppu+omlbQ8/oooqiQopQMkAd662H4Y+MLlS9rpH2lBwXt7mGVQfTKuRn2ouOxyNFdl/wAKp8c/9C7c/wDfSf8AxVTSfB7x7FEJG8PyFT2W4hY/kHzSugszh6K3dT8F+J9GjaXUNB1CCJPvSmBig+rDj9awqYjR03QNZ1hJH0vSb++SMgO1rbPKFJ7HaDirv/CD+Lf+hX1v/wAF8v8A8TWh8MdZvdG+IWjG0naNbq6jtZlB4kjdgpBHfrkehANfRfxX8Tan4T8Gf2lpMiR3P2mOPc6BxtOc8H6VLbTsWopq58yf8IP4t/6FfW//AAXy/wDxNKfA3ipLW4uZfDupwwW8TSyyT2zxqqKMk5YDoK6kfHPxyGBN7akA9DapzXa+Dvi/ceMp7jwv4jt7SA6jbvbwXUGUXcUIw4Ynr2I78Y54G2CUWeBUVasLtbC9S4e0t7tUzmG4BKN9dpB/Wvo3W/C3gfTfhtL4qg8K2Zc2MdzFFLI+A0gXaDhucFh06027CUbnzRRUk8gmnklEaRB2LCOMEKuT0GewqOmSFbPh280GzvXbX9JuNRt2AAWC68kx88t0+Y+2RWNRQB9PWfwg+Hl9o1vqsVnd/ZJ7dblGa5fOxl3AkZ9DXCqPgYWALakoJ6nzsCvW/BjM/wAItKLMWP8AZQGSc8BMD9K+QKzjqaSsraH0Dd/BHwv4k0dNT8H61IiygmIyN5sLex4DKc9c5I9K8N1rRr/w/q9xpepQGG7t22uhOe2QQe4IIIPvXpXwD8Rz2HjJtDZ3a11KJyseflWVFLbsf7qsPy9K1v2jbCCLUtB1BQBPPFNC/HVUKkf+jDTTadmJpNXR4hRRVnT7G41TUrawtU33FzKsMa+rMcD+dWQe3/BXwDaan4S1fU9Utww1NHsrdmXJSLBDupPcscZ7FK8T1bTLjRtXvNMu123FrM0Lj3U4yPavsHQrnSNBu7HwPayZurTTVnA2gBkDbCx/2i2SR75rxb9oHwz9i8QWniGBP3N+nlTkDpKg4J+q4x/uGs4y1NJR0PG6vaLYf2rrun6dz/pVzHBx1+Zgv9ao11nwxszf/Evw/CoyVu1m/CMF/wD2WtGQtzZ+MXgm38H+KIpNNg8nS76PfCgJIjdcB1BJJ9G/4F7V51X1x8WvC3/CUeA7tIo917Zf6Vb4HJKg7lH1XIx64r5HqYu6HNWYUUUqqzsFUFmJwAByTVEnr/wN8D2fiC51LVtWs47mxhT7NEkqblaRhliPdVx/32D2ryuJYLDVwl/bPcQwTbZoFk8suAeV3YOPrg19heA/DS+E/Bun6SVUTpHvuCO8rctz3weB7AV8pePLT7F4/wDEEG3aov5mUeis5YfoRURd2y5KyR7D4D8CfDrx3oLalbaTe20kUphmge8ZtjYB4I6jBHOB34qlr+hfBvw1rVxpOpJqCXkG3zFRpWA3KGHI9iK1/wBnX/kVtX/6/R/6AK8v+M//ACVnW/8Ath/6IjpL4rDekbnoel/Df4Y+ObKU+GtTu4biJcsokJZM9CyOMkfTH1ry3x38P9U8CaikN4yz2c+fs93GMLJjGQR/CRkcfkTWV4W8QXPhbxLY6vbM+beUGRFbHmR5+ZD7EZFfS/xmtbbUPhTqNw21vIMNxA+Ojb1XI+qsR+NPVMLKSPlCprS3F3dxW7XENuJG2+bMSEX6kA4HvWr4VvbKz161GoaXbahaTSpHLHMGyFLYJUhhhsete3/FPwx4R8F+DTqFh4ZsWu5p0tojIzlULBiWxu54U496puzsSo3VzgovgR4vnhSaGTS5IpFDI6XWQwPIIIXkVx/irwhrPg7UlstYtxGzrvjkQ7o5B32t7dx1H4iu/wDhN8V28OSRaDrkpbSHbEM55NqSe/8AsZ/KvdfFXhXSfG+gNYXwDxuPMt7iPBaNscOp/wAgipcmnqUoprQ+LqK2/FXhbUvCGuTaXqURV15ilA+SZOzqfQ/oeDyKxKszCtTw3/yNOkf9fsP/AKGKy61PDf8AyNOkf9fsP/oYoGj1r9o7/kLaD/1wl/8AQlrxGvcf2iJBFrnh2QxpIEikYo+drYZeDjtXSfD/AMJ+C/Ffge01q98M2UM5DrPsZwmUYgkfNwCADUJ2iW1eR81UVd1e+g1HU5rm2sILCBz8lvBkqg7ckkk+p/lVKrMwooooAKKKKACiiigAooooAKKKKACiiigAooooAKKKKACiiigAooooAK1tLkc2U8e47BIjBT0GQ2f5D8qya1NJx5M+f76f+zVrQ/iIaNK0KLcKX9TVnUHiZUCMC3qKrB0/yKN6Fs9vpXe4tzUjVStBxKlxJLHbSmMsjFSDtOPlIwf04+lYlbt2VMMpXuh/lWFXJivjXoY7BRRRXMAUUUUAFFFFABRRRQAUUUUAFFFFAHtX7OdmX17W77HENqkOf99s/wDtOvSNG8YtJ8YfEPheefMQihltATwHEamRR7ndnH+ya5T9nOzKaDrd9j5ZrqOEH/cXP/tSvMPEHiS40j4z6lrsBJks9Vk4BxvRGKFc+hUEfQ1m1ds1TskdN8fvDH9neJ7fXoI8W+pJtlIHAmQAfhldv4hq8hr6/wDHmhwePPhzPHZYmeWFb2xYD7zgblx/vAlf+BV8gVUHdEzVmFfTCf8AFqPgZu/1Wqzx5weG+0yj+aL/AOi68e+E/hn/AISfx9YwyJutLQ/a7jIyCqEYHvlio+hNdT8f/E39oeJrbQIHzBpyb5gOhmcZ/Rdv4saHq7BHRXPbPh5ejUPh34fn6n7DHGT6lBsP6rXyDrVkdN17UbBhhra6khI9CrEf0r6f+CF4Lr4XafGOttLNCf8Avst/JxXz/wDFCyOn/EzX4WGC10Zv+/gD/wDs1THdjnsmfVXjH/kSNf8A+wbcf+i2r4or7X8Y/wDIka//ANg24/8ARbV8UUUwqBRRRWhmb3gf/kf/AA5/2FLb/wBGrXtHx61W60PWPB2qWLhLm1luZIyemR5PB9j0Psa8X8D/API/+HP+wpbf+jVr1v8AaS/5ln/t6/8AaNQ/iRa+FnqHhvxDovxF8JmZY4poZ08q8s5PmMbEcq39D3614N8R/g/f+FWm1PSFkvdG5ZsDMlsPRh3X/a/PHU8T4Y8Vat4Q1dNR0m4Mcg4kjblJV/usO4/UdsV9T+BfiHpHjuwzbsINQjXNxZSN8y+pX+8ue/0zjNJpx2KTUtGfH1Fe7/Fb4PLGk3iDwvbBUUGS6sY+AB1Lxj+aj8PSvCKtO5m1Y+qfiqqt8Eb0soJWG1KkjofNjHH4E1g/s9eH0tvD1/r0kY8+7m8iJiOREmM4PuxOf9wVu/E+RZfgXeSIco9taMp9QZYq0PhRG8Hwk0YQbWk8mV0B6bjI5wfxNZfZNbe8fMvjXW38ReM9W1RnLLNct5We0a/Kg/75ArBoorYxCiiigDSsNbvNO0nVNNgKfZ9SSNJ9y5OEcOuD2OR+RNZtFavhvRJvEniTT9HgyHu5ljLAZ2L1ZvwUE/hQB7H4IUfD34K6r4pfCajqYxbZ4I6pFwevJZ/cVkfs/eI/sXii70KZ/wB1qMXmRZ/56pk4/FS3/fIqf49a1Bbvo/hDT8Ja2EKyyRqeFO3bGv1Cgn6OK8l0bVJ9E1qy1S1/11pMsyAng7TnB9j0P1qErotuzPeP2hPDP2nSrHxJAmZLRvs1wR/zzY5Un2DEj/gdfPNfbF7bWHjPwfJBndZapZ5RyuSFdcq2PUZB+or4w1GwuNL1K60+6TZcW0rRSL6Mpwf5UQelgmtblaiiirICvcPhNr+ieK9afQ9Z8IeHfMEBkgni06NSduMqwIOTg5z7GvD69H+Bv/JULP8A64Tf+gGplsVHc9i8dt4G8B6TBfXfgzS7kzy+VHHFYQjnaTkkrwOP1rgYfi14BaREn+HdmkB4YpbwOQPZSoB/MV0P7RX/ACK2kf8AX6f/AEA1850oq6Kk7M+mdO8N/C34m2Ms2lWMVrcquHS1H2aaH3MY+U/XBFeO/EX4cXvgLUY/3jXWmXGfIutuMHujDswHPoR06EDnPD2v33hnXLXVtOlKTwODjPDr3VvUEcGvq3xjb2Pi74WX8xXdb3GnG9t2bAKsE8xD7ds+2RS1iw0khul/8kXsv+xeT/0nFfIFfYOkqz/BqxVVLMfD8YAAySfs4r5Oi0LWJ1LQ6VfSAHBKW7nH5CnDqE+hn0Vqr4Y193VE0PU2ZjgAWkhJP5U7X/DOqeGJbOHVrf7PPdW4uVhY/OiFmUbh2Pynj+uRV3IsfT3wY/5JNon/AG3/APR8lfL3iT/kadX/AOv2b/0M19Q/Bj/kk2if9t//AEfJXMaz+z9pupaldXtvr11A1xK0pWSFZAGZiT0K8c1mmk3c0abSsfONfTHwptIPAnwouNf1ceQLktevkYby8BY19yeo/wB8VV0P9nvSdP1SK61PVpdRgjO77N5AiVz/ALR3Eke3FcT8cfE+tXXiVvD1zbtZaZaESQRDpcZGBLnuOoA7cjrmm3zaISXLqzzTWNTn1rWb3VLo5nu5mmfHQFjnA9h0qlRRVmYUUUUAfTX7Pn/JPbn/ALCUn/ouOvnDVP8AkLXv/Xd//QjX0d+z0274fXgx93U5B/5DiP8AWvnHVP8AkLXv/Xd//QjUR3ZctkfWnwp/5JfoP/XA/wDobV8o6/Ks/iPU5Uzte7lYZ9C5NfV3wp/5JfoP/XA/+htXyXqn/IWvf+u7/wDoRojuxz2RUoooqzMKKKKAL+h6XJrevafpcRw93cJCD/d3MBn8M5r6K+Nt/F4d+GdtotgFhjuZY7VY17QoNxA/75QfjXkHwbjSX4r6IrjIBmbHuIXI/UV6H+0gxFr4cXJ2l7gkfhH/AI1D+JItfC2eBUUUVZAUUUUAe/fArWbvXfEWtXV5s8yOwtLcbBgbYwUB+pAyfcnoOKxv2iv+Rp0j/ryP/oZqz+zj/wAhbXv+uEX/AKE1Vv2iv+Rp0j/ryP8A6Gaz+0afYPGqKKK0Mwr6M/Z1/wCRW1f/AK/R/wCgCvnOvoz9nX/kVtX/AOv0f+gCpnsXDcxvgF4YjuNU1PxNcJuNs5trUkcByMu31CkD6Ma4/wCM3iibxB48urQOfsels1rCmeNwP7xvqWGPoor274L2qW/w0spVxm4nuJWwMciVk59eFFfMvippG8X600ufMN/OX3dc+Y2c0lrJjlpFGRRRRVmYVo6FrN14e12z1ayfbcWsokX0Yd1PsRkH2NZ1FAH2D440y18a/DO9FuPMWe0F5Ztt53Bd6Y9M9PoxryP9nX/kadX/AOvIf+hivW/hTdyXvwv0GWUkssBiGTnhHZB+iivKvgBCLfxtr0IORHbFAfpIBWS2aNnumUv2iP8Akd9N/wCwav8A6MkryGvrLx98KrDx5qVvqE+o3NpcQwiABFVkKhi3Q85yx7+lcWv7N9vvBbxPKUzyBZAHH131UZJImUW2c98APDkt94tm110YW2nRMqP2Mrjbj3wpbP1HrWX8a/FcfiPxqbS0m8yy0xDAhByrSZzIw/EBffZXovxJnufhl8PrTRfClk9vZXLNFPf7suhI55/vvz83YDAxxj5xoWruKWi5T61+DH/JJtE/7b/+j5K+VdU/5C17/wBd3/8AQjX1V8GP+STaJ/23/wDR8lfMd9omrXGrXvk6XeyYnfOy3c4+Y+gojuxy2RjUVqf8I3rv/QF1H/wFf/CpdX8KazoOmWV9qtlJZpevIsMc6lJDs25JU8gfMMZ61dyLGNRRRQIK9d/Z3lkHjnUYQ7CJtNd2TPBIljAP4bj+ZryKvWv2eP8Akf7/AP7Bcn/o2KplsVHc7H4/eIdY0SHQItK1O7sRcG4MptpWjZtvl4yVIP8AEa8bs/iL4ysZ1lh8TamzKcgT3DTL+KvkH8q9O/aQmVrjw5CM7kW5c+mCYwP/AEE14VRFaDm3c9/8DfHn7Xdw6d4rihg3/KuoRfKu7t5i9s/3hwPQDkdN4/8AhHo/iuykvtIhhsdX270kiAWOc9cOBxz/AHhz65r5ar6e+BXiibXPB8umXUjSXGlOsSseSYWB2A/Taw+gFTJW1Q4u+jPBPCNtPZfEnQbW5ieKeHV7eOSNxhkYTKCCPUGvfvj3/wAk3/7fYv5NXJfEXRI9O+O/hXUYVCrqN5aPJjvIkyqTj6bPxzXY/HaCa4+HWyGJ5G+2RHailjjDelDd2mNKyaPlqitJPDutyIHTR9QZSMgi1cg/pVi08H+Jb65S3ttB1J5XIAH2ZwB7kkYA9zxWlzOxi19PeMP+Tck/7Bdl/OKvm3VtNn0bV7zTLkoZ7SZ4ZDGcqWU4OD6cV9JeMP8Ak3JP+wXZfziqJdCo9T5hoooqyAooooA+vvBX/JIdL/7Bf/shr5Br7D8A+T/wqzRftH+p/s5fM6/d289OeleTwQfAqdmDXN5Dg8eZ9owfpgH9azi7XNZK6Ry/wU0mXUviXYzqjGGySS4lYdvlKr/48w/WrPxu8VweIvGS2dlL5tnpaGEMDlWlJy5H5Kv/AAH0r1/QdP8ABWq+HNU0TwDq0WnTXEY86e0LNOo7E+Z8xHJHUYzwQa+f/G3w+1rwNeKmoIs1nKxEF5Fyj98HurY7H3xnGaad2S01Gxyles/Abw6l/wCKbnXroKLXSosqz8L5rggHn0UMfY4ryavfdQH/AArf4AR2fMeq61w46ENKMtkdtsYC/XFOXYUd7nAD4gyf8Li/4S4u32f7Xtxj/l2x5eMeuz9ea+ifiH4bXxd4Gv8AT4lElx5fn2hHP71eVx9eV+jV8cV9Z/B3xGPEHw9slkfddWH+hy564UfIf++CvPqDUzVtUVB3umfJhGDg9a9J+Bdm1z8TrWYLkWtvNKT6Ars/9nql8XvDP/CN+P7wRR7bS+/0uDA4G4nco9MNu49MV1P7OtoX8U6veY4ishET/vuD/wCyVTfu3JS96x7Hpni1Lz4ha54Xk2iSyhhnhwOWVlBcH6Fl/wC+vavmj4n+F/8AhFPHV9ZxR7LOc/abUAYAjcn5R7Kdy/8AAa3Nb8XSaH8fL3XQzGO3v/ImAGS0SqInGP8AdBx7gV6X8dPDaa54Mg16zCyTacfM3JzvgfGenXB2t7DdUrRlv3kz5nr0T4L+GP8AhIfHsFxNGWs9MH2qQ44Lg/u1z67ufcKa87r6C8LgfDP4G3WvOBHquqKJIc9dzjbCPcBcyY9zVSehEVqd14U8ZDxJ448VadFIGtNMMMVuAPvMN4lb/voAfQCvBPjZafZfilqThQqzpDKMDGf3aqT+amtv9nu82eOr+B3P7+wcjPOWDof5Fql/aJtDH4w0u7xhZbDy8+pV2P8A7MKlK0im7xudX+zr/wAitq//AF+j/wBAFeX/ABn/AOSs63/2w/8AREdeofs6/wDIrav/ANfo/wDQBSeOU+E8nje+XxNJdxatiP7Qyeds/wBWu37oP8O3pRe0mNq8UfPljZz6jf29laxmS4uJFijRRklicAV9AfG/xDa6J4Ls/B9tP5lzOsQkBOSsMeMFvcsq/ka0vBQ+EVhrVu3h66tTqjEpDJcPLvyRjC+ZgAkHHHJziuC+KHwq8Q2F3e+JEvpNatnJluJHGJ4h7qOCoGOVxgDoAKd7sVmloeW6X/yFrL/run/oQr6M/aGH/FAWP/YUj/8ARUtfOel/8hay/wCu6f8AoQr6P/aD/wCSe23/AGEo/wD0XJRLdCj8LPmWvsnQNXsdH8CeGZNQuEt457S1gR34Xe0QwCe2cV8bV9D/ABL/AOSAaB/1ysv/AEVRJXsEHa56L438F6d440JtPvR5cyEvbXKrloX9fcHuO/1AI+SPEfh3UfC2tz6TqcPl3ER4YcrIvZlPcH/63UGvavg98VvtAtvC+vzHz+I7K7dv9Z6RuT37A9+nXGfRvH3gSw8daI1rMEivogWtbrbkxt6H1U9x+PUVKbi7MppSV0fHVanhv/kadI/6/Yf/AEMVHrmiah4d1e40vU4DDdQNhlPII7EHuCOQak8N/wDI06R/1+w/+hitTPqetftHf8hbQf8ArhL/AOhLXZfCD/kjP/gT/Nq439o7/kLaD/1wl/8AQlrsvhB/yRn/AMCf5tWb+FGi+Nny/RRRWhkFFFFABRRRQAUUUUAFFFFABRRRQAUUUUAFFFFABRRRQAUUUUAFFFFABWnpf+ouP99P/ZqzK1NK/wBRcf7yf+zVrQ/iIaOr8M/ZoneeaNJJt6pEH5VM5yxHfFdH4pu9P1jRVYWccV3Cgbz0wvPpj3xXE6fcy2Vwk8aoxU/dc8Gr2r6zc6qojaGKBF5xHgZrrnTk6vMmbRkuTYwLjH2WXH90/wAqxK3Lj/j2l/3T/KsOscX/ABDAKKKK5QCiiigAooooAKKKKACiiigAooooA+pPgNZta/DWOYjAuruWYe4GE/8AZK+Y765a91C5um+9NK0h+pJP9a+o/CavonwDilHDRaTPdD/gQeQdvf8A/XXypUR3ZctkfTPwG8UDVvCMmizyZutLfCAnloWJKn8DuHsNteRfF7wx/wAIz4+uxEm2zv8A/S4MDgbidy/g2ePQiqPw08U/8Il44sb+R9tnKfs91zx5TEZJ/wB04b/gNfQ/xS8BHxzpNhHblUvLW6UrITjETkCT8hhv+A470vhkP4onK/COxt/BXww1LxdqCgPcq0+CcExJkIoz0LNux67lr5+1G/uNV1O61C7ffcXMrTSN6sxyf517p8eddh0jQNK8HadiKNkWSWNT92GP5Y1+hIJ/4AK8Bqo9xS7H0h+zveCTwfqdn/FDfeZ+DooH6oa88+PFkbX4lyTH/l7tIph+AKf+yV0v7ON4FvvEFkfvSRwyr/wEuD/6GKh/aNsvL1rQ7/8A57W8kP8A3wwP/tSpXxDesD2XxPN9p+Husz7dvmaVO+3OcZiY4r4ur7QsQfEHw7tgm0HUNKUDjgF4v/r18XkYOD1pwCp0CiiirMze8D/8j/4c/wCwpbf+jVr1v9pL/mWf+3r/ANo15Z8O7SS9+I3h6KJSzLfxSkD0Rg5/RTXtvx30WDUvDE2qBS9zpZhwwc4RJHKsMdCSfL9+Kh/Ei18LPmyrOn6heaVfw31hcSW91A26OWM4Kn/Paq1FWQfVnws+Ji+ObOWzvo0h1i0QNIE+7Mmcb1HbnAI9xjrgeOfGfwbF4W8WLdWMIj07UlMsar91JAfnUDsOQR/vYHSqPwcnmg+KejeSGbzDKjqD1UxtnPsOv4V6X+0b5P8AYeh7v9f9pk2f7u0bv121ntI0veOpt/EP/k32T/rysv8A0ZFVj4G6kl98MrS3XG+xnlgf8W3j9HH5VX+If/Jvsn/XlZf+jIq8m+DnjmLwj4lktdQkCaXqIWOVz0ikH3HPtyQfrntSSvEbdpHH+KtGk8PeK9U0mRSv2a4dEz3TOUP4qQfxrHr6U+Mfwzn8Txr4g0SNX1KCLbPAo+a5QdCvq4547jA7AH5tkjeKRo5EZHUlWVhggjqCK0i7oiSsxtFFFMkK9r+AmhwQHVvGGoFY7WxiaGKRxwp27pG9sLgfRjXnfhjwsNb0fxBqc4nFvptoGjMWPnnZgsanI5B+bOOeler/ABAZfh78GNL8KQlVvtQAS4K9TjDzHI6/MVX6H2qZPoXFW1Jr34s/C7UryS7vvCz3VzJjfNPpkDu2BgZYtk8AD8Kr/wDCy/hH/wBCYn/gotv/AIqvA6KOVBzs+wfAXjbw34rtJ7Xw9bvZx2IUG2eFYgqtnBVVJGMg/wCTXjfx+8M/2b4pt9dgQCDUo9suO0yAA/TK7fxDVzXwk8Sf8I38QbCSR9treH7JP6YcjafbDBTn0zX0V8TvDP8AwlXgPULKNN91Cv2m2AGSZEBOB7kbl/4FU/DIr4onx7RRRWhkFej/AAN/5KhZ/wDXCb/0A15xXo/wN/5KhZ/9cJv/AEA0pbDjuei/tFf8itpH/X6f/QDXznX0Z+0V/wAitpH/AF+n/wBANfO8FvPdTLDbwyTSscKkalifoBShsVPcjr6i1LUR4b/Z5ha6bdLLo8dsik4O6VAoHP8AdDZx6Ka8p8KfC24iePXPGhTRdCtyJHS8OySfBzsCfeGcY9T2BzVH4ofEV/HGqRQ2aPBo9nkW8TcF26GRh244A7D6mh6sF7qPofQtQbSfhFpmorGJGtNBinCE4DFIA2M/hXkzftG6kcbPD1oORnNwx479q9Qso/O+CFvEDjf4bVc+mbavkOpik9ypNq1j3iw/aNJu0XUfDoW2LAO9vc5dR3IUrhvpkfWuN+Nmqxav48juLeQyW/8AZ9uYW6ZRgZAcHkff6GvOaKpRSd0Q5NqzPrX4Mf8AJJtE/wC2/wD6Pkr5h8STy/8ACU6v+9f/AI/Zv4j/AHzX098GP+STaJ/23/8AR8lfL3iT/kadX/6/Zv8A0M0o7sqWyPS/gz8SX0XUk8PazdMdNumxbyytkW8h7ZPRG/IHnjJNetfE7wDF448PFYVVdWtAXtJDxuPeNj6N+hwfXPyNX0v8GPiN/wAJDpw8P6tcZ1W0T9zI55uYh792Xv3I555NKStqgi76M+bJ4JbW4lt7iJ4ponKSRuMMrA4II7EGo6+gPjh8OvtMUni3SYT50a/8TCJB95R0lA9QOG9sHsc/P9WndENWYUUUUxH0v+zx/wAiBf8A/YUk/wDRUVfOeqf8ha9/67v/AOhGvoz9nj/kQL//ALCkn/oqKvnPVP8AkLXv/Xd//QjUR3ZcvhR9afCn/kl+g/8AXA/+htXyXqn/ACFr3/ru/wD6Ea+tPhT/AMkv0H/rgf8A0Nq+S9U/5C17/wBd3/8AQjRHdjnsipRRRVmYUUUUAdR8ONUXR/iLoV4zBEF0sTsxwFWTKEn2wxr3H4/6M1/4Ht9RijLPp90Gcg/djcbT/wCPbK+Zq+rvh54ssPiP4Jk07U9k17HD9n1CBuDIpGA4/wB4dx0Ofaolo7mkNVY+UaK7Dx/8PtS8DaqY5VefTZW/0a8C/Kw/ut6MPT8RXH1adyGrBRRQBk4HWgR7d+zj/wAhbXv+uEX/AKE1Vv2iv+Rp0j/ryP8A6Ga6H4W6Gng7x6mjvJKLq98Px3l3HIfuT+bygGB0Uj1781l/tHWm2+0C8AHzxzRE9/lKkf8AoRrP7Rp9g8NooorQzCvoz9nX/kVtX/6/R/6AK+c6+jPgrKNC+E2s6zLGBsnnuAW6MscS/wBQ1TPYuG5v/BG/F58OY4QQfsd3PCfxbzP/AGpXgPxP019K+JWvQv8A8tbprhT6iT95/wCzY/Cu1+AHiiPTdfu9AupAkWoqHgLHjzVz8v8AwJSf++QK6P8AaA8IyXljaeJ7SMs9ovkXYA58snKt9ASQf94elStJDesT56ooorQzCiitzwj4YvPF/iS10izVv3jbppQMiKMfec/T9SQO9AH0z8NpV0P4OaXd3gKRW9nLdPx/BueTP5GvMP2d2L+LNZY9TZg/+Piuw+NHiO28LeBYPDGnFY572NbdI1bmK2QAH88BRnqN3pXHfs6/8jTq/wD15D/0MVn0bNftJEf7Q0sieNtNCuyj+zlOAcf8tJK4Lwb401Lwd4gh1K1lkkiyFuLcudsydwff0PY13X7RH/I76b/2DV/9GSV5DVR2Il8R9qq2i+PPCPG270rUocEd8f0ZSPwI9q+TPG3hG98F+JJ9LusvH9+3nxgTRk8N9exHYg/Wur+EHxF/4RLV/wCy9SlI0a9cbmY8W8nQP9DwG/A9ufdfiJ4ItvHXhtrTKJfwZkspz/C+Puk/3WwAfwPOKle6y37yuUvgx/ySbRP+2/8A6Pkrzy+/aH1G3uri3i0C1zHIyKzTsehxyMCvSvhLZ3OnfDPS7K7haG5ge5jkjccqwuJARXydqn/IWvf+u7/+hGhJNsJNpKx7PB+0fdCUfaPDULR9xHdkH9VNY/xs8T2fim38LX1g0n2WW1mmRZFwykuEIPvmMj044ryWiq5UncjmbVmFFFFUSFetfs8f8j/f/wDYLk/9GxV5LXrX7PH/ACP9/wD9guT/ANGxVMtio7mp+0d/yFtB/wCuEv8A6EteI17v+0jGok8NSBRvYXKk+oHlY/ma8IojsE/iCvav2c5JRr+txgHymtUZjjjcG4/m1eK19E/s8aHNaaFqmtTJtW+lSKAkdVj3ZI9izY+q0T2CG5Z+LE0bfEj4cwgjzU1EOw9FM0IH/oLV2nxD8Xy+CfDH9rw2aXT+ekXlu5UfNnnIB9K8U8U+JI/En7QGjNbSB7Wx1K0s4mHRtswLH3+Ytg9wBXo3x7/5Jv8A9vsX8mqLbI0vuziv+GjdS8zP/CPWmzHT7Q2c/XH9K6Twd8d7fxBr1rpGpaQbJ7qQRQzxTeYpdjhVKkAjPTOT9K+b6KvkRnzs0/Ed19u8T6td7t3n3k0ucYzucnt9a+jPGAJ/ZyTA/wCYXZfzir5gr6h1/wD5Nwi/7Alp/wCgx0pdBx6ny9RRRVkBRRRQB9feCv8AkkOl/wDYL/8AZDXyDX194K/5JDpf/YL/APZDXyDUQ6mk9kXtH1e+0HVrbVNOnaC7t33RuP1B9QRkEdwa+t4hpvxP+HEbTx7bfU7fJHUwyg4JHqVcH6496+Oq+m/2fZ3l+HlyjHIh1GRE9hsjb+bGia6ig9bHjfgTwXNq/wATotBvYspYXDtfAfMoWJsMD7FgFz/tV7R4y+JvgG21uXR9d0htVmsWKlmsop0RiBuCl24PQHjqPajR7e18HQ+PPHFzGu6W9uFgDD7yo5UAHtvlyPwFfMt1czXt3NdXEjSTzO0kjt1Zickn8TR8THflR7v/AMLL+Ef/AEJif+Ci2/8Aiq6TwX8S/AV7rcWjaBpDaXPetgEWcUCSMASASjdeoGR396+X6nsryfTr+3vbZylxbyrLE4/hZTkH8xT5EJTZ9M/HXwydZ8EjU4Y911pT+bwMkxNgOPwwrfRTWB+zjbFNN1+7xxJNDGP+Ahj/AOz161pN/ZeLPCtte+WslpqNqC8RORhlwyH6cqfpXIfD/Qrj4f8AgrxBDcgkW17c3EbOMeZGqKFbr3CZrO+li7e9c+ZPEF5/aPiTVL7OftN3LNn/AHnJ/rX0h8HPEEHi34ePouoBZpbFDZzxsc+ZAwITPttyv/Aa+XicnJ613Hwn8Vf8Ir46tJJpNllef6Lc5OAAxG1jnptbBz6Z9a0krozi7MLH4e3MnxXHg+YMUiuj5snTNuPn3e2Uxj3IFdR8fPEi3WvWfhq0wlrpkYeVE4XzWAwMdPlTGP8AeIr27WoNH8OT6l42uIgLqHTzDI+4DeincFH+0zbRn2UV8d6lqFxqup3WoXbbri6laaQ+rMcn+dKLu7lSXKrHZfBq7Fr8U9I3NhZfNiPHrG2P1xXo37R1oz6XoF4B8sU00RPu6qR/6Aa8a8FXYsfHOg3LNtSO/gLn0XeAf0zX0L8e7Nrn4bGUAkWt7FKfYEMn/s9D+JAvhZk/s6/8itq//X6P/QBXl/xn/wCSs63/ANsP/REdenfs6SKfDesxA/Mt2rEexTj+RrzH4z/8lZ1v/th/6IjoXxMH8KODr6k+C/jafxX4amsdSkMuoaaVR5XOTLG2drH1PBBPsCeTXy3Xq/7P108PxAuIByk9hICM9CGQg/ofzpyV0TB2ZifE7wtH4Q+Ib29mPLs7nZd2yqf9WrMQVHphg2PbFevftB/8k9tv+wlH/wCi5K5H9oV4j4p0FBjzhbsW/wB0v8v6hq679oP/AJJ7bf8AYSj/APRclT2Lta58y19D/Ev/AJIBoH/XKy/9FV88V9D/ABL/AOSAaB/1ysv/AEVVS3RMdmfPAODkda+jPhD8VhrEcPhzX7g/2ko22t1If+PgdkY/3x2P8X16/OdOR3ikWSN2R1IZWU4II6EGm1clOzPrr4jfDyx8daQRhINWgQ/ZbrH47H9UJ/LqO4PzFp+l3ui+PNP07Ubd7e7gv4Vkjccg71/MHqCOCOa95+EvxUTxLbx6Hrc6rrMYxFK3AulA/wDQx3Hfr611PjPwBYeLLvTtSBFvqlhNHJHOB99FYMUb1HXB7H8Qc03HRmjSlqjyz9o7/kLaD/1wl/8AQlrsvhB/yRn/AMCf5tXG/tHf8hbQf+uEv/oS11/wdlWT4OSKM5ja5U/Xk/1FN/CgXxs+YqKKK0MgooooAKKKKACiiigAooooAKKKKACiiigAooooAKKKKACiiigAooooAK3NE1i0sYWtrm2JjkfdJKvJIxhRj0HJyOeTWHRSkrqxUZOLujuP7Nt76Lz9KuFlxzsLZI/qPxpsGi3EoL3LiGMddx5rjYZ5raQSQSvFIOjIxUj8RU11qd9fDFzdSyrkHazcZHfHSqVbEJcql8+pr7Sm9XHX8DodW1TS7aymsbJTLI67WlVsAHPr3/D1rlKKKiMbbu5nOfO72sFFFFUQFFFFABRRRQAUUUUAFFFFABRRVrTbRr/VLSzQZa4mSID1LMB/WgD6g8ab9E+As8HKtDplvakfXZGf518q19Q/Hy7a3+G/lA4FzexRH3ADP/7JXy9UQ2LnuFfWHwi8Wp4h8Aw/ap1+1aYPs9yztj5VHyOfYr3PdTXyfV/Ttb1PSYL2CwvZbeK+hMFyiHiRD2P+PXBI6E05K6FGVmaPjfxG/ivxhqOrknypZdsCn+GJeEGO3ABPuTXP0UVRJ6p8ALwW/wARJYG/5ebGSMfUMjfyU12/7Rdj5nhnR7//AJ4XjQ/99oT/AO0680+Ckcr/ABV0lo0ZkRZ2kIXIVfJcZPoMkD6kV7x8W/Dd54o8BXFpp0BnvIZUuIogQC+DggZ77Wb64rN6SNI6xOd+Bvja21Xw3H4cuZVTUbAEQqTzLDnII9SucEegFee/FD4UaloWr3WraNZvc6PO5k2QKWa2J5KlR/D1wegHB9/PHh1jwzq0TSw3mmahCRJH5iNFIvoQDg17L4W/aEMUEdt4o095XUYN5ZgZb/ejOBn3B/CnZp3QXTVmeE1LbW095cJBawSTzOcLHEhZmPsBya+jLn4h/CLWrhZ9SsLZpnbc0txpe5s/7RCkn9aWf4x/D7w3aS/8I5pollJwIrSzFsje7EgYH4E+1PmfYXKu5l/CvwA3gyKfxn4tZbDyIW8mKY4MKkYLt6MQdoXryeM4FdZ4B1GD4i+GfFNxfQH7HqOpywiI9Vi8iFF+jYAOfXmvA/G3xG1zxxOBfSLBYxtuis4eEU+p7sfc++AM0zwd8RPEHggyJpU0T2sr75LWdN0bNjGeMEHHoRnAznFJxb1GpJaFjxh8MfEXhG9mV7Oa809fmS+t4iyFe27Gdh9QfwJHNc1pui6prF0ttpun3N1MxwEhiLfnjp+NezWn7R86xAXnhmOSTu8N4UH/AHyUP86S8/aPuGhK2PhqKKXs892XUf8AAQq/zp3l2FaPc6D4W/DT/hBop/EniWaCG+ERCo0i7LWP+JmfpuPTg4Azyc8eWfEnxXcfEXxmsWkxzXFlb/uLKJEOXyRufb2LHHpwFzzWX4r+I/iXxiDFqV7ssyci0txsi65GR1bHbcTXOWOo32l3H2jT724tJ8bfNt5WjbHpkEHsKEnuwclsj6q+I2j3UnwavtLtIXmnhtbcCNBuYiN4y2MdeFNfJrKyMVdSrA4IIwRW7/wnHi3/AKGjW/8AwYS//FVj3V3c311JdXlxLcXEhy8szl3Y+pJ5NEVYUnc9M+H3xm1DwrBFperxPqGlJwhDfvoB6KTwyjspx7EAYr026/4VZ8T0E81xZrfuAN5k+zXIPoQcb8Yx0YelfMFFDj1BSezPfb/9nKB2Z9M8RyIh+6lxbBzj/eVh/KjT/wBnGFZUbUvEcjx5+eO2tghI9nZjj/vmvB4rieAgwzSRkdCjEfyqxBFqesXKQQJd3k7kIqIGkYk9Biiz7jvHsfW2iaT4YsrGDwxoT2skNtKlzcxxSiRwyMGVnIz8xdU64yAQOBx88fF/xL/wkfxBvfKfda2P+hw46HaTuPvli3PpivafBvg68+H3ww1aSNN+vz2sty4j+YiRYz5cY9cfzJ6jFfLjq6uRIGD55DdaUVqOb0G0UUVZmAODkda+y/h94hbxR4G0vVJCTcNF5c5PeRDtY/iRn8a+NK6uz+JfjHT7OK0tNcmht4VCRxoiAKB/wGplG5UZWNX4r+Brnwp4qubmG3Y6TeuZreRE+SMscmM9gQentj3rz+u2j+LvjuJXUeIJGDjBEkET/wDoSnFcU7M7s7ElmOST3NNX6iduglej/A3/AJKhZ/8AXCb/ANANecV6P8Df+SoWf/XCb/0A0S2CO56/8ZvFmteEdB0660S7FtNNdGOQmJH3LsJx8wPevFJvjL49mQqdeKKf7lrCp/MJmvUf2iv+RW0j/r9P/oBr5zqYJWKm3cvaprOp63c/aNU1C5vJgMB55S5A9BnoPpVGitfw54a1XxXqy6dpNsZ5yNz8gCNMgFmJ6AZFWRufVtpEYfhDBERgpoKqRnpi3r47r7pSygTT1sdm63WIQ7T3XGMce1eD6r+zpeC5dtI12B4CSVS7jZWXngErnPHfA+lZxkkazi3seHVo6fot3qWmapqEGwQabEks5YkEhnCADjrls844Br1S3/Z115mH2nWtNjXPJjV3IHryBW/4i+H1p4I+Fd9o1leRT6hrN1DFJd3UiW6tsJkC5ZtqgBG6k5JPqBVcyI5X1Oy+DSlfhPogPpOf/I8lfL3idWTxZrKOpVlvpwQRgg7zX1N4K1Hw54d8IaVoreJNHee3gCybL6MgyElmxzyNxNeAfFHw0dM8T6hrFvqFhe2GoXbzRvb3KM6s5LlWQHPBzz06dCcVMd2VJaI4OrOnahd6TqNvf2MzQXVu4kikXqpH+elVqK0Mz7G8B+M7Lx54aW8RY1ukHlXtt18t8eh/hPUfl1Br5++LXw9bwbrn2yxib+xb1yYT1EL9TGT+q+3rgmsHwH4xuvBPiaDUoi72zfu7uBT/AK2M9fxHUe49Ca+p2/4R/wCJHg50SRLvTbxMZXho2/8AZXU4P/1qz+FmvxI+MaAMnA6103jXwPqvgjV2tL6JntXY/ZrtV+SZf6N6r1H0wTzSsVYMpIIOQR2rQy2PqL4D6Zd6b8PZDdwSQm5vpJ41kGCV2omcduUNfOfijS7zR/Euo2d7BJFIlzIBvUjcNxwwz1BGCD6Gpl8a+K0RUTxPrSqowAL+UAD/AL6p0E2teM7+Gz1HxCH8sMyS6xqBWOMHGcM54J44HJx7VKVncpu6sfUfwtjaL4ZaArdTbbvwLEj9DXyn4ptWsfFus2rJsMV7Mm30w5xX1fo3iTwbouiWOlweKdEMVpAkCt9viG7aoGT83U4zXLeKdA+FPiy/fUL3xBpcF7JjzJ7XVIkL4AAyCSvQdcZqIuzLkro+Y6u6PplxrWs2WmWq5nu5lhTjOCxxk+w6n6V7evws+FLYZfGjMue2q2uP/QK6bw3o/wALfA7tqVlrOmyXUat/pU9+ksigjBCgHGcZHAyc4q3IlQPnHxHpSaH4l1LSo5zOlncvAJSu0ttOM4/Csur2s6g2r67qGpMMNd3Mk5HpvYt/WqNUQFaGia3qPh3VYdT0u5a3uoj8rLyCO4I6EH0NZ9FAH0h4c+N/hvxDYf2f4stY7OWRdsu+LzbWX8OSPowIGOtLf/B3wH4qDXPhzVFtmPJ+xXC3EXv8pJI/AgD0r5upQSCCDgjuKnl7F8/c9yb9nC4+0YXxNF5OfvGzO7H034/Wum8O/CHwp4HuY9Y1vVUupoDujkvCkECN2baSckdskj2zg183C/vFj8tbucR4xtEhx+VQMzMcsST6k0WfcOZLoenar8RILb44yeKbP9/p8UqwfL/y0hCCNiPryw/CvaPHHhix+J/gmFtMu4Gk4uLC652E9Cp7gEcHuCBxxivkiuy8EfErXPA83l2ri605jmSymY7Pcqf4D7jj1BpOPYFLuc/rfh/VvDl81nq9hNaTgnAkXhsd1bow9wSKza+lLf45eCdasBBrenXEW4Zkhnt1niz7EdfxUVHb+N/gzbbrmHT9PSYtnaNIO4e4+TAH0NHM+wcq7nifhXwNr/jC8SHTLKTyC2JLuRSsMY75bufYZPtXrfxQ1bTfA3w4tPAOlzCW6ljVZjnlI929nPPBds8ehb2qn4s+P5eB7LwnZGAY2i8uVGVH+xHyB7E/lXiV3d3F9dy3V3PJPcSsXklkYszE9SSadm9wulsNgnltriO4gleKaJg8ciNhlYHIII6EGvpX4f8Axb0rxbp66N4kaC31N08p/OAEN2CMHrwCRwVPBzx1wPmaim1cSk0e2eNPgJfw3Ul34TZLm2dsixlkCPHnsrMcMB7kH69a85m+HfjKCUxv4Z1QsO6W7OPzXIp+hfEbxb4cjSHT9auBboMLBNiVAPQBgcfhiulT48+NUQKz6e5H8TW3J/IgUveQ/dZV0L4KeMtYnQXNkmmWxPzTXbgEDvhBlifqAPcV6i+oeD/ghoEtnaSLf65MMum4ebK2ON+P9WgzwPyycmvH9V+LXjbV08uXXJreP+7aKsJ/76UBv1ri3dpHZ3YszHJYnJJos3uF0tjT8Q6/f+J9cudW1KXfcTtnA4VF7Ko7ADj/AOvXqn7OcTHxFrMoxtW0RT9S+R/I14vX0D8ErfTPCen6le6xruiwT3/leVF9vhZ0RQxycNxnd0/2eaJbCjuc5+0R/wAjvpv/AGDl/wDRkleQ1798a9GtfFMVlrWj6zpc72cLrND9tjBaP7wZctg9+PcYrwGiOwT3Cvof4I/Eb+0LaPwpq03+lQJ/oMrH/WRgf6s+6jp7D25+eK0dBtNVvtctINEjlfUvMD24hOGDL82Qe2MZz7U2roIuzPuCvhnVP+Qte/8AXd//AEI19t6Z9t/smz/tLy/t/kJ9p8v7vmbRux7ZzXkHjH4CjWNdudU0TU4bRbqQySW08ZKox5Yqw7E84xx644rODS3NJpvY+eK0NH0a61u5ngtNgaC2lunLkgBI0LN0B54wPcivUov2dvEJP77WNLQf7HmN/NRXUH4daf8ADH4feKdTkvmvb+40+S1Exj8tY1kAUKoyeSxHJPYdOc25LoZqD6nzrRRRVEhXuP7P/h3VbTxBf6vd6fc29o9j5UUs0TIJCzq3yk/eHyHke1eHVaXUr5FCre3KqBgASsAB+dJq6sNOzufUXxc8A3vjjRbM6ZJGL6xdmSORtqyKwG4Z7H5RjPHWvED8F/H4OP7BB9/tkH/xdchFrWqwMWh1O9jJGCUnYfyNX18beK0UKvifWgoGABfy4A/76pJNFNp6npHh34EXcbDUPGF/bafp8XzSxJMC5Hoz/dUe4J/CtPx/8W9K0zRD4Y8EbAix+Q13CNscKdCsXqT/AHuncZJyPE7/AFbUdVl8zUdQuryT+9cTNIfzYmqdHLfcXNbY6LwDGZfiF4dUAnGpQNx7SA/0r3/49/8AJN/+32L+TV5V8FvCeo6t4zsdaFsf7LsJWaWckY8wJ8qj1OWU/Svonxf4YtfGHhq60W7kaJZsFJUAJjdTkEA9enI9CelTJ+8XFe6z4qor2a7/AGdNbSVhZ63p8seflaZHjJHuAGx+dTWX7OepvIPt+v2kMeOfIhaQ59OSv5/pVcyI5GeUHw7qP9jWGppCZIr6aWGCOMFnJj27jjHT5wB7g/j9P+ItDv8A/hSEmixW7PfQaTDEYU+Ylo1XcB6n5T0615h8YhH4MXwpoGgXNxaHTraaRZIpSsh3svzEjHJZGPFecf8ACceLf+ho1v8A8GEv/wAVS1lqO6joYbo8blJFZHU4KsMEU2rF7fXepXb3d9dT3VzJjfNPIXdsDAyx5PAA/Cq9WQFFFaOiajbaXqSXd1pdtqUaDi3uSwQnsTtIz9DwfSgD6+8I2IX4d6JZMpj3aXCjgDkExDd175Jr5G1zwxrfhu6a31fTbm1YMQHdDsf3VujD6GvTl/aJ1xFCroemhQMAAvgD86sW/wC0bqS4+0+HrSTnny7hkyPxBrNKSNG4s8o0Pw1rPiS9S00jT57qRjyUX5UHqzdFHua+nNIs7f4X+CNO0OOWO51m9m8uBFBxPcueTjrsUYy3Hyr6kCvN7/8AaH1q6VotK0G1tpHGFMsjTsOOoAC5Peul+FXhvxDrGtt448XzTy3PlmOwjuBhlDfecLwEXBIAA53E46Ekr9QjboZHx41pNM0fR/B9pKxAQXFwWPzMq/Km49yTuY+4Brwiux+Kk97dfErXJL2KSNluDHGHUgeWoCoR7FQD+NcdVxVkTJ3YUUUUyT6J/Z68RNdaJf8Ah+ZiWsnE8Gf+eb/eH4MM/wDA69L8Yava6L4burm/0y91CydTFcRWcauwjYEEkFh8vY49fTJr5J0Pxn4h8NW0lto+pyWcUj73EaL8xxjkkZrWj+LXjuKQOviKckf3o42H5FcVm4XdzRTsrHNayNJGqTf2I16dP48r7cqCUcchtpI696oVoa1reo+IdUl1LVbk3F3LgPJsVc4GBwoAH4Cs+tDM9H8VfFS58S/DzS/DrxyrdRkfbpyeJgnCd+c8M2e6jFecUUUkrDbuPikaGZJUOGRgwPuK+uviXCus/CjWWhyyPZrcr/uqVkz+S18hV9heHseIPhHYxKPMN1owgYE/ebytjDr6571M+jLh1Rxv7O9sU8HanckACW/KDjk7Y1P5fN/OuF+NfhTW08d6hraadcS6bcrEy3ESF1XbGqENj7vK98Uuj/HG80DTY9P0rw1pVraR52xoZOp6kknJPua0Yv2jNYDHztCsXXHRJHU5/HNFne4Xi1Y8dtrO5vZ1gtLeaeZjtWOJCzE+gAr6J+E3glvAOkX/AIp8SutlNJbkGN+sEIIY7sfxEhflHoO5wMGf9o+7aEC38NQRy45aS7Lrn6BR/OvOPFnxE8R+MnK6nebbTOVs4BsiHpx1Y+7E03d6CVlqaHiDVb34mfExbiytZpIpZ47e2jA5SENgFuy55Y9hk17X8ddNvNR+HgNnA8xtryOeRUBJCBWUnA9Cwr5m07V9T0iRpNM1G7spG4ZradoyfqVI9TWl/wAJx4t/6GjW/wDwYS//ABVDjsClo7mCRg4PWvof4mAr8AdBBBBEdkCD/wBcq8Ftbq3k1X7VrCXV5G7s84jnCSyMcnO9lbknknBzz9a9U134y6N4g8LN4du/ClwliURF8rUAHQIRtIJjPIwOuaHe6FFqzPHqKVtu9tmdueM9cUlUSSQTy21xHcQSvFNEweORGwysDkEEdCDX1B8KfihH4wsxpeqyRx65Cv0F0oH31H94dwPqOMgfLdTWl3cWF5Dd2kzw3ELiSORDgqwOQRSkrlRlY9p/aLRpNZ8PoilmaGUBQMkncteh/BzSJtN+GVjFe25je5aSZo5F5KsxAyD6qAfoRXgnjj4gz+M4dCu5Ea21SwjdJpIjtDNlSrrjkdOnY1ijxt4sUADxRrQA4AF/Lx/49U8rtYrmSlcy7+wu9MvZbO+t5Le4iYq8ci4IIOKrVd1HWNT1iVJdT1G7vpEG1GuZ2lKj0BYnAqlVmYUUUUAFFFFABRRRQAUUUUAFFFFABRRRQAUUUUAFFFFABRRRQAUUUUAFdhY+C4bzSLG+N66tc2L3RXYMKReLb7evo279K4+vVtDlij8O6IssqRh9GZRuOMn+1lJ/QE/hUTbS0Lgk3qb6/APT9pLa3fAgkEC1U/1qT/hn/Tdqk69ejd2+yr/8V7V7QdO3Mx84jPQDtzTl08hdvnNjOQPQ1POXyI+X9T+G0Fh4i1DTU1CZ4rRolEjRAM2+2ln5GeMeWB+NeeV9A+I12/EDxBGOcTQ/pplxXz9VQbe5M0lsFFFFWZhRRRQAUUUUAFFFFABRRRQAV6N8JvCyX/iSx17Ub6zs9MsLjzA01yitJKmGVQpOepU5IxgV5zRSY1ofT/xcsrLxn4ThtdK1vTGu7a5WdYnvY1Eg2lSMk4z82Rn39a+YWUo7KcZBwcHI/OkooSsOTuFFFFMkKKKKALVhqV/pVz9p069ubOfBXzbeVo2weoypBrU/4Tjxb/0NGt/+DCX/AOKrBooC5YvtQvdTumur+7nu7hgA01xIZHOBgZJOelV6KKACiiigAooooAKKKKACiiigAooooAKKKKACtHS/EGsaGJRpWqXliJceYLaZo9+M4zg84yfzrOooA6L/AIT7xf8A9DPq/wD4GSf41jX+oXmqXj3l/dTXVzJjfNM5d2wMDJPPQAVWooHcKKKKBBRRRQAUUUUAFeofAS1Nx8SPNAP+j2Ush59Sq/8As1eX16n4D+I3hfwHY7rXQb+51O4jC3dxLOgHH8KYHC559emScUpbFR3O9/aJhZvBumTjG1NQCn1yY3x/6Ca+b69v8Q/Gzw74o0eXS9V8K3M1tIQeLoBlYdGU7eCP88V4xfNaPfTNYRTRWhY+Uk0gd1X3YAAn8KUbpWY52buivRRRVEBRRRQAUUUUAFFFFABRRRQAVr+H/E+teF7w3WjahLaSNw4XBVx/tKcg/iKyKKAPUP8Ahe3iS409rLU9M0XUonGHF1bMQ/8AvKGCn8q4PXtYi1u/F1FpNhpg2BTDYoyIxyfmwScHnHGOlZdFJJIbbYUUUUxBRRRQAUUUUAFFFFABRRRQAUUUUAFFFFABRRRQAUUUUAFFFFABRRRQAUUUUAFFFFABRRRQAUUUUAFFFFAEttdXFlcx3NrPJBPE26OWJyrIfUEcg16Ppfx28aaemy4lstQUDANzBgj8UK5/HNeZ0UmkxptbHVeJPGkfiS2ZH8M6FYzswY3NjbtFJ1yc/Ng575BrlaKKYXCiiigQUUUUAFFFFABRRRQAUUUUAFFFFABRRRQAUUUUAFFFFABRRRQBZsNQvNLvI7ywuprW5jzsmhco65BBwRz0JH41s/8ACfeL/wDoZ9X/APAyT/GudooHc0tU8QazraxLquq3l8IiTGLmdpNueuMnjoKzaKKBBRRRQAUUUUAFFFFABRRRQAV9Y/BW8F38LdLXcS9u0sLZPpIxH6MK+Tq9K8KfGTUfCPh+DR7HRdOaKIljIxcNIxOSzfN1qZK6Kg7PU4bxBYnS/Eep2DAg213LFg/7Lkf0rOrrPGHjWHxe5uJfDum2V8zhpLu23h39iM4OfUgniuTqkJhRRRQIKKKKACiiigAooooAKKKKACiiigAooooAKKKKACiiigAooooAKKKKACiiigAooooAKKKKACiiigAooooAKKKKACuiN5dXkOg2lqjt5Fm1uQo4y1xM4J/76H5VztejeBvD90fEXguZ5ilnqvnkbRyDC0mf5ioqbGlPc9Ya5u0nszLcm5vZLcKVHyoqjuT7Ve0vUJJb6KyuGlilmG6Jo5jtb1q94i8P33219QtQsqupjaNFwVTg8flVLR9CvZ720le1e3gtgdiv1ycZP6V4k8LywfNdvut762/ToelLESlLR/LpY+f/ABdqmoxfEjVVF/JJKNQeNmUnIVcx4J7/ACEj6VyVeoX3hDHxV8URXjYVbW41GLH8ZL4Ufmf0ry+vYofAjzqu4UUUVs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2/C+116fT9DuorSK6sbPzmhy6iSPc7BwmfXFeJV3Pgn4j3fhdY7G5Qz6arEqEwJIiTklT36ng/mKyq83L7ppTaT1PrGzmlntEkmt2t3bOYnIJXnvjikvzcrYzGzC/aNvybhkZrl/Dvjiw1m0Sa3uo7uAgZeP76H0deoNO8ReNrDR7N557pLWAAjzJPvOfRV6k1z+2j8+3U35WeO614T8ZxeJbzV9YuFkj8plFwMDMaktt2jnB968er0Xxh8Vb3XFms9LR7SzkyHlc5mlH1/hHsPzrzqt6Sna8tDCo03oFFFFb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rGlfDXw9eWkctzd38bNAJPlmTlsDj/V1lVrQpW53ub0MNUr39mr2PL7K/vNNulubG6mtp16SROVP5inX2pX+qTCW/vbi6kUYDzyFyB6ZNerJ8LvDhs5ZDd6iJVYBU8+Pkf9+6Wb4WeHEtYHS71JpXB3p50fy/8AkOsPrtDe50f2bidrHj1Fera18NtBsLK5mtbrUJDFbNKC8qY3BC2DhOmRXlNb0q0Kqbh0Oath6lFpTW4UUUVq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QekRSy6VZiONn/AHKH5VPoK+fK+ufDi+V4Z0w+UVX7JEScgfwivMzP4Ynp5ZX9jKTt0OTdHjO2RCh/2xj+dN78YyfTvXaXN9aTqyKsdzjglvuj8e/4VmKLLTIftUjJCCfvFTnPoB/h+deXChJuyPX/ALSio3a1OS1tCuh6gWRl/wBFlwSuB9w14BX0jr/iC2vvD2q20P2xz9jm+dgQn3D1y1fN1ezgqMqSkpKzPFzDErESUkFFFFdx54UUUUAFFFFABRRRQAUUUUAFFFFABRRRQAUUUUAFFFFABRRRQAUUUUAFFFFABRRRQAUUUUAFFFFABRRRQAUUUUAFFFFABRRW74N8NyeLfFlhoiSiEXDnfIRnaiqWYj3wDj3xQBhUV6T4n8Uab4W1650Lw14c0lLbT5Wt5Lm+tFuZ53X5XLM+cLkHgY/DoMrxhr/hzxBoOlXVholpput75Fv1s0McW1QNpC/d+bJ9xtOe2Vcdji6KKKYgooooAKKKKACiiuoj8CamfAUvjCSa2j05WCRIXJklPmbDgAYGDk8kdKAscvRRRQAUUUUAFFFFAGppPhzWddiuJdL064u47fHnNEuQmc4z+R/KsuvaPgbI8Xhrx1IjYZLSJlPodk9eZ+D9V0zRPFVjqGsacNQsIWYy25UNuypAOG4OCQcH0pX3KtojDorX8U6lp+r+Jr+/0qwFhYzSbobYAAIMAdBwMkE4HAzisimSFFFFABRRRQAVo6PoGra/NJDpNhPeSRrudIV3FR0zWdXsP7O0hHjHVI8cNp5bP0kT/Gk3ZDSu7Hj7KUdlbqpwec0lPkYNMzgcFicGux+IHifw34kOlnw94fXSfs8LLcYRF3k4wPl+8FwfmPJz0pgcXRRRQI07/wAO6xpWn21/f6dPb2t0AYJZFwsgIyCvrxzWZXs/xddR8NfAKZ+Y2akD2EMf+IrxikndDaswooopiCiiui8D6zpGgeKbbUNc0wajYorBoSivgkYDBW4Yj0P16igDnaK0NdvbPUdev7zT7NbKznnZ4bdekak8D0H0HA7Vn0AFFFbXhXwtqPjDXE0nTPJE7KXLTPtVVHUnqe46AmgDFqR7eaOGOaSGRYpc+W7KQHxwcHvirOr6dJo+tX+mSuryWdxJbu6dGKMVJHtxXbeGviBYv4ZXwf4usTd6HyILmAAT2hJJDL/ewT9cEj5h8tIaR55RWjrenQaXqklvaahb6ha8NDcwHh0PTKnlW9VPIP51nUxBRRRQAUUUUAFFFFABRRRQAUUUUAFFFFABRXT6l4F1XSfBNj4pvHt1tL6ZYoIlcmQhlZgx4wBhT3z7VzFABRRRQAUUUUAFFFFABRRRQAUUUUAFFFFABVmwsLvVL6Kysbd7i5lOI4oxlmOM8flVauy+FH/JUNB/67n/ANAahjW5zGpaZe6PfyWOo20ltdRY3xSDDLkAjI+hB/Gqldx8YJhP8VdccAjDxJz/ALMSL/SuHpLYHuFaGkaHqmv3T2uk2M15OkZlaOFckKCBnH1YfnWfXqHwDJHxIIBIzYyg+/K0N2QJXZ5rdWs9jeT2lzG0VxBI0UsbdVZTgg/Qioa1fE7M/izWXdizNfTkknJJ3msqmIKKKKACiiigAooooAKKKKACiiigAooooAKKK6W88EapYeB7TxXcvAtldzCGGMMTI2Q3zEYwB8h75oA5qit7wj4R1PxprR0vSvJEqxGZ3mfaqICASepPLDgAnmsrUbM6dqd3YtIshtpnhLqMBtrEZH5UBYrUUUUAFFFFABRRRQAUUUUAFFFFABRRRQAUUUUAFFFFABRRRQAUUUUAFFFFABRRRQAUUUUAFFFFABRRRQAUUUUAFFFFABRRRQAV9RaOq/2Dp2Yof+PaLBZS38A9SR+lfLtfT9hJeWHh3T5k04PG1pERKuDj5BySORXFjKcpuMY7nTh5KN2zTnZLaBry6ciEdCRhnPoq9h71w+o3c+p3ZlkAVRxGg6IOwrW+1SX0he4lBxwqYyq/TmrGn6P9uv1lxi2iO6RiuBx2966cNTjhLyqbkVZOtZR2MvWLEaf4Wu4iMSPZyvIfcocD+X518919L+LQZfD+qykdbaUj6bTivmipozc7yYVVy2QUUUVsYhRRRQAUUUUAFFFFABRRRQAUUUUAFFFFABRRRQAUUUUAFFFFABRRRQAUUUUAFFFFABRRRQAUUUUAFFFFABRRRQAUUUUAFdR8PPEsPhLxvYatdKzWqFo5ggyQjKVJH0yD+FcvRQC0PffHPwlj8ZXUnirwdqNrcC9HmyQM/wAkj45KMOhPcN3zyOg8R1jRNT0C/ay1axms7kDOyVcZGcZB6EcHkcVNofiXWvDV19o0fUri0fILCNvlfH95Tw34g17L411e28e/AqHxLewwQ6naXCp8i9H3hGVSecFSGxnsPSp1RejOL8F+BtLk8KXvjXxU840a1JWG1h+V7pshfvdhuIXjvnkY5raRrXgrVtZi07VPCMGn2Fw4hS6tLyYy2+7gMSzFXwSM5HTPB6V6DqN3pVh+zroD3eltqlo7qpjW5aDZITIS2VBzhgRj39RXlUeveFkkV/8AhDQ20g4Opy4P5Chag9A8ceDpvBPixtJnl863YLLBORt8yMnGSOxBBB+leneNfAfw+8F6za6jqsdymlPFti021kZ5bmXcSxLMw2oqlBwQTnr6+dfETx5/wn2q2d8dMFibeDySvn+bu+YnOdq469K679ol2PjTTEJ+UaeCB7mR8/yFLXQNNbHF3LeD9U8dXU6/adM8N7fMjihTMp2xj5FySAzMDySQM+lbei+IPh7favb6dfeBxa2E7rF9qGozPLETxvboCMnJAxj3xisHwP4GvvG+ozw288draWqCS6u5QSsSnpx3JwcDI6HmrKyeBNI1GNbe31bXmjkA8yaVbSCQg9doVnK/ipp+Ql3E+Ing6LwN4yOmrJJPYyItxAzEbzGSQQSOMgqwz9D3r0qXUfDcfwAil/sa9OlSXxQWv20eZu8wnPmbOnHTb/jWD+0Qw/4TnTl7jTUP/kWSk1BHg/Zm0kkbhPqbEY/hAeUc/iv6ilukVs2cDax+G9R8WIsz3elaCwLPlhPKgWPJUHAyWYYBxxuHpXR6d4k+Hv8AaEVpdeBiunMQj3LajK047byAQPcqMVheCfBeo+OdcOnWDxxLGnmzzy/djTIGcDqcngfyGTVy6TwJot60MY1XxA0L4aUSpaW8mPQAO5Hvlf61TJRP8UfA8XgbxOtpaSyS2NzEJoDJyyjJBUnvgjr6EVxFex/tCM/9vaGjqI9tgT5anhCWOQPyA/CvHKI7BJWZs+FfDd54s8R2mj2XDzt88hGREg5Zj9B+ZwO9dv4nbwF4Lv38P23hxtdvLcBLu+ub2SL5/wCJVVOBj17dOetaH7Owj/4TTUyf9b/Z52/TzEz/AErzDxA0z+JdVa4/15vJTJ/vbzn9aW7DZXPbfhtDpEfg3xtq+jebFZXFiA9nNIHlt5EjlLLuwNykMCrcZ5BHFeV/DfSdN13x/pemavD5tjcGRXQMy5PlsV5Ug/eC123wfV/+EE+IbHPlnTwB9fKnz/SuR+FH/JUNB/67n/0BqXcfYz/HmnWGkeOdX07TITDZ20/lxxli23AGeSSTzmudrqfiR/yUjxD/ANfsn865aqWxL3O88FeFdNuPC+teL9dt57rTdL2xx2cLlPtEpxwzjlVG5c455z2wYbjW/Bep+GNRjbwwmmazGqGyltbmVkkywDBgxOCFycnrjt3u/Db4i2nhK3vtI1rTjf6LfndLGoDFDjBO1uGBGARkdB9K6m++HngfxloF/q3gO/liu7SMyPYuWYcAnaVb5gTg4OSM/onvqUlpocN8PPAj+NNSuGubg2ekWKebeXXHyjkhRnjJwTnoACfQFbvxJ4PgvGh03wTbTWCnb5l5eT+fKB/ESrgIT1wAQK7/AOHGR8AfGJtgv2jN1v6Z2+Qmfwxu/XFeGULVieiR6L4l8EaZd+DIfG3hPz101m2XlhM297Rs4OG6soOOvOCD3ONn9nf/AJHfUv8AsGt/6MjrU+F3/JEPGguMfZttzt3dN32cZ/H7v6Vl/s7/API76l/2DW/9GR0nsyktUzyGvT/jD4X0Dw0dC/sLTjZi8hkmlzO8mfubR8xOMZPTrmvMCMHB617H8ev+ZV/68W/9kqnuiVszC8BeA9Nv9Av/ABd4plnh0GwPEUQw1yw6gHPAyVXjqTjIxVGfXfAmqTG0PhKXR7dhsjvba+kmkhPOGZG4cZxkcHHQ13GvFk/Zi0YW/wDq2mTzdp4x5jk5/wCBY/GvD6S1B6HtXxvtG0/wj4Gsnkjka3tXiLxnKsVjhGQe44rgNGn8IaTo8V7qllca3qcxYfYfOa3ht1BwGZl+ZieoAwMde1dv8YEkj8A/D1JQRKthhwRgg+VDmuah+H1npfhG18TeK9Vksbe8wbOytYRJPOpGc5JCrxg554Izg4BS2G9zo9B8O+Evib4f1OLR9GOh+IbGMSRrFcvJFOMccNnAyMHHIyDk8ivNvClnbaj4w0WxvIvNtrm/ghlj3FdyM4UjI5HB7V7P8DLvw/J4g1O30bS7yBhahnuby7EruN4woVUVVHfueleP+B/+R/8ADn/YUtv/AEatNdQfQ9O8S+Fvh14D8UyNrtteT28qobPTbVy52BQGlkZmB5fcAAf4Twe3J+CNH8PeKPizJpz2bvot1Lcm2h3shVAGaPkHPAA7n3p3xtkd/ipqaschI4FX2HlKf5k034Kf8lW0n/cn/wDRL0ulw+1Y5vxZp0Fj431fTNOtykEN9JBBCpZiAHKqBkkk12+veGfDnw10Wwj1rT/7a8R30fmtbyTvHBar7hCCxzkdcHB6YGctdh+P584kL/wkx9/+Xk4/XFdf8adW0S28bLBqfhh7y5W1jKXJ1B4w8ZJwAgGBht3fmnfZBbRsw/DXh3w78TLG/stO0xdD8RWsJuIhBM729wvAwVckpyVHB4znnpVr4Fz6fbeNkspbC5GrMkymfzgEVAoO0x7c5yp5zWN4V+Imh+EdXOpaf4OAnMZj3HUpCQDjPVSO3pWv8H7qPWPjNeamsHkLOt1cpCG3eXvb7ucDOA2M4FJ7MFa6OV8c3+gXesaqLLS7231I6hK0txLeCVJPmbd8uwYycHqakt77wToNlaqdHk8RahLBHLPJPcPBDbuRkxqq8vjOCScZHArl9SVn1m7VQWY3DgADknca7fWPAOkeCbOyfxdqty2o3SeYNM02NSyL/tSscDuOFPIOM4zVC1NTVPC3hjxV8Nrrxd4YsJdJu9PfZeWJmMqMBgkgtz0YEHgcEYzzXlFe7eFLrSbn4JeMRpGmzWUUauH8+5855G2D5iQqgcdgK8JpRCQV2Fhe+DNE0i1e40mXX9Vnj3zLNcNBBanJwoC8u2OSSccjHeuPr0LUPh/pnhDSLG98YandRXd6peLTLCEGULgcu7kBcZAIwfbPOGxI2JPDHhbxv8PNT8ReHNNfRtV0kM91ZidpY5FA3Egt6qDjGOQQQeDXkte7/Dq90Sb4d+O49I0u4s44bBjLLc3XnSTZilxnCqFAweAO5rwikhy6BXpmr6NoPw90bRRqWhf2zrGpQC7lNzO8cMCnoiqhGW55J6Y9+PM69p0v4jeC/FfhzT9E8e6ZIs9nGIor6MMw4AG7KnepOBkYIJGfamwjY878X3nhe+fTp/DWmSacXty15btM8ipLuI2gt14AORx8w4BBrpNP8GaR4b8DQeLvF0E909422w0qOTyhKCuVd2HzAYyeO2PXFM+JPw6sPC2n2Gu6DqLX2i3zbEZyGKMQWHzDAYEBuwIx3rrP2gPKGj+EBaf8eflzeX0+7ti2/pSvskO27Zw+la34M1XUEsNY8KQadazt5a3thdTeZb56MQ7MrYPXI6duMVn+PPBF54I8RnTZXM8EqiS1nC481ScdOxB4I/HoRXK17h8cmYeFPBTTlheCFiSeCDsi3frijZi3Rg+JtK8NfDS50/SL3w+uu6nJbrcXlxcXMkaDcSNkargfwn5jn+g5TxHd+EpvENjc6JptzBpZhie7tPPYsHzl0V2yemBnn19q9KT4g+A/iBYWtr46097PU402C+iU7QfUMvzAE87WBUZri/iZ8PrfwVcWF1pl+b3SdRRnt5GIZhgKeWX5WBDAgjrz6ZIvMb8jvvF+reHz8G/Cj3ekXsunSSDyLZL4I8ZVXUFn2HdxnsOtefeBfA1v478T3wieXT9BtMzTSuwZ44yflTd03EA8kY+UnHat74gxrF8HvAKoMAxu34lQT+prf+DcllbfCvxfczQfamQStPbCQxmSMQZC7hyufnGR0pbIe7OBv/Efgq21RoNN8FW9zpaNt825vJxPMB/ECHwmfTBqX4g+BbLQtO0zxHoM8s+gaqoMQmxvgcruCMR14z9NpB9TktrnhTcdvg0hc8A6pKTj8q1fEfxFtdb8B2XhS08PrYW9pMJY5PtjS4xv4wwz/GepP06YepOhqXHhnw74E8EaTrGv6c+s6vrMZkt7Vp2ihgTaGyduGZgGXIzjnAxjJ0/A1t4V8e2upWUfg3T4Netrfz4QLmdbeYBgCCA+U6qOp657Ypurj/hZfws0W6t5UtdQ8P4tJvtriGGfcqjKSsQpbCKSCRjJ9sxeAbnTPhhban4g1jUbC41Sa3NtZ6dZXaXDtyGJdoywQEhec9AepwKXTzK6+RxugR6T4g+I+l28ukxWmnXV1FDJZRyyFRnCnDE7uTz14zXX+NND8DeAfFdxDc6XPqvmLG9vp0d28SQJsALSScsXZwxCjgDHqAOJ8CyNL8R/D8jnLvqcDMT3JkFbPxoYn4sa0D2EAH/fiOn1J6XOpvfCfgvxt8P9R8Q+ErOXStQ0tGkuLSSUsGCruIIJPUBtpGMkYI9PPfBHg+88beI4tLtW8qIDzLicjIijHU47nkAD1NegfBaQR+D/AB+z58tbFGPH/TOfNXv2dgPL8UGHZ9s8uDyt2M/8tf0zjP4Ur2uOydji9e1LwZ4f1SXSdH8Mw6olq5ilv7+6lLTsD8xVUZVUZyAR1xmr03g3RfF/gq68TeEbaayvNP4vtJaUyqABndGx+bpk4PXBA6c+Znrz1r3D9nMMbvxGG/49/Jh8zP3c5fGfw3frTeiuJaux4fSqpZgqgkk4AHelk2+Y2z7uTj6Vs+DVifxxoCThTE2pW4cN0I8xc59qok9AvfCfhj4b+GrG88VafJrOvagu+PTxO0McAGCdxXnIyAc5BPAHBNO+HDeG9f8AH+lT6Xph0TUbWRpjB9paaG5TaQwXd8yuMg4yQQG6YAqP9oQynx/ZhwAg02PZg9R5kmfxz/SuY+FCTP8AFDQRB98TsTx/CEYt+majdXL2lYs/EewudU+MOq2FnGZLm5u0iiQd2KqBWv4r0nwl8Nvs2jtpieINfKCa5nupnSGHPRQiMM564J6YPfA2bMRH9qV/OIC/aZCuem77Ocfris34qaz4fi+ImqQ33hRri8jMayznUZF8392u07QML8uBj2ovsgtuyrYeFNC8f+D9S1Lw9YHSdc0pd89kkzyw3CEEgqXJZT8rcZIyMd8hfgH/AMlI/wC3KX+a1F4R+J+j+DZ7qXTvB4DXKBJM6nIcgHOMMpH6Z96l+Ahz8SScY/0KXj8Vod7MFa6OD8Sf8jTq/wD1+zf+hmsutTxJ/wAjTq//AF+zf+hmsurIPXPAngDQ/Evwr1XVbqNItRguXQXryvtgjVY2ZioIB2qXPTnP0rn7fxF4BsrlLX/hC5b6xU7JLu4v5FuJRn74VcKp/wBkfn3rqvBplX9nHxaYc7vtjg4JHy7IN3T2zXjNStblvSx6H8R/ANl4fstO8Q+H55bjQNTUNH5nLQsRuCk9wRnHcbSD6nW8FeAtD8R/CnUtXu1W3vre7KG9aV9sUKmJncqDgkIXwMc/XBrZ1Fk/4ZZ0/wC0n96ZAIee/wBobHX/AGM9P5Vm6CxT9mXxKVOD/aKj8C9uKV3Ydlc5bxZd+A7jQ7Sx8I6bfx38dx+9uLzl5k2kcYYjrjjaP51s6t4V0D4c6FYS+I7FtY8QahH5i2JnaKG1XjlihDM3brgkN6ZPGeCfK/4Tzw952PL/ALSt92emPMXr7V3H7QPnf8LDt/M+5/Z8fldPu75P67qfWxPS5R8ML4P8b6kmhXuiJod/dfLa31hPIyb8cI8cjEYPqDnOBxnNcxfeDtT0/wAbL4UnCLfPdJbo5PyNvICvn+6QQfX8ar+EvN/4TPQ/Iz539oW+zH97zFx+teofGvU/7F+LOh6pbBTcWlrBOyg/eKzOQD9QMfSjZ2DdXMjxda+Efh5qC6Db6CutapCiPdXmoTyBAWAO1Y0KjGDnJPGe+K1JbTwlf/DZvGOkeCrPNpcmC/tZ7yc7OVwUKsM/fU8jjJ9Oa3xK8ON4r1W08XaRcW0UGrwI5t9RuI7SVGUBcgSFQy4C8gnv2xUWoa1pPg/4RT+D7XUrbUtY1OYT3Rs5PMitwdnG8fKxwgGAepPoMorqzA+HXgSPxtqt5Nd3DWOjWCeddTLjIByQgJ4BwGOcHGOlF14l8Fxao0Nn4Hgl0lXxvmvZxcSKON24PhSeuMEV6F8JprW1+C3iu4ltPtoSS4NxbCUxmSIQLldw6cbuRzXlp1zwrk48HEDtnU5f8Ke7Fsja8ceCdL8MzaJr1g9xeeGdUCTKjMFlQHDGPd0yVPBxxznOMnuPEeqeGz8C/DUtxpF2+nvd7YLRb4LIhXzhuL7DuHXjA+8PSuC8UfEW21/wNp3he10EafBYzrLHILxpeArjGCuf4+uT/hu+MwB8BvBQAA/fOeP+B0u1w01sX/gleaC/jq4j0/Tb2C4eGYpLJdhlWLK4QqFGT75/CuA8WX2gahe3Q0vR7621F71meSW7EquCWyAoQYJYjHJrrP2fYRL8Q7hySPK06Rx7/PGv/s1cX4SZH+I2iNcEFDqsBct0P70dc0+odEddq3hXQPhzoVhL4jsW1jxBqEfmLYmdoobVeOWKEMzduuCQ3pk1vDC+D/G+pJoV7oiaHf3Xy2t9YTyMm/HCPHIxGD6g5zgcZzV79oHzv+Fh2/mfc/s+Pyun3d8n9d1cF4S83/hM9D8jPnf2hb7Mf3vMXH60LVXB6OwzxHoF74X1+70e/UCe3fG5fuup5Vh7EEGsqvWv2hfK/wCE+stm3f8A2am/H/XSTGffH9K8lpp3RLVnYKKKKYgooooAKKKKACiiigAooooAKKKKACiiigAooooAKKKKACiiigAooooAKKKKACiiigAooooAKKKKACiiigAr6r0G8RPD2nDcEItYgcBh/APwP5V8qVpR+ItbiRUj1jUEVQAAt04AA7da5sRQdVKztY2pVORu59O505pS0unQyt/eA25/CrJvBLAIkjWGIHiNR1+tfLf/AAkuvD/mN6l/4FP/AI0o8T6+Bga5qeP+vuT/ABrB4So95XNFXitkfRPieSI+F9TQkj/RJmPHU+WwA/XNfMNacviPXJ43jl1nUZEcFWV7pyGB6gjPNZldNClKmmm7mNSanawUUUVuZhRRRQAUUUUAFFFFABRRRQAUUUUAFFFFABRRRQAUUUUAFFFFABRRRQAUUUUAFFFFABRRRQAUUUUAFFFFABRRRQAUUUUAFdT4B1Hw7p3iCQ+KLaWfTbi2ktz5a7vLL4G8jrwM9OQcEdK5aigaO7vfCHg5L0SWnxAs/wCzmOQZLKYzKPQoq8/Xj6CmeL/GFhd+HtP8J+HIp4tDsGLtLPgSXcpz87AdBy2B79sADh6KVguej+CvH+nW3hm68HeLIJ7jQrk5jmhOZLUk54B7bvm46HPBzis+48L+C4rjzYvH0Ullk4C6bN5/02kAfiSB/KuIoosFzV1qbRptVUaNa3EGnRqqA3L7pZcdXbHAJ9BwMV2Xxm8UaN4r8UWN7ol6Lq3jshE7eU6YYO5xhgOzCvOKKLBc9K+EXjfSPCt1qun68jDTtUjRHmVS2wruGGA5wQ55HIwPWs250vwRoOofbY/EcmvRROHhsYLR4TL3AkkbhRng7QSfRc8cPRRYL6HpXxZ8SeH/ABpdadrul6i4uxarbzWEluwaPDM2d/3T98jj0qzoXiTQNb+EcngvWNTGmXttOZbOeWJmibLluSgJHLODn1B56Dyyii2g+bW56f8ADHxdpXw+8V3lvfXsN7p17Ekb3lpG5WNgcg4dVYjkg4H0zWXqGjeAdK1GW9i8Sy6vZq3mQ6db2skUkgOSEaVuFA4BYZPXgGuEoosK56h8UvFXh7x1Z6ZrNlfyQ6lDB5U2nSQNkEkHIfG3Ay31wOBXl9FFCVgbub/g3xTdeDvE9rrFsvmCMlZod2BLGfvLn9R6EA11Xiy18EeKdak17S/FEWmfbW867s720mLROfvFSisGycnGepPPp5tRRbqF+h7T4S8ceDdC8JeIvDa3UsdtJbFYbieB997O6OsjYUERrxGFBOcck5JxwPw21XTND+IGlalrE/kWNu0jSSbGbafLYLwoJPzFe1cpRRYfMdF481Gw1bx1q+oaZMZrK4nMkchVl3ZAzwwBHOeornaKKZJ1vhzTfB+p+HLuLWNbfStaE4a3leB5Imj2/dO3PU557YHXkVsaPrWjfD7SdXfTdYXV9b1G3NohtopEgtkJ+ZyzhSzdMYGBjrzXnVFKw7nafDrx4fBeo3Md3bteaPfx+VeWwxkjkBlzxnBIx0IP0IbeeG/Cc9802meNLWHT2O4R3trOJ4gf4SFQhyOmQea42iiwXPR/EnjfSrHwVH4J8Im4aw3lr3UJk2NdtnJ2r1VSQOuDgAeuZPgv4q0Pwn4g1G71y8FrHLa+VG/kvJk7wSPlBI6fpXmlFFtLBzO9x8xDTyFTkFiQfXmvTfjF4n8P+JDoP9han9tFpA8Mv7iSPb9zafnAznB6dMV5fRRYLnpXgfxxpK+E77wT4tMw0e5ybe6jUubVid33RzjcAwwDznIIPGTHo3g/Rrz7Ze+JY9Ztom3RWVlayo9x6B2cBY1zjOCxxnHrXF0UWC56l8V/G+l+MdB8Lm0u0m1C3hdr6OOF0WKRljyBuAyMhhwT0rS1DxJ4Q8e/DnR9L1XV/wCxNY0lFjVpbd5UcKm042Do2FPqCMYI6+N0UuUfMev/AA78XeC/h/rs0Iuru/W5iCzaqIGjROQQixcsV65Y88DCjnPCaQ+laH8QdKnTVBc6ZZ6hDM14IHUFFkDE7CN3Qelc3RTsK52XxS1rTPEPj++1TSLr7TZzpFtk8tk5WNVIwwB7elHws1rS/D3j6y1TV7o21pCkuZPLZ+WQqBhQT39K42ii2lgvrc3fFepQ3vjfV9U064LwzX0lxbzIGU4LllIyAQa73VPFvhT4l6NaL4ou5dD1+zj8tb9LczRTjuGVRkc5OOAMnBOcV5LRRYLnaw6X4I0OX7VqGvPr5jb5NPsLeSFZfTfK4G1fXaCfeovhl4qtfB/ja21O+VzaMjwzFBllVh94DvggfhmuPoosFzsvE9pomn+IJ9b0DxFYXsJuvtNva+TMsq5fdtIZNuB7tyB05rs/Hmr+B/iPHp2tf8JH/Y+owwiGe2uLSSU7d2cAoOoJbpnOR0rxqiiw7nr/AIa8W+CtO8I694P+1XlrDeRsF1WaAsJpCpGTEuSijCgDnPJJFeSXCRx3EiQy+dGrELJtK7x2ODyKjooSsJu4qsVYMOoORXs/jTX/AAX8TdJ03UbjXhoer2kZSWGa1klDAkZAKjkA5II5OeQO3i9FDVwTsev+DvFngnQdF17ws13dpBqds8T6zJbn52ZGT/UrkqoDZHJJJOccAeS3UcUV1JHBOJ4lYhZQpXePXB5FRUUJWBu4V3mp+H/A17Fa3OjeLorL9yguba+tZ9yuAAzKVVs5OTt7c4OOBwdFMLnceMPFVhceGNH8H6HLNcaXpZaR7uZNhuZWLEsF6qo3tgHnn2507Dxpo3ibwJB4R8XTT2klkwaw1SOIyiMAEKsij5iADt46jHQjJ80opWC53GkaJ4O0vUUvtc8U2+oWkDeYLLT7aZpLjB4Ul0VVB75PTuM5qp498b3HjvxIL6dWt7KIeXbQZ3eUnc9ssep/Adq5KiiwX6Hfa34e8CXeo/a9B8YQWenyEM1teWtw0kGeqghDvx9fxPWqnjvxbaa5baNoulCc6To1v5EEtwMSTtgBnI7D5RgdvxwOMoosFz1WfXvDni/4V6ToV7q0Wk6zpDYja5hkaOVACPvIrYyNvbORjHNYngbxu3w88RXSK8Wq6TcAR3Kw7lWQDo6b1ByMkYIGckehHC0UWC56Bq3h7wBfXDXmi+MlsbeQ7zZXtjMXgB7BlB3fT9T1rnvEA8NW1vBZaDJd3sqOzXGo3CeUJemFSPJ2qOTknJJ+lYFKCAwJGRnketFgue36XB4Yv/hFoen+OZLvQ4beR5bOWNwGulZmO9UAZiMMOSvoQcGs3T/h38OfE179g8PeN7n7Y+TFHc2xBb2G5U3H6flTfi9p1x4mudM8V6BC99oklikIe2TcLZlZiUYD7n3h175Fcx4C8MapJ4m07VrmB7DStPuo7m5v7oGKKNUYMRubgscAADuR2qVtcp72sJY6YPAPxWsbXX5kji068jllmQMylBhlYAAnkYOMVF8T9Z03xD8QtS1XSbj7RZziLZJsZMlYkU8MAeqntUHxD8SQ+LPHGo6tbKwtXZY4d3UoihQfbOM47Zrl6pLqS30PSvhv4p0XQfCPjGw1O9+z3Oo2nlWqeU7eY3lyjGVBA5ZeuOtc14G8Y3fgjxJFqlsnmxFfLuICcCWM9RnsQQCD6j0yK5qiiwXO713S/B+u6rLqei+JrfTYbpzLJY6hbSq9uSckKY0ZWHoAeBxWlJ4y0Xwd4Ku/DfhK5mvr/UQPt2qtEYkwRgpGrfNwCRkgdSR1GPMqKLBcKcjtHIsiMVdSCrA4II702imI9Z13xN4a+Jnh/TzrOpDRPEligiM8sDPDdA4zkoCV5GeemSOc5FbwRrPhTwH4jtLgasuo3Mx2XF8ttIsNpF1YICN7uxAGdoABPWvL6KXL0K5up1/jDxKk3xOvvEWg3ZKi5Se2nCFeVVecMAeo6EV1XiHXPBPxMSDUtS1CTw3r6RiKYtbtPBOBnHK8j6nGBxzgGvJqKLCudfLYeDdFsrh5NYl17UHidIIbSB4YInIIDu74ZsZ3bVHJAycZrQ+EHiDR/DPjSTUdbvvslstnIiv5TybnLLhcKCRxk5x2rgKKLBc0vEM9tc+JtVuLOUzWst5M8MhUrvQuSpweRkY4NZtFFMR7d8PtTXSPgD4lvJLZLmIag0csDkgSRusCOMjodrHB7GuCtfD3g66vBM/jNbTTi2THPYym5Vc/dwqlCccZBx7dq7TwpErfs2+Kd3IN6z/iBBj+VeNVK6lvod/8RPH1t4jtdO0HQ4JbXw/piBIUl+/KwG0Mw7YGQO/JJ64FrSfE+iW3wL1vw5NfBdWurwTRW4ic5UPCfvbdo+43evNqKdibsVHaN1dGKspyCDgg16frPivQPiPoVgniC+bSPEVhH5YvWgaSC6X0YICynv0wOfXjy+ihoE7Ho3hVvCHgnU013Udbj1u+tfmtbHT4JAm/Bw7vIqjA9BznB5xg8nr2u6l4v8TzandIZru7lASGNSQB0WNR16YHqfqaxa6n4capp+jfELRr/VNos4pjvZuiEqVVj9GIP4UWtqF76HrPjm2+Heu6ha3vi7Vb/RNa+ypHLYQOJTDjJAYIjgdcgZHBGQDmubt/hN4b8Uafcy+CvFovrqBdxtrmLYW/MKVB9dpGf05f4ieFdasPGeqXUlncXFre3UlzbXcaF45kdiwwwGM4IyP6YrovhlDP4BbUPGHiCOSxtBZPDaW8x8uW9kJUhUUjJXgZOMDIPQGp2WjL3eqOd+HvjqXwJqt3DeWhu9MvF8m8tDjPGRuGeMgFhg8EH6EWNU8OeAru4a70bxqtpauwY2t7YzGSEHqAyqd+P8k9a4a5nkurqW4lYtJK5dye5JyaiqrEX6G94h/4RuCG1stAN3dPEXa41C5Xy/PJxtCR5O1Rg9Tklj6Cu2TXvDnin4R6f4Zv9Wj0nVtLmLwvcRO0co+f+JA2OG9M5Ucc15XRRYLnf/DnxNp/gH4gG4ubyO806SA20t1ao5UBtrbgrqrEBlAPA7kZ4zkeKtM0Wx1K4vtC8R2d5bvOXt4Y45kmRSSRnKBRj/ez7Vy9FFtbhfSx6hrPivQPiPoVgniC+bSPEVhH5YvWgaSC6X0YICynv0wOfXir4Vbwh4J1NNd1HW49bvrX5rWx0+CQJvwcO7yKowPQc5wecYPnNFFh83U1vEviG98U+ILrWNQYGe4bIVfuxqOFUewGB+vWsmiimSFFFFABRRRQAUUUUAFFFFABRRRQAUUUUAFFFFABRRRQAUUUUAFFFFABRRRQAUUUUAFFFFABRRRQAUUUUAFFFFAD4Y/NmjjBxvYLn0ya7eb4aXEMhT+0ojg4z5f/ANeuMsv+P+3/AOuq/wAxXvtzBNcXL+UuRuPeqppOdpbWG/hujzD/AIVzc5/5CEX/AH7P+NB+HN4BkX0J/wCAGvTYdMuZsZVU/wB9gKJbC7iJXy93upyK6VCj3I9/sea2vw1vLiRlN/CoUEk7Ca46+tTZX9zaM25oJWjJxjO0kf0r32ygnivG8xCgKHrXh3iPH/CT6tg5H2yb/wBDNcU5WruC2SNbL2al1MyiiiqICiiigAooooAKKKKACiiigAooooAKKKKACiiu/wDgxDbXPxLsbe7gjnilimHlyIGUkITyD9KTdhpXZwFFdL43SD/hY2twkJb266jJH+7ThEDkcL7AdKtfEHRPC+h6nZw+FtYbUreS3DzM0iybGzx8ygDkduo/HALhY5CiiimIKKKKACiiigAooooAKKKKACivYfhVZWc/w48cXNxawSSwWztFJJGGaMiFzlSeR0B49K4DwPpehax4ptrPxFqJsNOdWLTBwmWA4BZgQoJ7n6d80rjsc7RWjr1tp9lr19baVdNd2EUzLBO3V0B4Pv8AXv1rOpiCiiigAor2L4221nDoPgye0s4LY3NvLJJ5UaqWO2EjJA56n868dpJ3Q2rOwUUUUxBRRRQAUUqhS6hm2qTycZwK7L4haF4U0O709PC2tNqSTQb58yLJsPGOVAwTzlTyMe9A7HGUUUUCCiiigAooooAKKKKACiiigAooooAKKKKACiiigAoor2P4nWtjbfCbwPJDaQRXNxbwvJKkSqz4gXO4jk8tSbGkeOUV2egaF4SvfAWs6lqmtva65bM32S0DqBINoK/KRltzZBweMZPvxlMLBRRRQIKKKKACiivYviDFbJ8FPBs0VnbRTTeT5sscQV32wsBlup9T70mxpXPHaKKKYgors/EuheErDwVoeoaPrb3esXKr9stS6nyzty3AAKYb5RnOQciuMoTG1YKKKKBBRRRQAUUUUAFFFFABRXZ/D3QvCmuXeoJ4p1ptNSGDfBiRY955zywOSOMKOTn2rjWCh2CtuUHg4xkUDsJRRRQIKKKKACiiigAooooAKKKKACiivYPFlpZx/s9+GbxbWBbuW6RGnWJQ7ALLwW6kYUfkKTdhpXPH6K7LwloXhPU/Deu3eu629lqFrFus4FdV8w7SRwRl8tgYBB/mONphYKKKKBFuw1TUdKlMunX91ZyHq9vM0ZP4qRUuo67q+sBBqeq316E+79puHl2/TcTio7LStQ1GO4lsrK4uI7aNpZ3jjLLEgGSzEcAYHeqdABRRXTeA9J0DWvFEVn4k1I6fp7Rs3m+YsYLjopduFHXk+mO9AHM0Ve1q3sbTXL+30y5a5sYp3S3mbrJGGIUnp29qo0AFFFFABRRRQAUUVseFbHSdS8T2Fnrl8bHTZXInuAQNgwSOTwMnAyemc0AY9Fbfi+w0fTPFV9Z6DfG90yJgIZywbd8oLcgAHDZGR1xWJQAUUUUAFFFd98LfAmn+PNR1C0vr24tjbQrKnkgHdk4Ocj6fnSbsNK5xkWq6jBYvYw391HaSZ3wJMwjbOM5UHBzgfkKqV2v2f4aCby2vPFS4bBY29vge/D5q94q+GUem+FovFXh3V11fRHxvYx7JIgTgEjvg8HoQe3oXCzPPKKKKYgor1f4BWdpf+MtRhvLaG4iGns4SaMOMiRBnB78n868wv3WTUbl04RpXK8dsmlfWw7aXK9FFFMRpaf4i1vSYvK07WNQs4z/BbXTxj8lIqre395qVybi/u57qc9ZZ5C7H8Sc1XooAKKtWGnXuq3aWmn2k91cP92KCMux/AVXdGjkaN1KupIYHsRQA2iu08UaF4R07wfod/ouuPeatcqv2y1Lq3lnbljgDKYbjBzkcjpmuLoQ2rBRRRQIKKKKACiiigAooooAKKKKACiiigAooooAKKKKACiiigAooooAKKKKACiiigAooooAKKKKACiiigAooooAKKKKACiiigAooooAnsv8Aj/t/+uq/zFe63hZZ32EghtwwfWvCrLi+t/8Arqv8694nHzlvcitcOk6ln2CXwGlDKZUjeNAQVwTjGDTLuYiB1ZdrcYIzzWZDPPaufKd0B7A06Z3uG3NIXI9TWyw6U7h7V8th+nyMbx1ZmI8onk14j4i/5GbVf+vyb/0M17fp6brtzwP3Zz+deI+I8f8ACUatjp9tm/8AQzXFV/3mXojT/lyvUzKKKKozCiiigAooooAKKKKACiiigAooooAKKK6b4d6dDqvxC0OzuUV4WulZ0YZDBfmwR3BxigEbkPw0ttK0C21jxlr6aIl2N1taJbmeeQYzyoI29vXGRnB4rofhd4ZtbT4jaTqeiaxFrGnL50czpC0Uluxhbb5kbcgHoGBIJBGc1j/HW/mu/iXcW0jfu7O3iijHoCu8/q5pnwMvJrb4nWkMTER3UE0Uo7FQhcfqoqNbXL05rHNeNts3xG8QKxKqdVnUkDJH71hmr3xD8Cf8IDqtpYHU1vmuITNuEPl7RuKjjcfSs3xsxX4g+ImHUarckf8Af1q7/wDaI/5HfTf+wav/AKMkp9hW0Z5DUttbT3t1Da20TyzzOI440GWdicAAepNRV6v+z/p9vd+Pbi5mRXe0snkiz1ViyruH4Fh+NNuyEld2MPUvAek+Flii8V+I/s+pOA7adp9sLmSNSMjexZVU+3PrzVPU/CGlL4Uk8Q6J4lhvoIJFiuLW4tzbzxsx+UBcsGzgnOcYB64NZHiu+n1Lxbq95clzLLdykhxgr8xAH4AAfhWPk4xng0ahodJ4e8Kw6rYTarqms22kaRBKIXuJEaV2kIyFSNeWOOT0wK6bT/hlpPijTbuXwh4pXUNQtU3vY3Nobd3HqpLH6emSMkZrlNB8H694ltprjT7X/QbYkzXU8qxQR9M5diBnGMgc4xXpXwb0aw0fx8p/4Sawu71reSMWtiskgYYyd0hULgYzwTmk2NI8ZETeeInBRt20gjkHOOlep6h8E5tM15bS78RWVtpiQLNcaldKIUQs7KqKC3zMQpPUD36Z4bxOYj481k24AhOpz+WAMYXzWx+lek/tFXtw/ifSbAyH7NHZmZU7b2dgT+SLQ29ASVmeear4WK+OJPDegTnVmMix28qbQJSVBJ4JAAyec4wMnFdHq3w88OeGpEsfEHjaO31YqGktrWwedYc8jcwI/LAPIOMV0H7O2nwT+JNWv5FVpra2VIs4O3exyR74XGfQn1ryTVb+fVNXvNQumLT3MzyyHGPmYknjt1o62DRK57f4G0OXRPhn49UXEV3Z3GnySWt5Bny508iTkZ5BB4KnkEc15N4J8L/8Jl4ng0UXos2mR2WUx7+VUtjGR1xXpPwrvJ5PhF49s3LGCG0mkjB6AvA4bH/fIrlfgp/yVbSf9yf/ANEvS7j3scj4g0oaF4i1HSVnNwLO4eDzSmzftOM4ycdPWumtvh4tl4cg17xVq6aLZ3QBtIVgM9xcd8hARgY5yT3GcZFST2cOq/Ha4s7pUaCbxC8ciNwGXzyCPxHH41rfHy9luPiElqxIitbONEXHHzZYkfmB+FO/QVupk6b4C0vxVHMnhPxAbnUYl3/2dqFsLaSRR1KMHZSfbj3Irh54JbW4lt7iJ4ponKSRuMMrA4II7EGug+H93NZfEPw9LA5RjqEMZI/uu4Rh+KsR+NdX8etOgsPiMJYFCm8s47iQAY+fc6Z/JBTvrYLaXL3xrkc6P4IjJ+RdN3AehKx5/kK4nwh4G1LxhLcSW8kFpp9oN93fXLbY4V6n6nAJx+ZFdr8akYaT4Jcqdp0zAPYkLHn+Y/OtLWgNF/Zn0uK0Cr/aM6G4ZMHfuZn5P/AFH4YqU9BtXbOEi8P+B7i9FjH4zu0dm2rdTaVsgJPTP7zco9yOKyvFnhDVfBuprZapGhEi+ZBPC26OZPVT/Q4PT1FYNe3+JUGsfs2aFqN2A1zZuiRSFfmCh2ixn02hc+u0U3oJanC6D8P/ALb4bbxNrurRaNoe8xxzPE0skzZxhEGMjIIznseMA1seHPh54V8XR3I0bxRfm7toWlezl00ea6jjKgSYOcjjOeRmtTXGbxR8AtCOkoJZNHmAv7aDlogA6iRl9/vZ/wBo+hql8DdMuI/Fk3iCcfZ9K0+1lM91KNseSMbc9M4JP0H0pXdrjsr2PPtatNJtL6OPSdRnvLcxgyST23ksj7iCu3cc8AHOe/tXQ/EXwAPAF/ZWh1QX73MbScQeXsAOB/Ec55/Kuc1+7t7/AMR6neWiCO2uLuWWJB/CjOSB+RFeqftFf8jTpH/Xkf8A0M076oVtGcB4f8KQalpcms6vrNtpGkJObfz3RpZJJQobakS8nAK5JwBmuks/hhpniXSLu68HeJ11O8tF3SWNxaGCQjB+6STkkjA7c8kVyuheDde8RWUt3ZWwXTrcnzbu5lWGCM8ZyzEDPTOMnpXqHwV0ew0jxvNt8SWN7evZun2WxSR127lJLSMoXggcLnPr6jY0rnh5BBIIwR2orS8RIsfibVUQBVW8mAA7Deazaog6rwd4Ev8Axd9quVnhsdLslLXV/cHCRjGcAdzjn27kcZv6f4S8Ja1qS6VpnjCYX0h2W73mnGKCdz0UMHJXJ45FeipZadZ/s46fa3erR6TFqEm+W4W3abzWLs4UhOckIBk/3cGvLIdH8Lwzxyr40ZGRgwddMlypB6jnrU3uXaxja9oWoeGtZuNK1SHyrqAjcAcggjIIPcEVm16Z8Z/E3h/xXrmm3+hXv2opbGGc+S8e3DEr94DP3j0rzOmtiWrM3vCnhDVvGOpNZaXEn7td808zbY4V9WP9Bk9eODWpcaB4Is7v7HL4xu55A217i20vdAh78mQMw9wOa9A0OEaH+zLq2pWZCXV+zCWRcbtpmEJUn0254/2ie9eG0lqN6HQ+LvDCeF9Rt4YNVtdTtbuAXNvcW+RujJKjcOxyp4ya1IPBuiafZ2s3ifxRHp9xcxRzx2VpbNcyCJxkM5BCoSCDjk4INcWWJABJIAwPaurT4fa4mnw6lqz2ejWc4zFLqc4jLgeiDLnt/DTEXvFXw4bRfDtt4l0bVota0KYgG5jiMbRknHzKScDPHXIPBArM8B+Dz438QtpC3ws38hplkMXmA7SOCMjHBPPt+Nel2VtY2P7OXiOCy1SPVUW6G+RInREctD8q7wCQMg5wOTXO/AP/AJKR/wBuUv8ANaV3ZlWV0V4vhZb22lX97rPiSzsZY4JprOxfaLi4RAxVijMCobbkDng1geC/Amp+NryZbR4raytgGuryc4SJTk/icA8fmRWb4q1KfV/Fmq39w7NJNdSN8xzgbiAPoAAPwr1mQjQv2YYmtBsl1OXE8idTulOcn/cQL+lF2hJJnEXHhDwpPcGx0XxvHd6h92NbixeCKd+flWQkhSTgDdxz1rsPi7BLbfDLwFbzxvFNFaIkkbrhlYQxggg9CDXi1eyfGC9uL34feAJ7hmaW4s/NlZzks3lRfNn3yT+ND3Q1szkfD/w+/t34f6v4q/tUQDTWkU2vkbi+1FYHduGM7sdOMd65TS9MvNZ1O203T4Gnu7hxHFGvcn37DuSeAK9P8F/8kG8a/wDXZf8A2StD9nTToJ9c1rUXCma2gjijz1HmFiSP++MZ9/ei9rha9jjtT8GeHfDU4sdf8Uyf2ooHn22nWXnrAT2Z2dQSOMgDNV9Z8Ava+HR4k0LUotZ0QHbLMkZilgbgYkjJJHJHOT1B6EVyt9eTahf3N7cOXnuJWlkYnJLMck/ma9i/Z8l+1XniHRrhBLZXNqrSRPyp5KkY9wxB+lDulcSs3Y8k0bR7/X9Wg0zTLdp7udsIgOPckk8AAZJNdVqnhDw14buTYa34qkk1JPlng02x85IG9C7OoJHcAZHSu7+CNnFpVl4x1ZY1lu7KPyomI5AUOxH4lV/IV4fLK80ryyuXkdizMxySTySaL3YWsjqPEvhKw0jRLHWtJ8Q22q2F5IYlHlNDMjgZYMhJxjI7/wAQ4wc16b4l0K5174NeCoYpIbeCFFkubq4bbFAmwjcx+pAA6kkAV4RuO3bk4znFe0eP7mWP4C+DbdGIjmMRcD+LbG2B9MnP4Ch9BrqZejfCjw/4ntZIvD/ju1vNSjUnyJLRog30DHdgf3gD24rzPULC50rUbnT72IxXNtI0UqHnawOD9frXS/C+4ltviZoDxOVZroRnHdWBUj8iaufGSNY/ivriooAJhbA9TDGT+poW9hO1rkfif4ff8I34K0TxF/aouRqqxsIBBt8vdHvILbjnB46fl0qPwX8P5vGWj65fQXphfS4xIIFgMjT5VyFGCMHKAd+vtz1HxG/5JD4A/wCuLf8AoC1d+CF7Np3hfx5ewNiW2s45o/ZlScj+Qou7Dsr2OX1v4cW3h3wlc6hqPiOxOtwmPdpEDq7x7mAIc7sggE9Bjjqc1Q1HwIbD4a6Z4x/tEOL6fyRaeTjZzIM793P+r9O/tzyMkjyyNJIzO7EszMckk9STXrniX/k2rwp/2Ej/ADuKNUJWZ5hoem/2zr+m6X5vk/bbqK383bu2b3C5xkZxnOMitTxx4UPgvxI+jNei8dIkd5BFsALDOAMntjmovA//ACP/AIc/7Clt/wCjVrqfjl/yVC8/64Q/+gCnfULaXJn+Dd4bDQ72HV7f7NqVr9rnuJ4/Kis49iNl33HJy+AO+M8c4wvEXgmGy8V6foPhvVY/EEl5CjrLbBdu8swK8MwwAuSc8A89K7j4p6hcQ/CXwDYRuywXNlFJIoP3ikMe3P8A32a4f4W6xZ6F8R9Ivr90jtw7xtK5wI96MgYnsMsMn0zSTdrjaV7Ghqfgjwv4Yv003xD4tkOoghbiLT7Eypb55BZ2YZGOwGfarHiT4eeHvD2jWmqf8JPd3Vrfws9nPDpuYnYDIRm8zKk+hGRzxwayfiXouoWHxD1fzreQre3T3Fs6qSsqOSylT36447g12XjZB4e+BXhrw3qYCaw85uRbN9+NC0jZI7YDhcHuT6GjsGmpx/w68ADx/f3toNUFg9tGsnMHmbwTg/xDGOPzrj44mmnWGL5mdgq9sknAr2H9nX/kadX/AOvIf+hivHYY5Zp44oEd5nYKiICWZieAAOpzTT1E1ojuX8F+F9JuBY+IPGsdvqSsUnhsrF7hLdvRpMgEjoQoOCCKp+Ofh/eeC2s7gXkOoaXfLutb2AYVxgHkZOCQQRgkEdD1wk/w81TTY45PEF/pmieYodY724zKynv5cYZvzA5rv/HcdnD+z74bjtL7+0IEvlSO68ox78CbOFPIAwQM9gKVx20PEa0dA0v+3PEOnaV53kfbLmODzdu7ZuYDOMjOM9Mis6t7wP8A8j/4c/7Clt/6NWqZKOp1z4Vw+GdVdNb8RRWWlIFC3j2rF55Cu4pFEpJYDgFiQBkUQ/DGx8Q6LcX3gzxGur3NsN01hNbGCYD1GWOfbt754qz8er+a6+IptXb91aWsaRr2+bLE/Xn9BVP4IXc1v8UtOijdlS5imilAPDKI2fB/FFP4VOtrlaXscDbWlxeXkNnbxNJcTSCKONRyzE4AHvmu51bwBpHhOK3j8U+I2t9TmTe2n2FqLh4gehdi6gfTv2z1rvPDWgWqftK60sYiMdokl6q9g7qmce4Mp+mK43x3YeHdR8c6zdXXjI+e904eM6bMTFtO3yyT12gBcjjii92FrIx9e8BPYeHIvEujalHrGhu2x7hIzFJA+cbZIyTt5wM57j1GaPg3wVqvjfVWs9NVEjiUPcXEpwkK+p9SewHX6Akd74X1/wAIeHfh/wCKNDl8Sm9k1CCTyIWsJUUSGMqMHBGSdvJxjA/DS8Pp/YX7NGsalaFVub5mEjry21pVhwfT5c/TOe9F2FkcReeD/B6XTafZePYZr5TsDS2Dx27vnG3zQSAP9rlfeuy8fWNzpv7P3hiyvIHguYb9UkjcYKnbPXiVex+PdRub74EeDGncktKA2erbEdFOfp/Oh9AT0Zx/hHwD/wAJV4b13WBqYtRpMRlaHyN5kARm67hj7uOnf2xXL6XptzrGqW2nWaK9zcyCONWYKCT6k9K9T+E3/JOPiP8A9g0/+iZq8psbS7v72K0sYJZ7qVtsccSksx9ABTXUTWiO1t/CHgtblLC/8fRJet8jvb2DyW8b5xjzCRuH+0AB71k+OPA+o+BdXSzvXSeCZS9vcxghZVB569GHGRzjI9asXPw/utHlEfiLWNJ0aTgtBNOZpgD32Qhz+eK7n41rEvg7wIIJzcRLaMI5mUqZF8uHDEHkZ64pX1C2hqfDuysLb4Q+KreLXrR/tEDG4lEUm213xYIb5csRz93NeTR+GbS58VaVotjrttex38scRuoInAiLPtwVcKSR1/Gu18ER7Pgd44mVmDO8aHnsNv8A8Ua4nwD/AMlC8O/9hKD/ANGChdRvodl/wpkWev3VrrHiWx03TYGSNLy5Cxm4kKK7LGrMM7dwBOe/TqBzXhnwVD4n8dXXhy31TyUjaYQ3LQ7/ADAhOMgNxkDPU4962fjle3Fz8TryCWQtFawwxwr2VSgc/qxpPgb/AMlQs/8ArhN/6AaNbXCyvY4jXdMGi+INR0oT+f8AYrmS383Zt37GK5xk46dMmumsPh6Y/DsXiDxNq0eiabcDNqDEZp7j02xgjjHOSfQ9Dmlu7CDVPjhc2Fyu63uPETxSr/eU3BBH5V0P7QF5JJ44s7HO23tbFPLjHQFmYkgduAo/4CKL9BW6mHpPgzwz4maa20Xxa0OoIhaO31Sy8lZQBliHV2AwATjGfbgmuY0DQLnxFqRs7aa2gWONppp7mTZHFGv3mY9cD2GaywSDkEg+1aGiaJqviHUBp+j2c11cuOUj6BcjlieAM45JA6UxHaaT4F8G61fx6VZePd2oykLCX0x0ikcj7oLMOc8c4z2Brj/Enh3UPCuu3OkakircQEfMhyrqeQynuCP/AK/NdHYeDYtH16zGteJ9K0+4iuELQQO9zOjBhx+7UqDn1YYrof2hVUfECyIABbTIycDqfNlpX1HbQ8mrZ8J6D/wk/iix0X7T9m+1uUE3l79pCk9MjPT1rGrqfhscfEjw/wD9fqfzpvYS3KfjHw5/wiXiu90P7WLs2uzMwTYGLIrHjJxjdjr2rrbj4Q3MfhfR9eh1m3a0voo5riSZPLjs0ZAxLNuOcE7QAMk9u1Y/xX/5Khr3/Xcf+gLXZ/EC+kh+B3gqyRiEuFR3weuxDgH8Wz+FK70HZalDR/hPoHie0lTw747tb3UY1J8iS0aEMfox3bf9oKa8xv7G50zULiwvIjFc28jRSof4WBwRXTfC65ltfiZoLxNgtciM+6sCp/QmrnxjiSL4r64sahQWhbA9TChJ/Mmhb2B2tc4WvZf2df8AkadX/wCvIf8AoYrxqvZf2df+Rp1f/ryH/oYolsEdzx6f/j4k/wB8/wA6920mB/D/AOzndQakNlxqrMLS3lIVmMjKqYB+m/6c1wD/ABIFvePNa+DvCsNwGJEosWJVs9VBfAP4Vga34k8QeMtVhl1K7nvrokRwRouMEngIijGScdBk8UNNgmkdA/gvwtpNyLHxB41jt9RVik8NlYvcJbt6NICASOhCg4IIql45+H954KktJvtcOoaXervtb2EYVxjOCMnBwQRgkEdD1wk/w81PTI438QX+maJ5ih0jvbgmVlPfy4wzfmBXoHxAjtYvgB4YS0vft8Ed8saXRiaPeAswOA3IGRgZ7AUXHbQy/wBnj/kf7/8A7Bcn/o2KvKpVLXTqoJJcgAd+a9V/Z4/5H+//AOwXJ/6NirnfhbYQ6l8V9IguFVo1nkmwe5RGdf1UUbNi3SJ734dWXhjTLW68Y64dPu7kb49NtLcXE+z1Y7lVf1/QgVb7wAs3haXxJ4a1Uaxp1uSLtGg8me292Tc2Rg5yD79AcdT8WLPQNS+IN9Ne+LjDMipEbU2Er+RtUfKG6HJy3H941P8ADTXPBfg/+14b7xUbi21CFY3iOnTKOMjORu7Mwxj8aV3a47K9jgPCng6XxJFf39xfRabo+nIHvL6VSwTPRVUcux9P6kA6Fx4T8M3HhjUdX0bxW9xNp6o0tndWJhdwzBQVO45GSPXHfHFdJ8Lda8NXfhXW/BXiK7Sxh1GUSxXLEJk4HBc8AgopGeOTVPxV8FNZ0HTJtW0y+t9X06JDIzxDZIEAyW25IIHsT9Kd9QtpodF+z9YWsOtXN6mrW8tzNYuHsFR/MiAlUBmJG3sOhz8wryzxDpWn2DCey8Q2mqtLK28QRyKU75O9RnOe2a9B/Z3/AOR31L/sGt/6MjryGhbsT2R2vir4fjwz4Q0PXv7VFz/a0cci2/kbDGGjDnncc4yB0o8D/D2XxtpmtXcF8YZNNRXEC25labcrkAYYYOUx0PX256n4mTNP8JPh+7AAi2Cceixoo/QVY+CF3Jp/hjx5ewsVlt7OOVCOzKk5H8qLuw7Lmsc9pfw88Ovdpp2ueOrGw1VhhrWOEyJE391pchNw6EZ68ZrG8eeAtQ8B6pFb3UqXNrcKXtrqNSBIAeQR2YZBIyeo5NcoSWJJJJPJJr2b4nS/bfg34GvJRmcRpHvJJJHlYP57QaNUxaNHnnh7wrDqthNquqazbaRpEEohe4kRpXaQjIVI15Y45PTArpbD4Z6V4o026l8IeKF1HULVN72NzaG3dx6qSx+npkjJFcroPg/XvEttNcafa/6DbEma6nlWKCPpnLsQM4xkDnGK9K+DWjWGkePVP/CS2F3evbyItrYrJIGGATukKBcDGeCcnFDYJHi7KyMVYFWBwQRyDSVseLGibxlrjQJshOoTlFx0XzGwPyrHqiQooooAKKKKACiiigAooooAKKKKACiiigAooooAKKKKACiiigAooooAKKKKACiiigAooooAKKKKACiiigAooooAns/+P63/AOui/wA69ykmMcxSVSuTkGvBwSpBBII5BFeieGvH0cwSw8Q4ZT8qXeOnpv8A8fz9an2kqclNK66lxUZJxbsdz5z5J3FlNMeVieHOPQmmvazwhZLdxPbvypXnINTObWztmvNRkSKGMZO44H4n+ldX12io89/l1JVGo3YsacmVml6fu8Z/GvCfEBDeJNUIYMDdykEdD85rrfEvxHmu43stFT7NbHKmfHzsP9n+6Pfr9K4GuKPNOo6sla/Q0m0oqC6BRRRWpkFFFFABRRRQAUUUUAFFFFABRRRQAVo6Dq0ug+INP1aFA72c6TBCcBsHJXPuOPxrOooA9n+JXhyTx9La+MvB6nU4J4Viu7eE7pYXXplOvTAI9s9Dmp/g/wCHB4X8aQHX9sGsXkTxWdhuDSxrs3tLIAfkGF2gHk7jxgZrxNJHibdG7I2MZU4NNJJJJOSe9TbSxXNrc6PxlGX+I+vxlSS2rXA2jvmVq779omMjxlpcnGG08KPwkf8Axrx6inYVwrr/AIa+MB4K8YQ6hMpazmQ290AMkRsQdw9wQD74I71yFFN6gnY9U8afDXUNX1i68ReD1i1jRr+Vp1NpIpaJ25ZCvB6k4A6Dg4rk9S8EXmg6NPea9dW+n3mF+y6czh7iclhklVJ2KFLHLYzjGOa5lJJIm3RuyHplTim0kmDaPddP01vGn7P1ro3huVH1OynD3NmrhWkO9iQ2SOCGDg9Plx1FZ/wp8Pjwd43gufFN3a6ZeTQtHaWc0qmViwzubBxGMAgbsEk4ArxxJHibdG7I3qpwaaTk5PWlyj5up03jPR77RPHeoW9/D5byXjyx8gh0ZyVYexruP2iP+R303/sGr/6MkryGinYVz0D4Q+M7bwf4uLag+zT72PyJpP8Anmc5Vz7A8H2YntUnin4V6/B4imbQ9PfUtJu5DLZ3VqVdDG3IBYcDA4ycA9q87p4lkWMxh2CN1UHg/hRbW4X0sz6A8F2NjpHwl8aaXDPFc38NhNJfTQsGjWR4HxErD72wKMkcZYgE4rz74JRl/ippjDGEjnY/TymH9a89opW3HzbHW+K72fRfixq+oWwC3FrrElxHuHG4Slhkeldv4+sE+KMNj4q8KBbq8S2EN/piODcQ4JIbb1YZYjI68Y748bpQSpBBII7inYVz07wF4Hu9G1218S+LozoukabIJ918DG8si8oqKfmJyAenOMDrXL/EDxWfGfi+71ZUaO3OIreNjysa9M+55JHYmuakkeVt0js7erHJptFtbhfSx7V8dYTB4e8DxZ3eXayoWx1wkH+FU/Cmt6f4x+F8/gLULy3stTt2EmmzXD7UlO8sFJ6A8lfowwDg15DRS5dLD5tbnX2/wv8AGdxqgsW0C7gbdhppk2woO7GT7uB7E10/xI8T6TZ+ENH8B6BdRXkFiFe8u4TlHkAOQp6HLMzHqOgz1rywzSmMRmRzGOi7jj8vwFMp27iv2Pafhposus/Di/h8J6nBp3ik3QF1PIxWTyOyqygsqk4OQOSpBqLXfhX8UtQtzBfawNWhQhlibUXZScdQJMDPOMms74jrPoXgzwjpmkFrfRruwW5laHKi5nYKWLn+I4IIB6Z9hjg/C91q1r4k086JNNHfvOixCInLEkcEdwe4PGKlX3KbWxT1DS77SdSl06/tZLe8iba8UgwQe3/669d/aLjYeJNGlI+RrRlB9w/P8xWJ8d9TtNR+Inl2rK7WdolvMy/89AzMR+AYD65HavMqa1sxPS6PeE0x/HHwC0zSvDDRyX1hMr3NmsgVmILhgckDktvGeuPWs/4SaF/wh/jiOXxLd2+nXt1bvFaWUkqmRicEs+MhBhSAGwSTx0rxlJHibdG7IcYypxTaOXoHN1NrxZot9oPia+stQh8qXzXdfmBDKWOGGOxxWLRRVEnsPg7W9I8X/DSbwBq19Bp9/C2/TrickJI24uAT0BBJX3DDAJFcnc/CXxta3rW0miPhc/vxKnlYHcuTgD64NcVTjLIYxGXYoDkKTwD9KVrbFXvuaWv6VbaNqC2VvqdvqDpGDPLbZMayZOUVv4gOPmHBrLoopknrXw28T6RqPg7VPAHiG6SzgvAz2d1K2EVzg7SegwwDDPB5HpnnL74R+NbK++zjRnuEJOy4gkVomH97dkbR/vYriKf5snl+X5jeXnO3PH5Urdh37nTnS9P8K+K9EXUNQtb8RXEU2oxWp8xIQJBuj3DhjtBzjucV6Z8X/Bmu+LtesNd8PR/2pps1okavDMhVDuY5GSPlOc56dc14TTxLIIzGJG8snJXPBP0ot1Hfoe56Ho8bfBXxF4U0/UbTUNcEouJ7W3kB8s7oyVDdHwEOSvGcjPGTznwGikj+JkiMp3R2cwfHOMMo/nXllFKwc2xe1mJodd1CJ8bkuZFOPUMRXq/gfVLPxl8Lb74fXN3BaapGd+nGZtomO/zAoPruyD3w3AODXjVFNq4k7HYRfDTxFBduNZtDpFhA3+k312QIo1HUqc/vDxwFyScV3/xsaym8C+C59PiaOzaHNsr/AHliMcZUH3xivE3lkkCh3ZgowNxzimUW1HfSx7J4Fsmm+APjOQNw0z8AZPyJGx/nXL/CfxrD4L8WebfEjTrxPIuGAz5fOVfHfB6+xPU1wdFFg5tjvfE/w11iHV5rnw9ZyaxotzIz2lzYfv12E8K23OCOhJ9K63wxNH8HvCeqX+rSQDxPqKKtrpu8NJEozhpAPugk7iD1CgZznHjCSyRZ8uRkyMHacZplFugXtqj0f4Q+OLPwrrl5Z6uQNL1RFjnlOT5bDO1jjsdzA/UHtUOvfCPxFaXjzaHbDWdIlYta3dnIsgdCeMgHOR3PT3rz6npLJGGCOyhhhgDjIotrcV9LM6DXvCUnhrTlOqX1qmrvMF/s2KQSyRR4OWkKkhTnbhc5OT0xXo/xHtZYvgZ4JZgNoEOSD03wsy/pmvFaKLBc6z4ZRNN8S/D6rjIu1bn0GSf5VofGf/krOt/9sP8A0RHXB0UW1uF9LHsnxLsmi+DXgOUtkLCnQcfPEGH8qj+DyH/hBfiGw5LaeBj/ALZT/wCNeP0UraWHza3Cvb9DtYPiN8E7bwvp95Cmu6TMZltpWCmUBnxj2KyYz/eHOAc14hSglSCCQR3FNq4k7Hp/hnwDf+EvFukah4sRbJUu4ja2sU0cs9zNvAQKqscKG5JPYY6kVW+OX/JULz/rhD/6AK86d2kcu7FmPJJOSabRbW476WPYfi3Gy/Dn4d5GQunhSR0z5MP+Bry7QlsH8QaauqkrpxuoxdEZ4i3Dd056ZrPr0X4J6Xp+qfEFFv445Wt7aSe2il+68ylcZ4PQFm/4Dmlsg3Z6V4m8EePdR1J7rwn4otrXQjEgsbW1upIFSPaMBQilSO+c85/CvKfF3w28a6LFPrGswPeR53T3aT+cfq2fm/EiuW1vUtU1TV7m51ieeW+MjCXzicq2eVx/Djpjt0r1X4W65d2Pw68ZTarM8miw23lwLOWKGZ1ceWn1ygIHqDxmlqh6Nj/2dI2PiTWZQPkW0VSfcvx/I1xHwu1Cw0j4laRdaq6RWySOjSSfdRmRlUn0+Yjnt17Vx1FVYV9j1z4k/DnxPqHjrUdVtYBdabdsJ0vZLiNI0TaMhmZgFC9BnqAMVr+J9Nt9S+A2l6f4evrfVRpF2JLt4Dt2gCUMdrYONz8HHI5rw9pZGRUaRii9FJ4FMpWC6Ct7wP8A8j/4c/7Clt/6NWsGt/wOCfH/AIcwM/8AE0tv/Rq1TEtz0r4xaA3iXxzOdDXz9Ts4oobuyyBI4K70kjBPzjDbSByCBxg5qH4deHG+H9zL4y8ZD+zIYIXSytpTieaRhg7U6/dJGD/ezwBmsH44IqfFK/ZRgtDCT9dgH9BXnju8jbnZmb1Y5NSldFN2Z2ugfEKfT/ig3i67iLJczubiJDnET8YHrtGMZ67RXReN/h5deJNYuvE/gt4tZ0y/czyLbyjzIZG5YFTg8nJx1HQjivJqcjvG25GZW9VODTt2Ffozp77wNfaJpE99r89vpkoQG2sZHDXE7E4+4DlVAySWx0HBzXbfDXW9P17wHrHw+1O8is57rL2E0z7VZyQQn4OoOOp3HHSvICSSSTknvRQ1cSdjsW+F/iq3v5INQ0/7BbQt++vrpwlvGucbt+cEewyfavRPigNMk+CHhmTStzWcV3HDBIy7S6iOVSxHbcV3fjXhrSyOqqzsyr90E5A+lMosO9j2P4RwF/hv8QiD/rLFkAx/0xl/xrF+B2p6bpnxDVtSkjiM9q8NvJIQAspKkcnoSAwH1x3rzaii24c2x6T4u+GPiiPxZql1dJGunyXEk51O6uEWMRsxwzHOc8/dAz6A10fxStY9a+HPhO90K4TUdO0yBoJ7hMIVwiKCyk5UnYeK8VeSSQKHdmC8AE5xTaVguewfC6JNe+Gni/wxayp/as4E0EDMFMgCjAGfdcH03D1rkPCuh6ronxG8Mx6rpt3YvJqMJQXMLR7gJFyRkciuPVmRgysVI6EHFLJI8rl5HZ2PVmOSadgud98a/wDkq2rf7kH/AKJSrPwLRn+J1qyjIS3mZvYbcfzIrzaii2lhX1udR4pvLjSvilrN9bkLcW2szTxE84ZZiw/pXo3jTToPi/Y6f4i8LSwyaxBbeVe6W8yrKqg5G0HGcFm57gjHIxXiNKCQQQcEdxRYdzsrb4a63C/n+IfK0HTUYiW6vnC8DqEQHdI2OgA59a7T4EXVg8fiTRvti2mqX8Crayk4cgBwdvupYHH+FeNO7yNudmZvVjk00Eggg4I70NXQJ2Z3MXw61rQdWjufEoi0jTradTLdzSqwcA5xGqktIT6KOO+K6j4+Wst9r2ma/aeXPpUlgkKXUUisjOJJCQMH0Yf5FeQO7yNudmZvVjmm0W1uF9LBXXfC6A3HxN0BASMXIfgZ+6C39K5GimxI7b4uwtB8VNdRiCTJG/Ho0SMP512PxJs2i+CfgaRlyVSP5xnADw7gPrx+hrxiilbYd9zrfhhF53xM0BQcYug3/fIJ/pV/4z/8lZ1v/th/6Ijrg6KLa3FfSwV7R+znEx8RazKMbVtEU/UvkfyNeL0UNXVgTs7li/jEWo3Ua52pK6jPsTXU/CvUdO0r4k6Rd6pJHFbK7r5sn3UZkZVJ9BuI57de1cdRTBPU9b+JHw38UX3jnUtUtoBc6ddt56XstxGkcabRkMzMNoXoM9QBjNbHiqwg1T4D6VYaBfwat/ZF0r3ckB27AFlDHDYONzDBI5HNeHtLIyKjSMUXopPAplTYdz179ndc+N9SbHTTmGcdP3kf+FcBoutSeEvHEOq26mQ2V0x2FsF0yVZc9sqSPxrAop21FfQ9m8eeEP8AhYmonxd4Inh1NbmNBeWgkVJonVduSrEY4AGOueRkGuHf4fappthPfeIpIdFgSJ3iS6cedcOAdqJEDu5bAycADJ7VySsyMGRirDoQcEUMzOxZmLMepJyTQk0NtM6vw/8AD7V/FHhq81bSPLuZrWcRNZK4ErLtyXAJ9wMd+cdMV23giXVvh14a1+78Sh7KyurVorPTbk4kuJzxuWM8hQDhjgcEdcV48rMjblYqfUHFK7tI5d2LMepY5JoauJOx6t8ANUtLHxtdWtzMkTXloY4d5xvcOpCj3Iz+VcJr/g/X/DMsw1TS7qCGOXyhctEfKc842v0OQCawqfJLJLjzJHfAwNzE4FFtbhfSx7J8VLcp8I/ALqqqq2sQYAY+ZoEP9DTPgvAZ/Bvj9AcebYqgwM/8s5/8a8bopculh82twr2T4nxNB8IPAKIWMRt0ds9NzQqf6tivG6KbQkz3aw05vGv7P1povhyZH1KxmD3NkrhWc72JByRwQwcHoduOorP+FOgDwd43huPFF3a6ZeTwPHaWc0imViwzubBIjGAQN2CScCvG0keJt0bsjeqnBppOTk9aXKPm6nReOtHvtE8Z6pb38PlvJcySx8gh0ZyVYexrnaKKokKKKKACiiigAooooAKKKKACiiigAooooAKKKKACiiigAooooAKKKKACiiigAooooAKKKKACiiigAooooAKKKKACiiuo0j4eeJdc0ZNWsbOFrFyQJZLqKMZBI/iYdwaTaW40m9iDQPGeseHY2htJI5YD0hnUsqn1GCCPzqjrOv6jr1wJb6fcq/ciQYRPoP69auah4M1zS7oW93bIkhUMu2ZXVge4ZSQRVX/hHdS4/dLz0+cU1R151EHN25WzKorWHhzUmlEQiTeSAFMgGayiCrEHqDg03FrdCTT2EooopAFFFFABRRRQAUUUUAFFFFABRRRQAUUUUAFFFFABRRRQAUUUUAFFFFABRRRQAUUUUAFFFFABRRRQAUUUUAFFFFABRRRQAUUUUAdJpXjjVtM0j+x5EtNR0kMXWyv4BLGjHqVPDL36EdT3qyvj+9s4nGi6TpGizOCrXNhbt52CMEK8jMV/4DiuSopWQ7sc7tI7O7FnYkszHJJ9TTaKKYgooooAKKKKACiiigAooooAKKKKACiiigAooooAKKKKACiiigAooooAKKKKACiiigAooooAKKKKACitPUdAv9K0zTr69jWFNQVpLeJj+8MYxhyvZWycHvg9sEi6Bfnw7JrzxiPT1mWBJJDgyucnCD+LAGT6UAZlFdpoHwr8VeJtFg1bTLWF7SYsEZ5ghO0lTwfcH8q5TULKXTdSurCcoZraVoZCjbl3KSDg9xkdaLjsytRW54W8J6t4x1Gaw0eKOSeKEzsJHCDaGC9T3ywqbxV4K1jwbJaxaykEctyGZI45Q5wMcnHQc8fQ0rhbqc7VixvrrTb6G9sp5ILmFg8csZwymq9FMR19x8QJ9Rn+06t4e0DUrw/fuZ7RkeQ+reW6An6iszXPFmq6/DDbXMkUFhB/qbG0jEMEfuEXgnk8nJ561h0UrId2FFFeq/B/4c6T42ttWudYF15ds8ccJhk2Akhi2eDn+H86G7Ald2PKqK7jxf4U0y0+KC+FdElaKAzQW3mzyb8O+3JJ44G7GPatn4n/AAqtPAujWOo2epy3KyyiCWOZVB37S25cdvl6c445NF0HKzy6rmk6nPo2sWep2yo09pMk8YkBKllORkAjjiqdFMRteKfE994u1k6rqMcCXTRrGxgUqG28A4JPOP5Vi0UUAFFFFABRRXTeFPAeu+NI7t9GhikFoUEgklCfe3Yxnr90/mKA3OZorX8SeG9Q8Kar/Zmp+Ut2I1kdI337M5wCRxnHP0IqppOl3OtavaaZZqrXN1KsUYY4GSe57CgCnRXX+Jfhp4j8JaT/AGlrENvDbmRYl2zhyzHJAAHsCfwrkKL3G1YKKKKBBRRRQAUUUUAFFFWJrG7traC5ntZooLjJhkeMqsmOu0nrjI6UAV6KKKACiiigAoqa1tbi9uUt7SCWedzhIokLMx9gOTWrr/hLWvDEFlJrNp9ka9Vniid1MmBjllByvXvjv6UAYlFKqs7qiKWZjgADJJrrIvhh42mtftC+G74JjOHUK/8A3wSG/Si47HJUVYvrC70y8ks7+1mtrmM4eKZCrL9Qajt7ea7uI7e2hkmmkYKkcalmYnoAByTQIjorrj8LvG4tftB8OXuzAOAAX/75zu/SuVuLea0uJLe5hkhmjYq8cilWUjqCDyDRcdiOirFjYXmp3kdpYWs11cyfcihQuzdzgCuln+GHja2tvtEnhy9KeiAO3r91ST+lFwsclRSsrI7I6lWU4IIwQaSgQUUVtaN4R8Q+IIzJpOj3l3EDtMscZ2Z9Nx4/WgDForf1fwT4n0G3a41PRL23t1xumMeUXPTLDIFYFABRWvonhfXfEjuuj6Xc3gTh3jT5VPoWPAP41NrvgvxH4ZiWXWNIubWFm2iVgGTd6blJGeD3ouOxhUUVu6H4N8R+JY2l0fR7q6hU7TKq7UzxxuOBnkcZoEYVFbGueFde8NMg1nSrmzD8I8i/Ix9Aw4J9s1j0AFFdJpXw/wDFmt2yXOn6DeSwOpZJWUIrj1BbAP4Vnax4d1nw/Iiavpl1ZF/uGaMqG+h6H8KLjszMoorrdb+G3ibw94bg13UbJY7SXbuUPl4d33d6/wAOf0PBwaLhY5KiussPhv4l1LwlN4mt7NTp8StINzgPIi53Mq9wMH69s1ydAWCiiigQUUUUAFFFFABRRRQAUUUUAFFFFABRRRQAUUUUAFFFFABRRRQAUUUUAFFFFABRRRQAUUUUAFFFFABRRRQAV9DeAWx8HbFGtUuY3adRG3QyeYdufQda+ea+o/gvBHP8MbAP0WSU59/MesquyNaXxBrWj2XiLRo9PtkWHUoFZrKMDjYANyE9MHnGe9cXoNp5IYy4hk80xyyOBmIjHY16VfLfRa0b6Pd50QaKJFGUKcnee3ANc54vtjJBL4m0OJxEzbLyKSPAcY/1gHce9b4etLl9i2KrCKfOjnNct0W6jdXWZY7pFjnAAD/P0x6AcV4fN/rpP94/zr1NtTuL/ULQTEbRMuEUYGc815ZN/r5P94/zrWvCULKRjGSldoZRRRWBQUUUUAFFFFABRRRQAUUUUAFFFFABRRRQAUUUUAFFFFABRRRQAUUUUAFFFFABRRRQAUUUUAFFFFABRRRQAUUUUAFFFFABRRRQAUUUUAFFFFABRRRQAUUUUAFFFFABRRRQAUUUUAFFFFABRRRQAUUUUAFFFFABRRRQAUUUUAFFFFABRRRQAV7R8L/hXbSWC+LvFqiPTYo/tEFtJ910A3eZJ/sY5A79Tx18XrttS+KfiPU/BkPheZ7dLOONIWljQiWVFxtVjnHYZwBnHPfKd+hUbLc7LRPC958ZfGt74m1PzLbw/HJ5USg4Z0X7sa+nHLH1Jx145n4ueIrbUvEceh6VHHDo+iKbW3jiGFL/AMbD8Rj/AIDnvVPQPin4k8N+FZvD+nvbrbuX8uZkYywbuuwg4HOTyDgk1ymmWMmq6tZ6fFzLdTpCv1ZgB/OklqDemh9XeFCvhH4NWV06j/RNLa8ZSerMplK/m2K+SHdpJGkdizsSWJ7k19geP/EOleDvBwl1DTFvrKR0tFsyBtfIJAO4EYAU/lXiJ+JHgXPHwyscf9fC/wDxupj3KmlsdH+zlpoL67qjKcgRW8bfXLMP0SuM+NurnVPiXeRBw8VjFHaoR7Dcw+oZ2H4V9C+AbnSrrwXaajpWkQ6PaXW+Y26BRjDFdzEAZJCg59MelfPXgLR4viF8WZp75d9q00uo3EZHDrvyFPsWZQfbNCerYNaJGPoXw28U+IdNOpWWnBLDBIubiVYkYDuNxBI9+nvUPiP4f+JvClsl1qumslq5wLiJ1kjz2yVJxntnGe1e6/GPw94t8S2en6R4c05pdOQGS52XEcSswwEXDMMgYJ9OR6Ve8M+GL6w+ClxoPiSJY5RbXIaN3WTylJZlOQSOOGGDxx6cPm6hydD5g0/Tr3Vr1LPT7Sa6uZM7YoULscdeBXcRfBPx3JD5h0qJDjIR7qPJ/Jq5jwvD4jl1Jz4YhvXvfKKs9mhLojcE7h930zxXsvwl8MeOtE8Wtca208FhNbu0sNxeK7SnIwdgYnIJ6kDqeeacnYmKueGarpN/oepTafqdrJbXcJw8Tjkdx7Ee4r6X+Blgum/DJLyQhReXEtyWPZRhP/aefxrzn9oeSFvGunIuPNTT13kehkfA/n+deo62p8HfAqaDZ5ctvpK27DpiSQBCfrucmpk7pFRVmz51jsdZ+IHjPUJdItTPfXU0t35YkVNqls9WIHGR3qfxvYeM9MlsoPGE927lCbdLi8WfCjAJGGbHbr1x7V6B+znppk1rW9UPAht0tx7723H/ANFj86xfitO/ir4zR6RCwYRvb6dGRxyxBP5NIw/CqvrYVtLnMXfw18W2Ghf21daT5en+Wsvmm4iJ2tjb8obdk5HGM81o2fwb8dXlqLhdF8pWXcqTTxo5/wCAlsg/XFe9/FTxYfBngoz2aRC9nkSC0DIGWNh82/aePlC5HbO2uN+A2u+Idevtdm1XVLq9to1iwLiQvtkYt93P3RgHIHHSp5na4+VXseA3lncafez2d3C0NzA5jljbqrA4Irq9P+Fni2/00ak2nJZWJG7z76dIAF9SGOQPfFdjqH9k6p+02EuljNn9sSNgw4eZIQACPeQAe9bP7Rmp3SQ6HpaF1tZTLPJjo7LtC/lk/wDfVVd6IXKtWeeP8H/HH7ow6OtzFMA0csF1EyMCMg53dPc1yer6TfaFqs+malCIby3IWWMOr7SQD1UkHgjvX0rpWlx6f+zu1lrg2KNLmlcSnBQsWeMc/wAQJXA9cCvl4kscsSSe5oi7ikkhK+mP2fdO+zeBbq9ZMPd3rEN6oqqo/XfXzPX1z4RMfg34OWF1cKWS0003jpnBJYGUr9ctilPYcNz5p8fav/bnj3W9Q370e6dI29UT5F/8dUV0nwO0w3/xNtJtoKWUEtw2f93YP1cVoz/EvwLJMzj4Z2J3HOfNRP0CYFepfCbVNA1+wvtS0bwrb6KY5BA7x7WMnAYjcADgfKce9DdkNJN7nE/tGauTc6LoqMQFR7uRexydiH8MP+deV+GvBHiHxc0n9i6c88cZxJMzBI1PpuYgZ9hzXXfEnf4v+NzaTFMQhng09HIz5fQMcezM5r2fxvoGq2nw2/4R3wTp43uEttkcqRFIeS7ZYgEtjB7neT70Xskgtdtnz5qvwt8XaTpkmoyactxZxZMktpOk23BwchTnjHJxx3rj0R5ZFjjRndiFVVGSSegAr6Y+Cng/xF4Sttai16zNqlw0LQRmZJASA+4/Kxx1Xr6V4brFlc2HxN1G18PW8huLXVZfsUVvHvKlJCVCrznGB+VNO7sS42VzT0/4OeOdQt1nXRjAjDIFzMkbfipO4fiBXPeI/CWueErqO31qwe1aQExtkMjgdcMpIPUcdRkV6N4S8K/E5fGGmazete20Zuk8+a+vAN6ZBZShbc2RkYx+Vdh+0TNAvg7TIWx9oe/DJ67RG+79StLmd7D5Va54l4c8CeJfFttNc6Hpv2qKF/Lkbzo48NjOPnYZ49Ku6b8L/FuqQ3k8OmBILR5I5Zpp0RNyEhtrE4YAgjcMjjrXufwTtY9G+FS39y4SK4mmvHY/wqvyZP4R5rzLxB8cdT1Gx1LR9P0qwtdIuYZLaMFG81Y2BXOQ23OD0x/jRdt6BypK7Nf4J/D+7bU/7e1rSIJdLmsybN5/LkBcuuGC5JBAVuSB1qP496Lrtzrg1p7NY9EtII7aKYzJ87EknCbt2ctjp0Wup/Z601oPB+oai5bdd3exQemyNRgj8Wb8q8Zu9StfEvxSNzqEx/s291cGTc3CwGUDr7J3oXxDfw2HaJ8MvFmv6fHqFppmyzkOI5riVIg+emAxBIPYgYNUfEvgnxD4QMP9t6ebdJiRG4kV1YjqMqTz7Gve/i58M9U8YLZ3ui3Me+yhMS6e52IwyTlD0DdBg4GAORivAvEOs65c2mnaDrSyo2jK8MccwYSKGIOGz6AAD2App3FJWMGruj3FlaaxaXGpWf2yySVTPb7ivmJ3AIIIOOnNUqKog+pPhN4l0vxDLqy6J4btdG0+zESKYwPMmLbuWIA6BR1z1615J8ctX/tP4kXFurAxWEMdsuOmcb2/HLkfhXqvwF0wWHw7a+kAU311JKHP9xcIP1Vvzr5x13Um1nxBqOptwbu5knx6bmJx+tRFe8zST91Hsv7Pnha0uEv/ABLdQpLLDL9ltd6g+WwUM7D0OGUA+mfWuV+L/jHUdT+IFzaWt5PFaaXIIYEicqBIv3nwD97dkZ9AKtfBr4i2PhG5u9L1h2i0+8YSJOFLCKQcfMB/CRjkdMD6jeXwP4Z1j4prrA8XaVe2V9e/aY7GCTzJ5JCS5RlXO1c5yT24460bSuw3jZHRfHDw9FqPw9h1yeJF1LTjFvkxhijkKycf7TA+2Djqag+APheztvDUviKWFXvbqVo4pGUExxrwQp7ZO7PrgVqfHrVBZfDlrMMN9/dRxbe5VT5hP5ov51w/wY+Jml+H9Pl8Pa5N9mhaYy21ywJQFvvK3pyMg9OTnHFSr8o3bmOa17xfq+v/ABgiurK8mHk6ktvYIjHaqhwgwP8Aa6kd8kV3n7Q3h21/szTvEUUapdCcWkzAcyKVZlJ/3dpH/Avaqvgj4feHbT4kRXq+KtM1REleewtLSXzZDgEhpSvC7eD7kD6Vo/tF6osXh/R9JGN8901weeQEUr+pk/SnfVWFb3Xc3Pg14csPD3gCHWpURbu+ja4nuGHKxAnaoP8AdwA31P0ryPwp4r1rxH8aNM1N7qbzLi82+XuJVIDnMYH90Ln+fWuw+F3xI0JvBjeEfEN2LBkjkhiuH4R43ycFuisNx64GMd6s/CfwHo2jeM5bweJdM1i9t4Xa2j09/MCISEMjsOA2GI289ScnFG17j3tYxv2hfD1tZazput20YSS+V47gKMBmTbtb6kNj/gIrxevd/j5KdX8TeGfDlqAbptxHPeV1RB+aH86zf+Gddd/6DWnf98v/AIU4uy1Jkm3oeNg4IOM+xr0Hxv8AEuTxNoWjaXpsLaXaW1vi5tbc7Y2kBwAMHlAACAem49cZrlfFOgSeF/Ed3os1zFcy2pUPJDnaSVDYGfTOPqKj8O+H7/xPrltpOmx77idsZP3UXuzHsAOarTcnXY+jvgZeXmqfDiRNSka5jju5IIvO+bMW1DtOeoyzD9K8Qu/CCaj8WrrwtpRCQtqMkKEZPlRgkt167VB+u2va/EPi/RPhF4PtvDumMl1qsUG2KEdmPJll54ySWx36DA5HCfAOKTVPH+q6teM89wlq7tK/JMkjjLE+pG78zULqzR62R2fxVvbXwB8MrfQdBUWZvHFuvlnD+WBmRs9yflBP+3WZ8CbP+2/A2u6ZqifadKkuBGsUnKglctj0P3T7HnrXNftCasbrxjYaYr5jsrTcV/uvIxJ/8dVK9O+CmmDSvhhaTSfI15JJdvu4wCdoP/fKKaW0QWsjwfwp4Fk134lN4alZxBaXEgu3AwRHGxDfQkgL7FhXqPx01qPw74W0vwrpCraw3OTJHD8u2FMALj0Zj/46fWm/AdV1PXvFuvuCZZ51CsTk4dndv/Zfyrgvjfqx1P4l3cIYNHYwx2yEfTe3/jzsPwqt5C2iekfDDRP+Er+CV1pGpESxSzTpatKCfJ4G1l+j7jx714p4BsrLUPH2iWmoqrWst2iujjIc9lPsTgfjX0t4Oi/4RD4O2U0gG6101711bjlg0pB/76xXhfwx+GV940mbU2vX0/T7WUAXEY/eNIMHCemODu7ZGM9knuDWx337Q2uXlnp+kaNbSSRW10ZJZ9hwJAu0KvuPmJI+lbXhXTzr37PyW+vMZle0ndJJiSyBWcxtk8/LgEewArG8beMvBMviDTvCmvabc64NOkWGbUZZ9jROcBidmN54G7oMj1FR/G/U/FOh6ZDptmbS28MXKi3U2sZWThf9U5JwFwDjbjIBB9KXRIfVs8/+EfhWHX/FJ1HUvLTR9IX7VdPKQEyMlFJPGMgk54wp9a6vxL4ru/i/4zsvCWi74tCWcPLLtw0qr96U56ADO1T1JGeSAPKT4hvh4ZXw/EUhsTMZ5hGCGnfjBc55CgDA4HfrzRpfiG+0bTtRtLApC2oIsU1woPm+UMkxqc8KxxnudoGcZzbXUhPSx638Uviba2enHwX4UZFtIYha3NxGcgIBt8pD6Y4J/CvD6KKaVhN3CiiimIKKKKACiiigAooooAKKKKACiiigAooooAKKKKACiiigAooooAKKKKACiiigAooooAKKKKACiiigAooooAK+p/gkUHwysgxHLy8H/ro1fLFfRvwuUD4a6ZKUL4+0DAUn/lo3pWVXZeppS3PVb6BprOVLcp5h6c4B9a5ixP8AZMJ+3RBYbpvJ8pn3gnPU56CtfSZYEmw0MiSvuO5gQuCScc/Sm6zYrfQSlRGYtg3b2wABzuGKwnzW9zc6I2vaWx5H4q8Kv4b8S2zQjdY3E6tA393n7p+leHTf6+T/AHj/ADr6rinXVU1DRdTWNra2ybebneXDcGvlSb/Xyf7x/nXWsR7ZK+6OWVH2T9RlFFFMkKKKKACiiigAooooAKKKKACiiigAooooAKKKKACiiigAooooAKKKKACiiigAooooAKKKKACiiigAooooAKKKKACiiigAooooAKKKKACiiigAooooAKKKKACiiigAooooAKKKKACiiigAooooAKKKKACiiigAooooAKKKKACiiigAooooAKKKKACvQPgxo39r/EvT2ZN0Nir3cnttGFP/AH2y15/W14c8Wa34SuJrjRLwWs06BJH8mOQlQc4+dTjn0pPYa3PYv2jtRxBoOmK/DNLcSL9Aqqf1evBURpHVEUszEAAdSa1vEXirWvFl5Fd63em6mij8tG8tEwuScYUAdSeazrO7msL63vLZwk9vIssbFQwDKcg4OQeR0PFCVlYcnd3PrfX1Xwh8H7u3DANZaT9mVl4/ebBGD/30Qa8J+CGvW2ifEKOO7cRx6hA1ort0DllZc/Urt+rCsTWfid4w8QaTPpeqax59lPt8yP7NEm7DBhyqA9QO9clUqOmo3LW6PbPj7oGrf8JHaa3bQ3Mtg9qsLvHlhE6sxwcfdBDDGepzXltx4e1610D+2ru1uLfT2mECSTkp5jkE4UHkjAPPStjS/ir410e0S1tddlMKKFVZ40l2gdAC4J/WsjxD4w8QeKpEfWtUmuwnKRnCop6ZCKAoPvjNNJrQTaep9J+CdPGh/BaKfQYkk1GXTHulaKMFpbgoWAI/iIYhefTFcp8CPD+qx6jrPiLWYrpJ51EEb3QIeUlt0jHdz1CjPrn0ryjw58SvFXhXT/sGl6lstASVhljWQITydu4cc846UJ8S/F6eIW10azKb9ohCzGNNhjHIXZjbjPPTqSeppcr1K5lodV4mt28X/tDf2e8bND9uigZP+mUagv8Aorn8a9B/aC1IWvga0sVbD3l4uV9URST/AOPbK8Ql+IniibxLH4ibUU/tSKIxJOLaL5VIII27cdCecZqt4k8aeIfFwthruofaxbbvJHkxx7d2M/cUZ+6OtHK7oXMrM+gvgLpJsPh59tdQH1C5kmB77FwgH5qx/GvL/hrC3i342vqrx7o1nuNRcZ+7knb+TOlc7Y/FHxjpujxaTZ6wIbGKLyUiW1h4XGMZ2Z/HOayvDnizWvCd1Nc6JeC1mmTy3fyY5CVznHzqcc+lHK9Q5loen/tF6m0viDR9LBGy3tWuDj1dtvP4R/rXcfBDS00T4af2jcYT7bLJdOxHKxr8oz7YUn/gVfOOveINU8Tam2o6xdm5uygQyFFT5R0GFAA/KttPif4xi0MaLHrG3Txb/ZRCtrCMR7du3dsz075z70OLtYFJXuS+ENIf4hfEoR3V21qbyeW7mkjIDjkuQnvn8uvavZPG8njay1CGy03wdpuv6TZxp9mu9Qi+1Tlto3MfnBDZ745xnNcP4D8O2Phv4f3PxKvopbq8tmJsLdJWRFIcRhm2kE/MSCDxtzwc8UYPj74yinMki6bMhYny3tyAB6Ahgf1od29BqyWpkeP/ABT461RksfFSXNlCT5kdobcwo2O/TL49ycVwtfSHxb1Wz1z4L6fq1zbeRcXjW89tGxBKOwywBxyNu7njPBr5vpxehMlZmjoOlya54g0/S4vvXdwkOfQMwBP4Dmvpn42XqaZ8Lbu2iGwXMsNsgXgKNwbH0whFfMmjazf+H9Wg1TTJxBeQZ8uQxq+3IKnhgR0J7VreIviB4o8V2EdjreqfaraOUTKnkRphwCAcqoPRj+dDV2CaSZzVfWPwX0g6V8M9PZkKy3rvdOCP7xwp/FFU18nV2cPxX8a2+lx6bFrWyzjhFuka2sPyxhdoAOzPT8aJJsItJlTTvEyQ/E6HxNc7hEdUN3LtGSEaTLYH0Jr2745aRfa94Q03U9GD3cNtKZXFtly0Trw4x1AwPwOelfNNdLoHxA8U+GLb7NpOsTQW4JIhZVkQZ64DggfhQ11QKWlmV7Dw34h1GyvL2GzuVs7OFpp7iUmONVUZI3NgFuwUcmvcP2etLsl8Mahq+xHv5btoGkIBZEVVIXPUZLEn149K8a1/4i+LPE1obPVdZlltT96GNFiRuh+YIBu5APOaq+GfGeveEJ5ZdFv2gE2BLGVDo+OmVIIz79aGm0CaTPVPCmj+IvEHx1utV1y1uVh06eZ8zIQiDBWJEzx3DDHUAn3qt+0VfSzeJNG0wAlIbRp1AHVpHK/+0xXB6n8TPF+rajZ39zrMomspDJbiJFjWNjwTgDDcZHzZ4JHQmo9c+IvijxG1mdU1COb7HMJ4f9GiG1x0JwvP0PHtRZ3uPmVrH0D4yQ+DvgVcWKFVlh0+KyOD95n2o5H13Ma+Va6jX/iJ4q8UaaNP1nVftNqJBJ5f2eJPmGcHKqD3NcvRFWFJ32Pqrwi39jfAOO5smzJDpNxcqV/56EO/6McfhXzV4d8P33ifWY9K05Ua6kSR1DnAOxC2M+pxge5HStjw58SvFPhXTzp+maiBZ5LLDNEsioT125GRn06ck1Rt/Guv2niR/EFperb6i67WeGFEUrxxsC7ccDtyeetCTVxtp2PS/hX8TvEVv4isvCmrxTX0Ekn2dTIp8+2I9T1KjHIPIA68YrL/AGgJLF/H0C2xQ3C2SC5KkHDbm2g+h24/AisOf4v+M5vNZdQghmlTZLcQ2kSSuPdtufy6VxNxcTXdxLcXErzTysXkkkYszsTkkk8kk0KOtxOWliOiinwyvBNHNHgOjBlyoIyOeh4NUSfWl3CPBfwVmgOYpbPSChK9pmTGf++2r5IrrtZ+J3jDxBpM+l6prHn2U+3zI/s0SbsMGHKoD1A71yNTFW3Kk77EstvPDHDJLDIiTKXiZlIDrkjIPcZBH1Br234G+C5LKeXxnrCLbWkMLraNOdnUfPLk9FC5GT1yfSvNNG8f+IdC06HTrS4t3s4HMkUVxaxSiNickqWUkc89etM8Q+PvE/iqEQaxq0s9uMHyVVY0JHQlVABPuc0NN6AmlqbXxa8cJ4z8UgWbE6ZYBobY/wDPQk/NJjtuwMewFcNPa3Fq6JcQSRM6LIqyIVLKwyrDPYggg981FXW6V8SvE+j2VpaW13btHZqUtjNZxSPCD/dYru7nvTtbYV7vU9Y+DPhVfCOiXvjDxC6WIuIdsJnO3y4c5LHP94hcDrge9eSfEPxg/jbxbPqYVktUUQ2sbdVjBOM+5JJP1x2ql4i8ZeIfFboda1Sa6VDlI8BI1PqFUAZ98ZrCpJa3Y29LImntLi2umtZ4JYrhG2tE6FWB9CDzmvo/4aaJa/DHwJea/wCJHW0urzEjo5G9UAJSMA/xnLHHXkA9K8es/ir4usY4BFfW7SW8SwwzSWULSIgGAN5XJ445zWDr3ifWvE92LnWdRmu5FyED4CpnrtUYA/AUNNgmlqT+KPFF54l8W3evuzQTSyBogjYMKrgIAR3AA59cmq3/AAkmu/8AQa1H/wACn/xrLoqrCub/AIc8M65441s2unxyXE7HdPcSsdsYP8Tsf/1ntmvf7f4b634S8Of2b4Jn02LULlcXurXrusx/2Y1CMFH48fXmvBvDvj/xP4UsZLLRNSFrbySmV1+zxPliAM5ZSegHHStf/hc/xA/6D/8A5Jwf/EVLTZUWkXfFXwf8SeHtFv8AxDq+qabOsRDylJpXkkZmC9WQZJLdzV74Ba3Bpvja40+4k2DUbfy4iTwZFO4D8Ru/HA71yOvfEfxZ4m0xtO1fVjcWjOHMYgiTJHTlVBrl1ZkYMpKsDkEHBBos2rMV0ndHonxM0+/1z41ajp0EJN1czwwxLg4x5aAH6Y5J+tewfEzX7HwL8Nf7DtJU+1z2q2FrEWG8R7djOR1wFB5/vEV4bbfFbxna4dNWV5xH5QuJbWJ5gnXG9lLEfUmuZ1TVtQ1u/e+1O8mu7pwA0krZOB0HsPajl2uPmSvY9i/Z21q2g1DV9FlkCz3KpPACQN2zIYD1OGBx6AntXGXmgXPir42ajpIjk/f6xMJTjlIRISzfgo/lXEW1zPZ3MVzazSQzxMHjljYqyMOhBHQ12EXxZ8aQrL5erIs0oCyTi0h81wBgAvsyce/NFtboV1azPX/jr4tt9J8LDw3ayJ9sv9okjU8xQKc5wOmSAB6jdVn4CapZ3XgE6fEY1urO4fzkB+Zgx3K5H4lf+A181X19d6ney3l9cS3FzK26SWVizMfcmptJ1nUtCvlvdKvp7O4AxvhcqSOuD6jgcHily6WHz63Nzwzol/4o+I9tYTxSNPLfGS8z1RQ+6Qn9fxwK9p/aD1Wzh8H2eluyNeXF0ssad1RQ2X/UD8T6V5Mnxg8axSSzR6jbJcS48ydbCAO+BgZOzmuR1PVb/Wb573Urya7uX6yzOWOPTnoPanZt3C6SsinRRRVEBRRRQAUUUUAFFFFABRRRQAUUUUAFFFFABRRRQAUUUUAFFFFABRRRQAUUUUAFFFFABRRRQAUUUUAFFFFABRRRQAUUUUAFfQvwj1fR38GWWmTTwPdJ5okh3/OAZGb7uc4xg5r56pVZkYMpKsDkEHBBqKkOZWuVGXK7n2vb2NjcKjRtG4XO0YPGfxqx9gs7WORY4Y0jkUrJuYjIIxXypovxT8TaOERroXiKSf8AScs//fWcnn1zWhqfxl8SX9tHHCIbaUIBJMBvZmxyQDwAfTB+tY8tRaWNeeJ7Lfvovhv7Tqd7f5XDMA7BVLYPr94+w718ru292bGMkmp73ULzUrg3F9dTXMx6vK5Y/rVatKVPkvfqRUnzu4UUUVqZhRRRQAUUUUAFFFFABRRRQAUUUUAFFFFABRRRQAUUUUAFFFFABRRRQAUUUUAFFFFABRRRQAUUUUAFFFFABRRRQAUUUUAFFFFABRRRQAUUUUAFFFFABRRRQAUUUUAFFFFABRRRQAUUUUAFFFFABRRRQAUUUUAFFFFABRRRQAUUUUAFFFFABRRRQAUUUUAFFFFABRRRQAUUUUAFFFFABRRRQAUUUUAFFFFAHeeDPiU/hvRLvw/qelRavod1kvbO+xkJxnDYPHGcevIIpU1j4a2tx9ri8MaxdPncLS4vlWEe2VG4j65rgqKVh3Z0njDxtqvjS+imv/KitrddltaQLtjhXjgD14GT7dhgVzd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o6Lot1rl+La3GAMGSQqSEBIA4AJJJIAA5JIA61SggluriO3t4nlmlYJHGi5ZmJwAAOpJr0qG6tPAOgLDIyzajKM7YGVwzvGrMd3K7QkiIGGTzOFxv3Km7bFJX3IItF0/RxEtrpi3sjbtt5eSwxRMfaSYmE/7qh8dpDn5Ug/tBJEZtD0NEJBYi+gXIxnrMzRn8VI9qpwnxdr9w9xHOdMSdN7GLzFd4+u5ggaaRP8AbbcOnNRW3hzVzeEWniNftORt8p52diPQIpfPbkD8uaj1K9DK8UWwWS2uYdFm0+F4yGlblJ33MdysvyYwVHyYHBOBnFc/XoUUvi7R2dtU0uTUbSfmWfarNIMjO6TBDkEfdlDgHqoNVPEPg1jpaa3plpPHDIpkaAxMo2jJZkBJIxgkrluPmVmAYJSZLXU4iiiiqJCiiigAooooAKKKKACiiigAooooAKKKKACiiigAooooAKKKKACiiigAooooAKKKKACiiigAooooAKKKKACiiigAooooAKKKKACiiigAoqSCCa6uI7e3ieWaVgkcaKWZmJwAAOpr0tvhpoPhe1hl8d+JRY3Uyq6afYp5swU/3jggdx0xkcE0m7DSueYUV7DpHgn4WeKnjstG8T6rb6lLxFFeKvJ+mwBj7Bq8u17S/wCxPEOo6UJ/P+xXMlv5u3bv2MVzjJx06ZNCdwasZ9FaXh+wh1TxFp2n3AnMV1cJC32fG/5jjjPGee9d18TPhXF4D0mxvra/mvEnnaGRpIwoQ7cqBj1w/wCVF+gWdrnmdFFejfDT4daZ4/gvVfU7uzurMoXCwKyMrZxg56/Kcg/hnnA3YErnnNFemXHgz4cw3ctk3xBmiuY5DEwk0yTarA4IJwB+OareM/hNf+GNGXXbHUbfV9GYK32mEbSqtjaxGSCpJAyCaLoOVnnlFFdh8OfB9t448Qy6TPcXNsRAZllhjDhcEA7gSMA5HPr9abdgSucfRXV/EPwb/wAIN4n/ALKW4e4iaBJo5XQKWByDwD6qRUngLwXb+MLnUPturx6VZWMAllupVBUEsAASWUDvzntSvpcLO9jkKK9c0f4T+FPEGoGw0r4gR3d0FL+XHYHoOpyXx3pl/wDC3wfpWrvpV/8AESC2vYyFeOSyxtJAIyd+BwR3o5kPlZ5NRXWfEDwdD4K1q0sbfUxqMNzZpdpOsYQEMzAYwxyMLnOe9WPBvw11fxdbvqBlh03R4smW/ujhMDrtH8WPqBx1ourXFZ3scXRXsunfDr4Y3jmyHjxpb7IAYPHFGx9BuGD+DViePPg5qvg6zbUrS5Gpaan+tkWPZJD7suT8vuD9QKOZD5Wea0UUUyQoq7pOnHVtVt7Bbq2tTO+wTXT7I1P+0cHH5V2HxB+HH/CAadpLXGoi7vb5pd6xptjjCBeBnluW68fSlcdupwVFFdJ4L8G3PjbWDp1rqFlaShd2LlyGcc52KAdxAGe1MRzdFdJ468MReD/FU+iRXbXZt44y8zJsyzKG4GTgcjua5ugAoorV8PeG9V8U6omnaRaPcTtyxHCxr/eZugH/AOrrQBlUV67F8KPCmlXKWXibx7ZQagTte3tyoETejMx4+rBasa18BJ/7K/tHwvrcOqxlS6xMAvmD/YcEqx+uOnWp5kVys8aoqzDY3Eupx6eY2juXmEBR1IKuTtwR2Oa9T1H4Q+GdIuTbX/xK0+CdSQ0T2q7lPuPNyPxptpCSbPI6K9n1T4G6RotlFean48t7S2lYLHJLYgBiQSAP3voCaxdf+FemaZ4LvvEmleMLbWIrQxgx29uBku6pgsJG2n5s4I7UcyHys8yor13UPg5oOjFItY+IdhY3RUFreS2XcpIz083OPfFWbz4HaRYaRDqt349t4dPmCmO4exwjBhlcHze4pcyDlZ4zRXp+rfCnSLXwlqOv6V41tNWSxQO8UFuM8sBgkSHb+I7V5zYafd6pfRWVhbSXFzM22OKNcsxpp3E00VqK9Xt/g7ZaXFE3jDxhpujXEqhltA6u+D6ksOh9AR71o3XwFjvdMa98MeKLXU8Z2qVGxyB0EisRn6jv1FLmQ+Vni9FWtR0680jUZ9Pv7d7e7gcpJE45U/1+vQ12ngH4aDx9Z3UlprK209oVE8UtsSBu3bSGDc52nsMfrTbsJK+hwNFejJ8OPDr3r2n/AAsTR0mRyjCSJkAIOMZYgfrWf4x+F2veDrJNQnNve6a+P9KtGLKmfu7sgYzkYPI5HPNF0FmcTRWr4c0mDXdetNKmvDaNdyLDFJ5XmDzGYBQRkYHPXmvSNS+CFto7xpqnjnR7F5ASi3WIiw9RucZobSBJs8ior1mX4Eanc6a17oOv6Vq6AfKIXwHPorDK56dSK8qngltriS3njaOaJijowwVYHBBHrmhNMGmtyOivVNF+DcOueGIvEMHiq1g051ZjJc25j8sKxVt2WwMEHvio/wDhVOhf9FL8N/8Af9P/AIujmQ+Vnl9FeheKPhhD4e8KNr9t4msNUtxMsKi0XcGY/wC0GI4HNee0J3E1YKKsafZTalqVrYWwBnuZkhjB7sxAH6mvTrv4T+HdGmhstd+IWn2eoyHa0Edv5gjP+0d4wPdgtDdgSbPKaK7Txx8NtT8FxW961xBf6VckCG9t/ukkZAI7ZAyCCQR3rkLa2nvLqK1tonmnmcRxxoMs7E4AA7kmne4NWIqK9Hm+GOmaLLFZ+KvGdhpOpzorR2scD3GzPTzHGAn16d84rl/F/hDU/Bmsf2fqIjcOgkhniJMcqnupPp0I/wDrGldBZowKK1vDfhvU/FetRaVpUHmTycszcJGvdmPYD/6wySBXaQ/C3S7vUG0Oz8b6bN4iUlTZi3kERYdVE3QkYPAGeKLoEmzzWirWo6dd6TqNxp9/A0F1buUkjbqpH+eveui8LeAr/wAS2F1q0t1b6botocT390TtB44UDljyOOOo5zTuFjk6K9JtvhhpviCyum8IeLrfWL21Qu9nJaPbOyjuu4nPbtjkZIrzd0aN2R1KspwQRgg0k7g1YSiiimIKKKKACiivQ9A+D+u6np66nq1xaaFprYImv32sQe4Xt/wIrSbsNJs88or2d/gA95Y/aNC8W2Go+hMW1Cf95Wf+VeV6/wCHtU8Mao+navaPbXKjIB5Dr2ZSOCPcUJpg00ZlFdF4P8IzeM9VOmWmoWdtdlS0cdzvHmADJwVUjgDviuvn+CGqWtwbe48TeHIZxj91Jdsrc9OCuaLoEmzy6ivRPEfwX8VeHNLl1I/Y761hUvKbORmZFHVirKMge2fXpXn8EaS3EcckyQozANK4JCD1IAJwPYE0J3Bpojor1L/hRurjToNQfxDoMdnOqvFNLPIisGGVwSg6jmoP+FN3ZOB4u8Lf+Bx/+Jo5kPlZ5pRXX+N/h3qXgSKwk1C8srhb7f5RtXZvu7ck5Uf3h0rkKd7iasFFa3hvw9feKtettH07y/tM+7aZW2qoALEk4PYGvQP+FMQfa/7NHjfQzrBwBZbuSe4znOfbbmk2kCTZ5TRW74r8I6t4N1c6dq0IVyN0UsZ3RyrnG5T/AEOCO4rEjjaWVI0GXchVHqTTENort9X+F2veH/CUviDWGt7WNWRI7cSCSRyxH935QMZPUnjp3riKL3G1YKKKfDDJcTRwwxtJLIwREQZLE8AAdzQIZRXoZ+E1zZPDa654k0TSdRuVBgsp5yz5PTeQMID2POa5PxL4a1PwnrUularCI7hAGDKcpIp6Mp7j+oIPINK6HZoyKK09B0DUvE2rRaZpNs09zJzgcBVHVmPQAetdkvwiu7i4l02y8S6Dd63CGMmnRXB3cdVDEYLDByOMdzRdAk2edUVJcW81pcy29xE8U0TlJI3GGVgcEEdjUdMQUUUUAFFFFABRRRQAUUUUAFFFFABRRRQAUUUUAFFFFABRRRQAUUUUAFFFFABRRRQAUUUUAFFFFABRRRQAVq+HdOTU9ahglQvEMu8YbaZMDIQHsWOFB7FhWVXWfDyRU8SAbxHIxgMchOAhW5hct9AqsfoDSew1uXdJs9N0qTWtbg3TWFvJLBZmV+ZIxhScjBy2+JOBwsjsMFARs6pb2kq2/iPVJN6xRDI8sEb2JkU4PBYxyQhFORjLH5U2mPSvClz4g+HljHbPFb5uxBMG3PI0qtM33Avyja/PJB8sdMVueIvCLy+ErbTXuLaAwQW0oZJ3kDyKkiFtuzq4STnONsS4PXMPctbHGW1nrvjeTc7m006acskUeT5r5AJ+Y5kYFgPMkbuF3DIFbum6L4e8OXAiW8S41J03QyyNGpJ6ggeYNiHplSZG6oVBUv0dh4Zu5n0K4t0hMU1gklnYtcfMZGhkMbMfLAOxEJwOjszZBY5bEuoPq2kaYY/tcWrEEW+4xjbsWXD/ALsKAEPWJYyCOc4II2xpLc4qbW9T0jWxFr8NqYJi2y8jtskEEgsW4d8HIZZDvXnG1gCHyazeeGPElu9xKX065OWnRV89Acbv3qgGTGQw3ZV1ZCV+bA6k6E3jRL7RDatbtFb2N1BdTMq+W0qKI1IjiAICvtPAP7sZYhRivf8Aw8uLzw7pmmzalaiYSQCG4cyAtHJI8QPllepJgQ88BFyO9GnUNehzPi/wfFFbtqenKgwC0sMWCpCkq7ADoQytkAbWUF0woZU4GvbLrSLvRdLsbuQxTKPJgwiswuGa3RoPlKjaN0LKxySfNcdyD5BrFpFYa1e2tu7PBFO6xOwwWTPyk/UYNVF9CZLqUqKKKogKKKKACiiigAooooAKKKKACiiigAooooAKKKKACiiigAooooAKKKKACiiigAooooAKKKKACiiigAooooAKKKKACiiigAooooA7v4OSWcXxR0g3hjCkyLEZCABIUYL17k8D3Iro/iv8O/Ft1401HWrXT59Ss7plaN7Yb3QBQNpQfNxjsMdOc15LHHKweWJHIiAdmUH5BkAEntyQPqRXfaD8aPGWhxLC15FqMKjAW+Quw/4GCGP4k1LTvdFJq1mcQUvtH1GNpIprW7t3DqJEKMjA5BwfcUmpX82q6reajc7fPu53nk2jA3OxY4Hpk19IeD/HWjfFyO60DW9BjW4jtzMQSJEK5CllJAKMCwx396+edf0n+yvFOpaPAXlFreSW0ZIyzhXKjp3OBQnfcGrbHbfCm0g0lNX8dahHutNEgIt1bpJcuNqr+Rx7F1Ndpa3M/wAQv2e9TN3I0+pafLLK0rnLFkbzc/8AfDlRVXxAfBnhPwfpXgPxHJq32iJFvrsaYI+Zmzw7N1xnj2Cn0rb+EOqeBxfajofhw6wWu4hNJHqYj2sF+Uhdvch+Qew9ql9ykuh84V7/APs4QFbLxFPjh5IE/wC+Q5/9mrxTxLpDaB4m1PSXz/oly8Skj7yg/KfxGD+Ne5/BOb+y/hR4g1RMCWK4nkBPTCQoR+uaqWwobniS6Drut6nMbPSL64lmlZsR27nkknnjj8a9g8Q3MPgb4FReE9WuIpNcukOLNXDGINLvycdAB36FumRXEw/G/wAdxSBn1OCUD+B7SMA/kAf1r0PTdO0H4x+A7/U59HtrDxBAzo9xaptLShQwb1ZTkDDZI5wehpO/UFbofPFeq6VNJ8PvhFJq8Uhg1zxJMIrVgcPFbJ1YccZ56f30PauE8JeHpvFPirT9GhyPtMoEjD+CMcu34KDXqnjnVfhhretJa6hf6/GNKj+wxRWCx+QqoSPl3Ak+mc8gCm+worqTfG+3j17wf4Z8X28aqJY1STByQsiB1B+hDD6tXjUOr3FvoV3pMYVYLueKaZhncxjDhV9MfOT9cV9C2UGgeLfgjquh+G5r25gsI3EP21V87zFPnKOMDBPyg+ma+a6I7WHLe565+zzAH8dX8xUER6c4BI6EyR/lwD+tcZ8Sbg3PxI8QSE5xeyR9P7p2/wBK9J/ZwtQ194guz1jigiHH94uT/wCgivIfE119u8V6xd/8976aXpj7zk/1oXxMH8KOj8I6dc/EXxZoGi3nFrY2vkySITu+zo7ycknrl9gx0444rY+MfitrvXT4V04Lb6LpBESwRDarSAckj/Z+6B7E96u/s8FR461AHG46a+P+/kea434lWU9h8SNfinQqz3jzL7q53qfyYUfaD7JytfRfwR8Ut4m8O6h4W1lmujbRYQysTvt2G0oT146fRgO1fOle0fs8WZTWdc1eR1jtra0WJ2Y4A3Nuzn2EZ/OiWwobnk+u6cNH8Q6npgkMgs7uW3DkY3bHK5/Ss+tLxFqS6x4l1TU0GEu7uWdQewZyQPyNZtUSWtNtzd6rZ2yjJmnSMD6sBXsP7Rl1v13RLTPEVtJLjPTcwHT/AIBXmngSH7R8QPD0e3cDqMBIIzkCQE/oK7b9oG5E3xCt4l/5YafGh57l3b+TCpfxFL4WeU16F8EofN+KmmP/AM8o53/8hMv/ALNXntesfs+QLL4/u5W/5ZadIy89y8Y/kTTlsEdzmvizdfbPijr0vHyzLFwMfcRU/wDZa4yt7xtOLnx54gmVtytqNwVPqPMbH6Vg0LYT3FVWdwigszHAA6k17r4rkPwi+G1hoOlbYtb1hS17dqfnXAG/BHTltqnsNxHPNeQeFDAvjHRGusfZxqEBlz02eYuf0zXrX7RtlKNQ0K+2sYmikhLZ4DAg4+uCfy9qT3SGtmzw4kkkk5J716b8GPGl1oHi620ead20vUpBCYSchJW4R1HYk4U+x5zgV5lXQ+A9Pl1Tx7oVrDu3NexuSvUKrbmP4BSab2Etzu/i9bJ4R+LNjr1lCjNKIr/y3+75yMR29Sqk+5NeVM8+oX5eWRpbi4ly7scszMeSfck16h+0BqcN547t7OFgzWVmqS+zsS2P++Sp/GvP/ClqL7xholoek1/BGcjPBkUGlHYctz2v9ouYQ6P4fs0AVGmlcKAABtVQP/Qq8V0TxFcaLa39qkSzW18IfOidiAfLlWQHjv8AKR9GNer/ALR11v1TQLT/AJ5QTS9P7zKP/ZK8QojsOb94t6pqNzq+q3Wo3j77i6laWQ+5OePavefjEBYfBvw5YbsOJbaPGeoWBs/rivn+3iM9zFCOsjhR+JxXvn7R9wV07w/bZOJJZ5MZ/uhB0/4FQ90C2Z4dpur3GmQahDDgpfWxtpQf7pZWyPfKivZPD8Efws+EZ8WG3R9f1gLHbNIMiJXyyD6bVLn1OAeleGV9DfGmzE3wn8P3NoCbe3lg4UcBGiIB+mdo/GiXYI9WfP8Ad3dzf3ct3dzyT3ErFpJZGLMxPck103w+8a3ngvxJb3STyf2fK6pewDlZI+5x/eHUHr26E1ydSQQSXNxFBCpeWVwiKOpJOAKqxKZ7b+0RosCXWka9CP3k6tbSlRw235kOfXBYfQD0rQ/Zyg8vS/EF23CvNCm49PlVj/7NVb9oK9jttJ8O6GHV5k3TPgchVUIp/ElvyrR+C87aR8Ide1VEHmxT3E6kr12QoR9RkGs/smn2zwCOC71bUWS1t5rm5nkJWOKMszEnsBXu3ieb/hE/2fbXw3rsq/2zcxhI7YybnA87zBnB6IoA9MgCuVt/2gfF8LHzbbSp1OOGgcEfTDj+tdVc+H/Dvxb8DX/iqxsH03XYjJ5pWQurSoobac8EFSOQAQT3xgt+ZK8jyT4eW5ufiL4eQAki/ifgZ+6wb+ld1+0RMW8a6bD2TTlf85HH/stc58GoFn+KujBlyqec/wCIifH64r0zV9W8Pn4+XGl+ItMsruCe3gtoJbmIOIZNu4AhuMNvx067feh7gl7pj/s822oQXes6lKzxaMIAju52xtKCDnnj5V3ZPbcPWvKvGOpW+r+M9Z1C1x9nuLyV4iP4lLHB/Ec/jXovxou/FWial/YzXpi8NXAL2cNrEsMe0dY22gZ2kjgkjoa8fpruKXY+hfmsP2V/Qtb+/SS5/wDsq8G0vS7zWtTg06whM11OcImQOgySSeAAASSegFfSGseI5/A/wP8AD15Z21rcSvbWkXl3al0JaPceARnocc159YfHLUJTc2uo6Vpdta3FtLE0un27JKrFGCEZcjG7GfakrlSS0ueZ2+sXVvol7pCbDa3csUsgYHIaPdjHPH3zn8KoUUVZmXtG1WfQ9YtNUtkiee1kEsYlUldw6EjI6Hn8KrXNzPe3U11cyvLPM5kkkc5Z2JyST6k1FXVeBfBdz4w1jYzfZtKtv3l/esQqQxjk8njccHH59AaPMa10PVb5Wtf2WYI9R4mkjQwh+pDXG5Mf8AwfpWL8CtGt7dda8ZXybodMhZIcgcNt3Ow9CFAH/AzWB8U/H1t4lmtND0NTF4f0wBIByPOZRtDYP8IHC55wST1wOz8DHyP2cvEjxfKz/atxHfKKp/Tio6F7v0PE9X1S61vV7vU72QvcXUrSuT6k9B7DoB6CvYfH9uNU+AvhLVZk23NoIolJ7oUKn89iH8K8Rr3v4q40T4K+F9EdCly32cOh6jZES/8A48R+dN7olbMqaLD/AMIF8Ar3W4mEeq63hI5BwyqxKqAfZN7j3NeQ+H7uWw8SaXdwHEsF3FIh9w4NezfFyUR/BvwfbQf6hxbMPXC25A/nXkngqw/tTxxodkYzIkt9FvUD+AMC3/joNEdrjlukegftB6Wlr4zstQjXH220G/3dCRn/AL5Kj8K6PwvpkXjz4Af8I/pU8cWpWjnfFvwDIJC43d8MDwTxkf7NZPxxW48Q/EjRPD1htkuPs6IqnjEkjnqfTAU/Q1DrN/p3wWnXSvD8C3viSW3Bu9SuGO2NWOdixg47A89OM57Loh9Wxfhhot78P9R1PxR4qR9Ksra3ktkjmYK9zLkHai/xj5TjHBOMEgGvJNTvTqerXl+0axNczvMY06LuYnA9hmvoHRta0H446DLo2tWqWevWkZkiliGdvQF4884zjchPpz3Hz9qVhPpWqXenXIAuLWZ4JApyNysVOD9RTjvqKW2hVooAycDrXsr/AAV0GyCQ6p4/sLK8CKZbeVYwUYjkcyg/jim2kSk2eNUV0/jnSdE0LWodL0O+XUI4LdfPvUcMs0jEtxgkABSowO4Oa5imJnrXwg8L2C2WpeONciElhpCs0ETDIeRF3FsHrgYA9z7Vwvi7xhqnjLWZb/UZn8ssfItg5McC+ij6AZPc817Jo1oZ/wBl24S1XdK0E8smzqds7E5+ir+Qr57qVq2y5aJI1vDniXVPCurx6npNy0M6cMvVJF7qw7g//XGDzXu3xYgsPGnwmsvF1oAslsEnQn7wR2CPGT7MR/3yfWvnOvfL2QaN+y3a295hZrtVWFW/i33BlX/xzJ/CiW6YR2aOT+Adqbj4keb/AM+9lLL19Sqf+zVi/F26F38U9ckXosiRdc/cjVT+oNdf+zrblvFOr3PaOyEfX+84P/stbvg6Dwh4m+IPiqx1TS7S41mPUria1nnZpEmjDkY2Z2nbjOO4PsTSvZ3GleNi78G7640b4U6lqWuOw0qGWSS3WY9Ywo3Bc8bS2QAOrZ9a+cK734leIvFsusT+Hdemjgt7JwsdpaJ5duVH3GUdSMYIznHtXF6fbm71K1tgMmaZIwMZ6kCml1Jk+h778cR/Zvwy8P6URh0uIlxkdI4WU9PcjpXgVpp91frctbQmRbaEzzHIARAQCTn3IH1Ir6X+MnjCLwtHo8cmhaZqv2kzNtv4hII9uzkDtnd+leXX/wATbDWfA+v6M2haZo9xcxwmA2EGwTFZkLK2B/dBOT6HvilG9ipJXODvNcur3QNM0eb5oNOkmeBiSSBLsJX6Apn/AIEazKKKszNfw/4ivPDVxd3VgFW6ntXtkmOd0O4jLL6NgEA9s1kgncCM7s8Y60legfDLwimpaj/wkmsutr4d0lxPcXEvCyOuCIx684yB9OpFJ6ajWuh33x4H/FDeGTqGTqwkAYkDP+qHmc/72zpXgNdl8SfHMnjnxKbtFePT7dTFaRN1C55Yj+83f2AHauNoirIcndnvHxG3Wn7PvhOAyFml+yZz1wYHbH4cCvB690+OSnT/AAV4P0sgjYhBBXH+rjRenb73SvC6UdgnuFeyfA7Q7a2h1nxtqMYe30uJ1hyAcME3yMPQhcAf75rxuvefDX+h/sy6vNB8jzedvI75cIf/AB3iiWwR3PFNY1a813V7rVL+Vpbq5kMjsT69APQAYAHYAV698UoBq/wg8G+IZj/pcaRwOTyX3xZJJ+sef+BGvE698+MJ/sn4ReFNEmBW6XyFKt1HlQFW/Vloe6BbMqaNbn4d/Aq616MCPWtb2pDMB80aPwoB7fIGcY7keleU+DryWx8baJdRMd6X0J69QXAI/EEj8a9d+NMsdv8ADPwjYW24WzCN0z6JCAufwevKfAdkdR8f6BbbC6tfRMyjuqsGb9AaFtcb3SOx+PmlR2HxAS8jGBf2iSv/AL6kof0Va8sr1r9oO+S48dWdqhBNtYqH9mZmOPy2/nXktOOwpbhRRRTJCiiigAooooAKKKKACiiigAooooAKKKKACiiigAooooAKKKKACiiigAooooAKKKKACiiigAooooAKu6Tf/wBmanDdFDJGNySxhtu+NgVdc9sqWGfeqVFAHqfiqeSXwwmpaRcSI0LJO81sTGZBI8weY46BmlVdo+4fMTsScTWrq7vvC2l6xZTyRPbRxwzeTIwIVEESk+4beSewuEHGcVU8E6+NPum0672va3GfK8yXYIpSMH5uih1+Rs/L90sGVdp6i+1DR/Dt09tPp8kUM7s6qYjEjnJVskFgCRmN0WNAPTKqwz20NN9Tc0/xPb6lpdtqNta7GVFg8myiGUcIoAjVnH7xWAwMtlApVT84R9n5sk8etS3Oo3jWn75YbnzyxXB6JLIwhD7cZPmZwSuxUYrz9hp+naNYz6nozRXCzZTAnxGYyCcPLKREO37t4y5x0HBrEuNX8V3kjRJb2VrEX3KZfK2oxx84lmJIbgDfuyMAZAAFKxV+50nirX9ZtvDBup7gnVLgRD7XAxBjxNJIRHIDnau6JV5243Fchgxr65Lqz+BrVri9lGrWeJpZy588yh92N+d2dpwc9Gsz3Bpm2Hw3oHna3eNJqBkWZW80vIZ2BdtoOdzBGgO8/KG5+YqFePwre3VzFd61fhLaw80CFWBaKNI7a5XIUn5wjSJnJyzPySWNMXUj1zxBfabN4dsL+9u9ltMLm4EkrOXddineM8lZo58Z5wfpXCa1NBcazdPbSeZb79sT7Su5F4BweRkAGjWdS/tXVJboIY4yFSJGbcVRQFUE92wBk9zk96oVaRDdwooopkhRRRQAUUUUAFFFFABRRRQAUUUUAFFFFABRRRQAUUUUAFFFFABRRRQAUUUUAFFFFABRRRQAUUUUAFFFFABRRRQAUUUUAFFFFAHo/wAILXRNR1XWtK1y8jt4dQ082yb5FQsxkQjaTxuBUEfToas6p8BvGFpetHYraX9vu+WZJhGcerK2MH6Z/GvL6mW7uUiMS3EqxnqocgH8KVn0Kurantnh+20j4K2V9qWsaja33ieeDyodOtpN3lqSDhjjjJAJJwMDjNYnwj8L3fiXxt/wlGrROLGCZrnzpFwtxcljtVSepDZbjPIA715RRSsHMbfi++1LU/Fup3urW09tezzF3gnQo8YP3VIPIwu0D2xWz8J21CL4laPNp9rNcFJts4jQsEib5HZsdAA2cn2ri6KdtLCvrc9g+Pvhme28UxeILeB3tL2JY5pVGQsyDbg+mVC4z1wfSu58BeH9Qi+B1/pUcIGp3sFyBA8gUo0gKru/unGDg/pXzNRS5dLD5tbnpkfwQ8RRMG1XUdH0yLG52uLvkDPXAGP1roNT8YeG/h54EufCXhW+Gq6ndbxdXqD92pddrMCOCcABQCQOpJIwfE6KLX3C9tj2v4e+GtY8KfD/AMQ+Lhpt3/a09t9n0+FYmMqoxAMu3GcZIb6IT0NeKUu47t2Tn1zSU0hNnt37OkmoR6vrEQtpf7NmgVmn2HYJUYALu6ZKuxx7V5x4/wDC9x4T8YahYvbyR2jTM9o7KdrxE5XB6HAIBx3Brmdx27cnbnOM8UEkgAk4HQelFtbjvpY+kvgD4f1DSNA1S81Czmtfts0flLMhRnRVJ3YPY7+D35r531OwvtN1Ga11G1mtbpWy8UqFWGeeh7VVLsxBZiSOhJoZmY5Ykn1JoS1uDd1Y3fBviabwh4qstZhTzFhbEseceZGRhh9cHj3Ar3nxX4T8P/GLSoNa8O6nAmpxIE3sTyvXZKo5UjJwcfmMEfNFPimlgkDwyPG4/iRiD+lJq+oKVtD1OH4B+JI7h21LUdKsrGI5kummLDb3YDA/8eK07xd4y0Tw54RPgbwVMZ7d8/b9R/57k/eAI656E9NoAGeteY3epX1/j7Ze3Nxjp50rP/M1Vp27hfsFFFFMk774OaPc6n8SNLnjt5HtrR2mmlCEpHhGK5PQZbAFWfjjBdp8Tb2aa3lSCSOIQSMmFkAjXO098NkV52ssiDCuyjrgHFI0kjgB3ZgOgJzStrcd9LDa91/Z20m7jvNX1WW2mS2eFIYpWUhXO4kgHvjA6dM14VUnnzbQvmvhRgDceBQ1dWBOzuW9ahu4NbvUv4JYLrznaSOUEMCSTzmqFOeR5G3O7M2AMscnA6U2mIUEqQQSCOQRX0vouueHvjN4ITQtXuBBrEYDPGGCuJVBHnRj+IEE5HbJB7E/M9KCVIIJBHIIpNXKTsepX3wC8X290I7Z9Pu4WPEqzFNo/wBoMAfyzW3YQaB8E7O5u7u9ttX8XzR+XFbQ5Mdtnrk9QOmScMRwABk15K3iXXntvsza3qRg/wCeRu5NvTHTOOlZdKze4XS2LOoX9zqmoXF/eSmW5uJGllc/xMTk11nwq0a81X4h6O8FtLJBa3KzzShCUjCfNlj0HIAGe5FcVUsV1cQIyRTyxo33lRyAfrTYlueu/tEW11/wl+nXRt5fsn2BY1m2HYX8yQlc9M4KnHvXjtTPd3MsQikuJXjHRGckD8KhoSsrA3d3Oj8CaPda1410i3t7aWZFvInnMaZEcYcFmPYDAPWvUv2jIbyS60OYQSmyijlBlCkorsV4J7EhR9fwrw+G6uLbd5E8sW7rscrn8qe99eSxGKS6neM9UaQkHv0otrcaelivX0P8NfFuh+NfA48D+IpVW6SIWyJI+37RGPuFD/fXA4/2QeecfPFFDVxJ2PVtc+AfimyvHGkta6halz5Z84RyBe24NgZ+hNamg+DNI+FkkfiTxtf28moxDfZaXbne5fs3PUg/gDznNeXQ+LvEttbi3g8RatFCowI0vZFUD0wGxWTLNLPK0s0jySMcs7sSSfcmlZ9R3XQ1/FXiW+8X+I7nV73iSYgRxLyI0HCoPoPzOT3r3/wb4e1WD4A3OmwWLjU9QtrnbbyARsfMLKM7iAMrg5OOCK+ZgSCCDgjvVv8AtTUP+f65/wC/zf40NXBOx3Vn8EPHVzOqT6db2aHrLPdxlV9zsLH9K6+/8R6D8Lvh7deFNH1OPVdcvPM+0SwH5IXddpbI4+UAADOcjJx0rxKW9up12zXM0i+jyEj9agotfcL22PVfgDp0tz4/kvBE3k2tnITJg7QxKqBnpnBPHsfSsP4wtM3xU1p5I2jJeILkEZAiQAj64rkItSv4LcW8N7cxwBt3lpKwXPrgHGabc315eiMXd3PP5Y2p5shbaPQZ6U7a3C+lj6E8MXtp8ZPhnPoWqyga3YAATty28A+XN755Vvx6ZFeDX3h7VtO1x9FubCddRR9nkKhZmP8As4+8D2I4NU7S9u7CUy2d1NbyEbS8MhQ49MinyalfTSxyy3ty8kY2o7SsSo9Ac8UJWBu59MfFDwhreveANH0PRbMXE1tNE0gMyphUiZf4iAeWH5V47/wpTx7/ANAZP/AuH/4quK/tTUP+f65/7/N/jR/amof8/wBc/wDf5v8AGkk0DaZ3firwDL4F8AQPqwgbWNRvkwqYbyIkRyVDepZlzjjgc15zU013c3IAnuJZQOgdy2PzqGmhM7H4c+A5vHmuva/aBbWdsokuZQMttJwAo9T6ngdeeh9a8SfCzxTqOnroOiXekaX4chbKWqSyb5z/AM9Jm2fMxwDjoMDrjNfPtnqN7p7M1leXFsXGGMMrJu+uDVv/AISTXf8AoNaj/wCBT/40mncaasdJ40+Fus+BtLi1DUr7TZYppxCiW8jlySCc4ZAMfL69xXV/BzWLXUvD+v8AgO8uFhk1OKRrNpACu9oyrD6jCsB7GvJ7zVNQ1BVW9vrm5CHKiaZn2/TJqqrMjBkYqwOQQcEU7XWoXs9D0bwf8LNbufFaLr+nTafpVhJ5t7cXK7IyickBjwwOMZGQAc1B8XPHEPjPxQn2B2bS7FDFbsRjzCT8747ZwAPZRXJ33iTXdUtUtb/WdQurdBhYp7l3UfgTWXRbW7C+lke3RySfEn4FwaVYEz63oMkbPagfPIihkXb6/I35qR3FVvhf4Yfwa93448WwTaba2MTJaxzpsklkYEHCnnpkAd93oK8isr68026W5sbqe1uE+7LBIUYfQjmptT1rVNamEuqajdXrjobiZnx9MnilboHN1Ow0Xxytx8ZLbxbqu2KCS6O8EbhDGUMa/XapHPtmtz41+E9VfxlL4htLWW80zUIonWe3UyKhVAuCRnGQoIPQ546GvJa2dL8WeIdEgEGma3f2sAJIiinYICep25xTtrdBfSzPTPhHoVx4Tmv/ABr4kjk03TLa1aOLzwUeZ2I+6p5IwMD1JGM4NeUa1qT6zruoapIoV7y4knKj+HcxOP1o1PWtU1qVJdU1K7vXQYRrmZpCo9Bk8VRoS6ib0sKrMjh1JVlOQR1Bp000txPJPPI8ksjF3dzlmYnJJJ6mmUUxBRRRQB7d8DvHWn2dtP4S1iSOOO4kMlrJN9xiwAaI54GcZHqSR3AOb4w+BWu2GpTTeG4hqGnNlkjMqrLEP7p3EbvYjk+leR10Fh458VaZbLb2fiDUYoFGFjFwxVR7A9PwqbO90VdWszs/D3wa1KKYal4ykg0XRrfbJMZZ0LyL/dG04XPTk554BrK+J/j2LxdqFtY6VGYNC05fLtYsbd5xjeV7DAAA7D0yRXJarr+sa46vquqXl6V+758zOF+gJwPwrOp26sG+iPff2cLV1tvEN20Z2O8ESOV4JAcsAf8AgS5/CvGl1u/0zxa+tWcrQ3sV286sRghtxJBHockEehIpbbxd4lsrWO1tPEGq29vEu2OKG8kRFHoADgVnXt9d6ldvd31zNc3MmN8szl2bAwMk8nihLW4N6JH0F400W1+Lfw9s/FWhw51e2iO6FeWYD78J7kg5K+uenzV4x4EspLv4haDbeSzkahC0ibcnargtkegAOaztN8Q61o0UkWl6tfWMcpDOttcPGGI7naRT4vE+vwX099DrepRXdwAJp47p1eXAwNzA5OPekk1oDaep7f8AG/wl4k8T65pbaPpU13bwWzBnQqAGZuRyfQCvL0+E3jqR1QeHbgEnGWkjA/MtWT/wnHi3/oaNb/8ABhL/APFUf8Jx4t/6GjW//BhL/wDFUJNKwNpu5q+PPCa+C7bQ9KuEQ6rJbvdXkiNkZdtqoO2FCH8SfauMq3qOq6jq9wtxqd/dXsypsWS5maRguScAsScZJ49zVSmhM9G+GPwwm8bNLqd0+zSLaQxuqOBJPIAG2D+6MFcsfXjvjsPFPw4+IHiSOCxih0rT9FtOLTTbe5Plxj1b5fmbk5Y+p6ZNeOaf4k13SLc2+m61qNlAWLmO2unjUscDOFIGeBz7Vb/4Tjxb/wBDRrf/AIMJf/iqTTuNNWJfF/gnVfBN1bW2rPbGa4QyIsEm/Cg4yeB3z+RrEsLZ73Uba0jQu88qxqqgkkkgAAD61JqOrajrE6z6nqF1ezKuxZLmZpGC5JwCxJxknj3pNO1S/wBIuftOnXk1pPt2+bC5VgPYjkUxaXPZf2jrhm1PQLcg7Y4ZnBxxlioPP/ARXh4GTgda1tR8Ua9rFt9m1PWL29hzuCXEzSAH1GTxWTQlZWCTu7nQeJfBWveEY7J9asxbi8QtFiRWPGMg4PBGR+f1r0j4U38PiLwB4i8CSTIt7NHJNYq7Y3kqOB/usqk98MT2NeV614j1nxE8D6xqVxetAmyIzNnaOM/icDJ6nHNUbW6uLG6jubS4lt7iM7klicoyn1BHIoauhp2Z2/gL4e6rq/i6FNT0+4s9OsZfMvpbmIoqhPmKEnHJ4HsDmpvjB42h8YeKkSwkMmmWCGKB+0jE5dwPQ4A9woPeuc1Pxz4p1myFnqGu309sF2GIykK4/wBrH3vxzXP0W1uwvpZHt+svJ8Q/gXpkunKbnVNDkjS6gjBaTaqlMhR1yNrZ9m9DVH4Q+Hh4elu/HPiRX0/TrGErbNOhUyu4wSoPJ4yBjqW46GvLtI13VdBujc6TqFzZSkYZoJCu4ejDoR7GrGueKte8SyBtY1W6vAG3Kkj/ACKfVUHyj8BSt0DmW4eKtfm8UeKNQ1mYFTdSllQ/wIOEX8FAH4Vj0UVRIUUUUAFFFFABRRRQAUUUUAFFFFABRRRQAUUUUAFFFFABRRRQAUUUUAFFFFABRRRQAUUUUAFFFFABRRRQAUUUUAFei2EOqPoltZa1pj31rPbiaEwL50sceMI0kakMABtxIMEDCkuo8uvOq0LLW9R0+NYoLjdArbxBMiyxBv72xwVz74pNXGnY6m28KXIu/tPhrVpo5QTt8oyPIOeg8pfN/F44+9bvhvQ/En2o3t5rN7NFCNzraSSzAY4Il2cnGeYxlj0bYp3jgx4p1Mb+bVt/USWscg/AMpA/AVn3eo3eoTLJfXM1wVAUeY5O1R0A9BjjA6VNmVdLY9B1CwsNT8QCfULsXTgt5NorBvl3FmZgpVskl3bf5AGScgcVB481mKDT4dHtmcF0G5CQNkZKtjaAAoZlQhdq4WNDgFyBl3ni6wsVnt/Demi1hdjtkmUE7cgqSuWJYY/jd1B5UKQDXJSyyTzPNNI0ksjFndzksTySSepoUe4OXYZ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rmmeJfCNj4EsoJ4LQ+IINObbcLCr7t053ROMY3hApBPqeR38jopNXGnY9tfV/CUfiC8xqejSLfS3Vxp0y2wMVm5hRITKGTAwQ/y4IzgmoNW8YeEF07X0s7XTftlnLHNpxgtlCTTSQmKXblOURmZxnqcEcYFeM16dpXwz0278O2F9c6hdrdTxQXjhEURGF5xEyKx6SLkHnjkDHek0kUm2bGn6v4WX4mrd3s2jyWDaNDH5gjQIkx2B2Ubdu8fOeR0yB2FS3mveDbzT9M09xpk0U99cTT3KRpCYIY7lpFG3bnc8WEUZAwfaq978HNLscTLqlzf2whurtfsbIWmhiMShRkYVsyNubkfL0GcDCtPhta3Or+KNPlvprObS/KFtHcGLcxlOF8wqxGASgO3P3vXClaD1OytLrwpb65rupWGreHkg1Kyimt4LmNB5V0wIbIO7aq8sVHUtjPFcxf3Phufxb4Tu/tun/YdN0WCa9MUa4luItzFCnG5mbYNpI4PasXVvhfrGk6dq18b/TLqLS2CXH2WR3w2VBXOwLuG4ZUkH24rfv/AIQxyeGNAvtFu7ifUdUW3ZoJtpSNZImkLHaMgDYexz2yaNBa9iz4gs/DE9p4nttJ1vQ4bW9ure9tixTfGuGM0a4GR8wXCjAxgDvVzwjrHhGDwl4ct7u40m3vYrtWuN8MbeahZy/mFl3KQvGckHIA6/LzEvwlvYo7SIazYyX1zdNAsMUczoFEQl37lQk5RlOMdGHfIBD8KLy3YNqWqacN32tUt4J2852gEoYhSnK7ojz7jpng0DW+x3thq/g37JqNrqOo6I7XcvlwF445PIUwsoLsqDd8ygkrjBYcjBrG07xb4WlvvCMksemQXE6qmss9unlxiESKvG3A8wvuOP7qVzlv8GPEVw8Std6bAJYY5Vad5U5d9gTGzO7OO2ORgmua8V+HB4bm0uMS+YbzT47tvmztZmZSOg6FT6/WhJA2z1tdW8H3WiaBFJf6IL+ynsprpmijAkQSMsqghRztwSDkEAYHevNfiXc2V34r87Tri0lsjCBCtsUPlgFshigAJLbmHcKyjjGBx1FUlYTlcKKKKZIUUUUAFFFFABRRRQAUUUUAFFFFABRRRQAUUUUAFFFFABRRRQAUUUUAFFFFABRRRQAUUUUAFFFFABRRRQAUUUUAFFFFABRRRQAUUUUAFFFFABRRRQAUUUUAFFFFABRRRQAUUUUAFFFFABRRRQAUUUUAFFFFABRRRQAUUUUAFFFFABRRRQB2vwo0h9Z+INhAbW2uLWMNLdrdQrLGIQOchgR1IAPYkV2fxw8OaRbaToGv+H7GztrC5BRmtIViSTcoeNsADqA1ZGmgeCPg5d6m3yat4nc2ttn7yWy/fYdxnn/vpDXUaQg8Zfs3XdnjfdaRv2k8nMR8wY/7ZsVFQ97lpaWPBq+gPhlZaRd/CbUda1bQNIvLjTjOYnl0+LLJHECAxCgtznk8n1r5/r6G8NY0v9mS/uB1uba63fL/AH3aL+WOacghueA315JqF5JdSpAjv1W3gSFBxjhEAUfgK9o+BWl6X4l03WLTWdH0y8is2hMEklnH5g3+YWBfG5vujqT6dK8Pr6F/Z7jW08K69qTq2w3AUkL1CJuIB7/folsKG54r4j1UXvii6u4LSyt4YrhhBBBaxxxqgclQVVQG44JOSe+a9y1m18I+GfhlpHia88G6Ze3V1BbeZEoEQLyR7mIOD78Yr5zZizFj1Jya+hfjgo034X+H9LIKulxCuOOkcLAj8yKUuiHHqzkLbx18NdQlWLVvh6tnCePMtJ9xGfXGw/rWl4j+Eei6v4bfxL4AvnubcKZDZsS+4DqEJ+YMP7rZJ9egPi1e0/s66tcp4h1XRs5tZbX7Vg/wujqvH1D8/wC6KbVtUCd9GeO2d1JY3cdzGkLvGchZ4VlQ/VWBB/EV7x8WtL0Xwn4LsbjTvD+l22pXsoikf7GjbFKMX2hgQDnGDjjnpXmHjvSoofirqunWsYWOS/AVEXgbyDgAe7dK9N/aQmK2vhyHs73D/kIx/wCzUnq0C0TOZsta8GeEPBeiQan4Ut9Z1u6ga6mLkKFRnbZliCc7QOMdOe9d34Xh8GeI/AWpeKX8C6darZCY/Z9wfzBGgbO7aMZ5HTtXzhJLJMwaWRnYKFBY5wAMAfQAAV9B+HCNL/ZjvrgcNc211uwo/jkaL8eMc0SQ4u5g+GPGfw+13X7TS7z4fWVj9rlWGKVHWYB2OBuG1cDJHPNeZ2Hh2+8ReLH0bSLffNJO6qOixqCcsx7KBWKjtG6ujFXUgqynBB9RXunwtt18NfCrxJ4zC7tRljlWGQruKhB8vvgyHJ/3R6U3oJe9uZV3B8PfhhKLG8sG8U+II8faBKQtvCcZ24II7jghj7jpWxoHjv4beK7kaVrPg/TdIM/ypMY49mfTzFVWQn14HvXhMssk8zzTSNJLIxZ3c5LE8kk9zTKOUXMenfFr4YxeCpoNT0ppH0m6kMeyQ5aCTBIXPdSAcZ54OfU5Xwl0+w1nx5a6TqenW97aXKSbxKDlNqMwKkEY5AFeozag/in9mmW5vgJrmC32l267opQA2T32gZPfJ9a4b4BWv2j4jtLx/o9jLLyfUqn/ALPSvox2XMrG3411L4f+DvFNxoh8Aw3ZgVC0ou2T7yhsYwexHetfSvBXw++Jvha6uvDuny6RqER2H942Y5NuVDLkqUPqADwelch488JeI/GfxN1260bSprmBLhLcyghUDJGikbmIH1+tdLo2raR8HPA17btqdpf+J74l/s9q4kWJgMKGI4wuSTnGSSBnrS6abj667HhkEz2d2soSJ2jb7kqB1PsQeDXunxb0LQPCXhGzuNN8P6fbajfzCORjFv8ALXYS20EkA5xyBXh1hA15qdtb8s00yJ65JYD+te5/tITYt/DkGeGe4cj6CMf1NU90JbM5v4I6FpfibUdT0/WNLtry2hhEyO8eGVywGN4wcYzxmuO8fTWw8Yalp9jp9pY2dhdS20UcEYUkI23LN1Ynbnk8Z4r1H9m+Af8AFR3BXn/R0Vv+/hI/lXierXH2vWb654/fXEknAx1YmhfEwfwo7H4R2VlrPjaDRtS021vbK5SRpBKnzIVQsCrDBHIAx05p3xctdM0fxnPoekabbWVpapGx8tPmd2QMSWOTjDDjpxWr8ALUT/ESWU/8u9hLIOO5ZF/9mNc78WLr7Z8Udel/uzrF0x9xFT/2Wj7QfZPSvhB4W8NeI/Bn2zXtHspblL5rWGQgoZFCKwBwQCclue+K8y+J/h2Pwx4/1Kxt4hFaSMLi3UDACOM4HsDuX8K7ZtSbwp8EfB15BkXT6z9tK/3wjSfpgIPxrT/aA0uK+0zQvFNp88Tr9naQfxIw3xn/AND/ADFJPUbXunh9hY3Gp6jbWFpH5lxcyrFEnqzHA/U19F+KPAnhTwh8NbnUotEsb+/sLeOMzSlsSSblRmYBv7xJx7Yrzr4UWMGj2+sePdSiDWmjQlLZW4ElywwAPoGA9t4Pau0vby5vP2Xri9upDLc3LNLK5/iZ77JP60SeoorQ+fmbcxYgAk54GBSUVZ0+yl1LUrWxgBMtzMkKADOWYgD9TVkHZeB/hxJ4lsp9b1a8Gl+HbXJmu3HMmOoQH8s+vABORW2vjL4a+HbjyNH8Ef2wifKbvUZRmT/aCsrD9F+grc+Od2mg6F4f8H6aWhskiMkiLwHVMKmfXncT74PWvDala6lv3dEe0alqPw58Y+C9bu9P8OppmtWNt56RRr5ePmVdy7CFYAsAQR36d6w/gvomleJvEd7pOsaXbXlsLRrgO5ZXRg6LwVI4+bp/k+bRzSQ7/LkZN6lG2nG5T1B9q9k/Z0tt3iXWLrjEdmsf/fTg/wDslDVkCd2jF1bSNFvPjNB4cs9LtrTR7O7CTKjOC8aKGlLuTnor8jGB+dXZNf8AhRLrEVlp/ge7uo5JViWVrqRNxJxkLvJx9cH2FcR4w1CUfEDxFdWs7oZL66QOjEFo2ZlI+hUkEehxUPgmBbrx34fhZdyPqNuGHqPMXP6UW0FfU9l+IWifDn4fjTvP8HNeG98zaI72VNuzbnOWP98Vzd7pngTxX4e0yXwto8un3smtW1jcpLI7MqyBvViCpweeD8p6VZ/aLud3iTRrXj93ZtJ/305H/sleQ2uo3tipW0u54AXWQiNyvzqCFbjuAzYPbJpJaXHJ2dj1LWPEPwjsNQktrDwbcX6ROyNOLySNGIOMr85JB9Tiut8eeHfh34D0uyvLrwh9pe6k8sQpeyqVwuSc7jnHT8a8B023N5qlpbAZM0yRgfVgK9x/aQnxF4cgDDlrhyM+nlgfzNDWqQ09Gzldcb4fa18PdS1Dw5oUum6rZyQeYsszsQrtglcuQw7dAa8+0O0mv9e0+0traO6mmuERIJM7JCWHDYIOPXkcVTjuJoopYo5XWOYBZFVsBwCCAR35ANekfCy2h0Kw1vx7fRK0OkwmKyVwcSXLjAH4AgH/AH89qrZE7s634s/Drw3o/gVtW8OadHDJb3arcSRzPINmWRl5Y4IcqD7jFeDV738KLh/Gnw88WeG72TzrqV3mDytyWmUkN+Eibvqa8JiYW12jTQiQRSAvE+QGweVOOfalHsEu56P8WtC8O+H7bw7b6Ppv2O9ubQ3N0DI7HBChchmOOQ/5V5nWlr+vX/iXWrjVtTl8y6nbJwMKoHAUDsAOKzaa2E3dhXrHwY8H6N4mXVZfEGmQz2MJijinkmkjIlY4CAqwBzx75K+teUKpZgqgkk4AHevV/GV8/wAP/D3hjwnYsF1C2kTVtQZTn/SM5RSR6Y/IKaH2HHucr8TPDsHhfx7qOm2cJishslt1JJwjKDgE8kA5H4VySnawJAYA5wehr2/4+2EWo2Hh3xZaAtBcw+SXP91h5kf6GSvD6Iu6CSsz3a/8MeELD4PReMn8L2Z1KS3idYTd3HlF3cL08zOMHdjPbr3rwyVxLM8ixpGGYkImdq57DJJwPc19BfE1msfgF4etful0soWGfSEt+PK189Uojkel+ErTwHpfgUaz4y024vbq7vJIrOKCV1Zo0VcnCuoxuJBJ/Cu68B+Gfhl4+ivpLLwlc2y2jIrGe8m+YtnpiTtt/UV4BLdTzwwQyys8VupSJSeEBYsQPxJP419AfAXGneANf1Y7fluXznJ4jiDcj0+btSlorhHV2OWs9Y+DM+oi1ufCeoWqF9gna6lZF5xlsS5A/A1wPjbTrTSPG2sadYxeVa2908cUe4ttUHgZJJP41gVft4b/AMRa5DArNcX97Msalzy7sQBk/wBaq1iW7nsPwg8A+HPEvhWS98Q6NFI7XbRWsxuZY2mAXJG1WAOOenofSvI/EmlHQ/E+qaWRgWt1JEvuoY4P4jBr1XXfFFt4T+InhPw9p02NN8OMkNw4/jkk4mY++1j9CWrN+P2iHT/HMOpohEWpW6sWxwZE+Vh/3zs/OpT1KaVjyiiiirICiiigAooooAKKKKACiiigAooooAKKKKACiiigAooooAKKKKACiiigAooooAKKKKACiiigAooooAKKKKACtW38T67aWEFhb6vex2kEomigWZgiOG3AgZ4w3P15rKooA1oPE+vWt1HcwaxexzxySSJIs7ZDSYMh6/xYGfXFJaeJtcsLm7ubXV72Ge7YPcSJMwaVgdwLHPJySc+59ayqKB3NmTxZ4gltry2fWb0wXrl7mPzjtlYgAlh3yAPyp6eM/EsUSRx67qCpGkcaATsNqxnKAfQ9Kw6KLBdm5F4y8TQSPJFr2oo8kxndhcNlpCu0seeu3j6UknjHxHJcQ3D63fGeDzfKk847k8z7+D1GaxKKLBdnRN4+8XOVL+I9TbbjG64Y4wQR1PqAfwrK1LV9R1iWKXUr2e6eKMRRtM5bYg6KPQc1SoosFwooooEFFFFABRRRQAUUUUAFFFFABRRRQAUUUUAFFFFABRRRQAUUUUAFFFFABRRRQAUUUUAFFFFABRRRQAUUUUAFFFFABRRRQAUUUUAFFFFABRRRQAUUUUAFFFFABRRRQAUUUUAFFFFABRRRQAUUUUAFFFFABRRRQAUUUUAFFFFABRRRQAUUUUAFbPhTw/P4p8Uafo0GQbmUB3A+4g5dvwUE1jV6T8N/Enhnwfaajf3V3cHXLm2aC2aO23JbZ7kkjJyF6dh70nsNbm94y+LR0zxDPomkaFoV3pel4tLZr21aVl2AKwU7wNuRgeoANdL8I/iNL4q1m90O+0nSLKNrczItjbmNZCCFYMCxB4I/AGvnedVSeRUlEqhiBIAQG9+efzrqvhvrVh4b8YWut6hevBDabsxRxF3mDIykDsAM85P0zScVYpSdzG8TaO2geJ9T0lg3+iXLxqWHLKD8p/EYP417bdFU/ZVUxYI8hAcepuhu/rXnXxS1zw54q1/+3tDuJxNMiR3NvPCVJKjAcHJGMBRjrx3zxreAPibpul+Gbjwj4qs5LrRZt6pJHy0StyVK8cZywIOQT9MDu0gVk2eWV9B/Dw/2F+z5rmo3GES5F1LET3JQRL+bLiuJTQfhNHdfan8Y6jLaZyLNbJxJ/ul9mP0HQ4pnj/4nwa/otv4a8OWL6doNvtG1jhpguNoIGcKCM9SScE9KHroC01PPbC3N3qNtbAEmaVYwAM9SB0r3X9pCUrbeHIezvcN+QjH/ALNXjvhGfS7PxNYX2r3EkVpaTpOyxw+Y0m1gduMjGcda9X8Z+Nfhl46uLSbVZteja1VkT7PEighiCc5z6UPdAtmeG1718F9EXwn4e1Xxxro+y2sluFt2f7xiByzY/wBpggXuce4rl7TW/hN4elF1ZaHrGs3ScxrqDIIgfcDg/iprnfG3xH1vxu6RXbJbafEcxWUHCA9iT1Y4/AdgKHd6CVlqN0a+fxL8W9Pv54wDfazHM8YJwA0oO38BxXc/tF3O7xLo9rxiOzaT/vpyP/ZK4L4e3mj6T4ustX1q+Nvb2UnmiNImd5WwcAYGAAcZya3Pi94n0Xxjrllq+kXrOEtVt3t5YWR1IZ23ZxtI+YDr+dHUd/dPOa+hdZQab+y9bwsCGmt4Co24+/Mr/wAia8CsoYLi7jiuLpLWEn5pnRmCj6KCTXtPi3xn4M1/4cWfhWx1uWGS0SBI5p7STY3lrt+baCRkc8A/SiXQUep4dX0d8LYY/FPwPv8AQInSOcfaLUt3DP8AOrN7fOB9F9q+ca6zwD48v/Amstd2yefaTgLdWpbAkA6EHswycH3PrRJXQRdmcxcW81pcy21xE0U8TlJI3GCrA4II9aZHG8sixxqzuxCqqjJJPQAV7zret/B/x839o6rdXWl6iwCu6xOkpAHG7aro3pnk8Y9KxYNe+F3gKQ3vhy2vPEOrLzBNeZWOFvXlV575Ck+hFHN5By+Zq+NJl8C/A7SvCUu1dU1BQ00Y+8g3+Y5OPQkJ7846Vn/s6W+7xPrFz/zzsxH1/vOD/wCy15b4h8Q6l4o1mbVdVn825l44GFRR0VR2A/8ArnJJNem/CHxf4X8C2OoTarq2+51Dyj5MFtI3khN/DEqBk7u2RwOfRNaDTvIk8L/EMeG/jD4ggvLj/iTalqcySMzfLEwkYJJz0HQH2PsKxPjD4A/4RLX/AO0bCEro9+xaMKPlhk6tH7DuPbI/hriPEH2c69eSWt/HfwyytKs6I6btxJ5DgEHnnt6E16z4c+I/hnW/hrN4X8b3EsckKCKGZYWdnUfcYFQcOuMc4BAHXJotbVBe+jPMvA8AufHvh+Fl3K2owblxnIEgJ/SvR/2i7gt4o0i27R2Rk6f3nI/9lrkfBR8O6B48h1O/8QQPp+nyCWJktpt9wSpwFXZ8pBxncR7butaHxg8Q6J4u1uz1nR9UjnVLZbZrZoZUlQhnbccrtI+YdGzz0p/aD7J3f7PzrB4R8QTxANOk4O3OcgR5Xj65r58rv/hb8Rf+ED1W5W7hkn0y8CiZIsb0ZejqD14JBGRnI9K1NW8NfDDVNRmvtM8cnTbWRt5tJNPkfYSeQp+U49sHHrRs2G6Rr/s52Tvrut3+35IrZIS3u7Z/9kry7xbfRan4y1u+gbdDcX00kZ9VLkj9MV6Xe/ETw14L8IzeHPALXNxc3AzLqsqmM7iMFhkBiwHA4AHUZryfS7S1vdQjhvdRh0+3Jy9xKjuFHfARWJPpxj3FC3uJ7WPTPiztsPBfgHSFG14tOMsq/wC0yx8/mHrsvDUT/EH9n2bSUHnX9kjW8YJ58yIh4wM9MrtXP1rg/jFrugeKdVsdS0LWoLiG3tVtja+RNG64ZjuG5AuMEDrnjpUnwb8e6f4On1iDV5zHaTwCaLCs26VOAowDgsGPJ4+Uc0raFXXMHxOmi8MeHdD+H9m6lrSMXeouh+/O4OAfpknnsU9K6a/d7b9le1jKg+dsB9gbksP5CvGtS1GfxL4judQv7iKGW9nMkksm7ZHk+wJ2gccAnAr1zW/Evg27+DkHhGy8S25v7eKIhmtbgRu6sGYAmPIz82M+3TsNbCT3PEK1fDN9FpnivR9Qn/1VrfQzP/uq4Y/oKyqKsg+gv2htBmutO0vxBbgPDbFoJyoyQHIKNn0yCPqw9a+fa9p8A/GWyt9Gi8N+MLbz7BY/IW68vzB5fQLIn8QA4yMnAHB60y98LfBu6kF7beLbq0t2YloEJYgeihoyw/HNQnbRltX1R4zXvv7N8RW28Rzdne3X8hIf/Zq8/wDFOreBrLRZdF8I6ZNcySsPO1a+5kKq24CMEfLnAycKccYOa7b4V+LfCfg3wld2mo+JIY9QvpTKBFbzuIQUAUE+XjcDnOCR05py1QR0Z4pfTm61C5uCSTLKzkk56knr3rq/hNa/bPijoMXHyzNLycfcRn/9lrkbqFbe6khS4iuFRsCWLdsf3G4A4+oFd78Jr3QdA8TxeINc1yCzS2SRY7cRSySOzLtydqEBcM3fOQOKb2JW5o/H66Fx8RY4hj/R7CKM/Us7f+zCvLK7z4sajpOveMJtc0jWIb63uUjURLHIjxbUA5DqBg4zwe9cHRHYJbnQeBIftHxA8PR7dwOowEgjOQJAT+gr0T9oq4LeKtItsnEdkZMY/vOw/wDZa474ZSaNp/i+y1nW9Xt7K2spDJ5bxyO8jbTt2hVIwDjqRWz8Ztb0TxTr9prGi6zBeRrarbNAIpEkUhnbPzIAR83rnPal9opfCebRRSTzJDEjPLIwVEUZLE8ACvaPFfiHT/h5ouk+Bf7F07V3t4Vub/7TllFw2TwBjnBPXsVrj/hafDen+J4Nb8SatBbQ2TF4LcxyO7yj7rfKpAA69c5A4xXPeLtQfVvFmp6i93FdG5naVZIixXaT8oG4A4AwMEdqHqxLRHrPws+Imm3HjKDS4vC+l6Ub9Wj+0WmVOQCwUg5zkjH1Nef/ABW0T+wviPq8CrthuJPtUXGARJ8xx7Biw/CsTwtN9l8T6deG9t7MWtwk/nT7iq7WB6KCT06Ac16N8Zta8K+LjZatoetQT3lrGYZoWjlRpE3Art3KBwS2eeh9qLWY73ieQ0UUqjcwGQMnGT0qiDvvhJoUGoeKn1nUMLpehxG+uXPQFclB+YLfRTWlqnxX0bV9Smvr3wDpV1cSkbpppSXYAYGTj0AFPk1DQdG+D1z4e0jX7ObWb2cTahtWRQyDnYjlADjaoxnnLeteV1Nrsq9lZH0bcX1t8SPgNqL2unxWcmnA+XbRsWWIw4YBfrGcfjXzmAWYKBkk4FeyfBfxXofhXS9WGv6vbQW940ZigKvIwI3hiVVTgEFfyrgF0nRYfG/2ZdeshoyTiVLxlkYNDuyF2hCd+3sRjPfvQtLob1sz1/8AaBcWPg7QNLQ/u/tGQMAf6uPaP/Q6+eq+g/iFrnw7+IC6cs/jI2YsjIRsspX379vqoxjb+tcVF4T+FwlUzfEC5eMH5lSwdSR7HacflSi7IJK7PN5rS4t4beaaJkjuUMkLHo6hipI/4ErD8K9++HgGn/s869clgvmxXrggnr5ewfqory34gXmial4ns7Pw7cRnSLO0itLeVgyAAEsxbIB+87EnHrXpdtr3he1+DDeDk8V2H9om1dfMAk8vc8hcrnb05I6US1QR0Z4FXp3wmtINGg1nx5qEYa10aEpbKTjzLhxgAfgwH/Awe1ecR2vmXv2bzoV+cr5rPhBjvn0r0vxrqGi2vwy0Pw14d1m0u0t5Gn1HYSrySnGCMgbhlm+gVfSqfYS7mfdfEHw7fXk13dfD/TpbieRpJZGvJcsxOST9Sa9B+Jzx+OPgxpXiq3hCSW7rK67txQMfLkUHv8+3n0WvnyvdPh74g8NWvwsvvDXiTXrSBrxpfLQEyGKORFx0GAwbccZ4PvUtW1Q4u+jPC6KnvLb7HeS24nhnEbYEsDbkceoPpUFW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bHhTTINZ8W6Rply22C6u4opMHBKlgCB7kcUAXvDXw/8AE/ixPN0nTJHtuf8ASJSI4zjsGbqfYZrqj8BvFrWhngudIuGBIMUVyxYEdslQufx71p/HbUdS0/VrDw9aB7LQYrNTDBDlI5Dkg5xwcYAxzjr3ryjTNVv9Gvo73Tbua1uI2DK8TY6evqPY8VOr1Kdk7EmtaJqHh7VZtM1S3+z3kON8e9WxkAjlSR0INdNp3wm8Y6vp8N/p+n29zazLujlivYWVux/j6gggjsQRWR408Rnxb4oudaMRiNxHCGQ44ZYlVse25SR7GvaNNlfSv2XnmiLRyvbyfMvB+e4K5/IjmhtpAkm2ecf8KU8e/wDQGT/wLh/+KrM174Z+K/DOlPqeraasFojKrOLiN8EnA4ViawYLzVrq4jt7e5vZp5WCRxxu7M7E4AAHJJ9K0/8AhL9Qm8IXnh69uLi6hkuIpoDLKWEGzcGAz2O4ce3vT1DQr+HPCuqeK7uS00hIJbpF3iF5ljZx3K7iM471N4o8Fa74Oe1TWrVYDdKzRbZA4OMZGRxkZH512fwGiiXxrfahPxFY6bLKW9DuUfyLV2nxO8vxv8F9L8Uwovn2/lzvt/h3fu5VHsHx/wB80nLWw1HS588V0vhnwD4j8X2txc6LYieK3cI7NKsY3EZwCxAOBjP1HrXORxvLKkcal3chVVRkknoBX1n8P7e38MCDwVCiPc2dit5qEykf6+RuF49gev8ACFok7Cirs+W9Z0S80HVn0y/MC3UZAkWOZZBGfQlSRkdx2rom+FnipNJ/tY21mNN2eZ9r+3w+Xs9c7ulc5rson8Q6nMoIEl3KwB7ZcmvdvF2NL/Zq0y2GP9JtrQHjuxWU/wAqG3oCSdzw3Q/D9/4i1MabpvkSXbZ2RvOsfmY7KWIBPfFaPiXwD4k8IWsFzrWn/Z4Z3MaOsiyDcBnBKk4yM4z1wfStH4RWou/inocbdFkeXpn7kbMP1Ar36O/0f4p6N4j8OXIRJrK7ltjtO4rtciKdfy/QjoeRysxximj5MVdzBcgZOMk8CusuPht4ltNF/tmaGyXTNu4XQ1CAxtzjgh+TnjArB1rR7zQNZu9Kv4/LubaQo47H0I9iMEexr0rXZDB+zb4ZhaQlp9Sdgp7KGn/rg/jTbEl3PJq3/DXgzXfFxuF0S1juXt8GRDcRxsAehwzDI96wK9p+HN5bfDrwfa+I7+NTda/fxW0IfrHaq37yT1/vf+OGhuwoq7PItV0u80TVLjTdQh8m7t32Sx5BwfqODVRVLuqjGScDJAH5npXqnx90U6f47j1JFbytSt1csRx5ifIQP+AhD+NeVUJ3QNWdjuLf4QeObq3juLfRo5oZFDJJHfW7KwPQgiTBFE/wf8e28Rkfw/IVHaO4hc/krk16n4mup9B/Zx0pbWd4Jp7a0CyRMVYbiJDgjkdD+teZfD3xt4otfGmkWsWrXtzBdXkcM1tNMZFdWYBuGOAcd+OlSm2U0kcRd2dzp93Ja3lvLb3ER2vFKhVlPuDyK6DQfh74l8UWP2zRbKG8iBw4S8hDRnnG5WcFc4OMjmu//aKW0HiXRzGALw2jebx1Tf8AJ+u+tz9nOHytI8QXbnajTRJuJGBtVif/AEKm5aXBR96x4Xq+kXeh6g9hfeQLmPiRIZ0l2HJBUlCQGBHIzkVHp+m32rXiWenWk11cv92KFCzH8B2qawsLzxFr0NlaL5l3fT7UBP8AEx6k+ncmvXvFmuWfwi0yHwr4TCDW5Y1k1DUnjBfkcAZzyeoHRRjqTmm30El1OUh+CPjqaASnTYYyRnY91Hu/Q1y3iHwlr3hWdYta02a038I7YZH/AN1xlT9Aalh8ceK4Lv7VH4j1Xzj1Zrt2z9QTgj2NfQHgrxJZ/F7wTqGka9bw/bYgI5wg65HyTKOxyD06EehxSba3GknsfMFKq7mCggEnHJwKs6np8+k6rd6dcgCe1meGQA5G5SQf5VVqiDs1+FXjF9O/tFNNtmsQhk+0jUbYxbB1bd5mMe9cfLG0MzxMVLIxUlHDKSPQjII9xxXv3wamHif4X6/4VlkG+PzI0LdESZDt/Jw5rwCSN4pGjkUq6EqynqCOopJ6lNKyZueH/Buu+KkmbRbSO7aH78YuolkA452MwbHI5xjtUa+E9ZfXn0OO3hl1JOsMV1E/PoGDEFvYHPtXe+CmfwT8Ldc8YEmK/wBTP9naaeQe+5wfYhj9Y64/4dwNc/Efw8gySL+KQ8Z+624/yovuFti3/wAKp8c/9C7c/wDfSf8AxVH/AAqnxz/0Ltz/AN9J/wDFV33x38Ta3pHjCwtNM1jULGI2CysltcvEGYyOMkKRk/KK8wj8c+MIyJl8Ta0QrDlr2Vlz6EE4NJNtA0k7GbrGjajoGovYapavbXSAM0TkEgEZHSrGheF9c8TXBh0bTLi7YHDMi4Rf95jhV/E1ravqB+IXxBsZNzRTak1nayu6gYl2JG7ADPG7JHtjgdK9C+MOsX3guPSvCPhwyaXpItPNZrclGlJZlKl+p6ZPPO7ntRd7BZbnIH4KePRGG/sZCf7n2uHI/wDHsfrXGarpGo6HfNZapZzWlyoyY5l2nHYj1HuKtaX4p17RboXOnave28m4MdszbXI/vLnDD2Oa0fHvihfGHiNNXAZXe0hSVCMBZAg3heT8u7OKeona2hzABYgAEk8ACuy0v4UeN9XgE9voM8cR6G5dYSfwcg/pXd2Omad8H/BNt4h1C0hvPFmor/ocUy5W2yATx2KgjcRzkhRxknzXU/iB4s1a8a5ufEGoBi+8JDO0aIR02qpAFK7ew7Jbk+u/DXxd4bsWvtT0eSO1X78sciSqn+9tJwOeprlK7+w+Jmq3PhDXfD+vahNeRXVt/oss+XkWUOp27uuCM9ehA6ZNO+F3gO38V311qWryGHQdMXzLls48wgZ2Z7DAJJHOPTOQ723C19jmdA8H+IPFDkaNpVxdKpw0gAWNT6F2woPtmt29+EHjuxtmnk0GSRF6iCaOVvwVWJP4Cr/iz4tavqFwbDw1M2i6FbnZaw2Y8l2UdCzDkZ9BgD3PNN8IfGPxL4e1GM6le3GraefllhuZC7gf3lc85Hocg/qF7we6eeSxSQyvFKjRyIxV0cYKkdQR2NdDpfgPxPrVgt9pmkyXdsxxvhkRsH0IByDz0Net/HPwxY6l4fs/GulIjH5BcTRjiaFwPLc/QkDPXDD0FYP7Petmz8WX2ju+I7+33op7yRnI/wDHWf8AKjm0uh8utmeU6jp1zpV69neIiXEZw6LIr7T6EqSAfbrUuj6LqGvXwsdMt/tF0wLLEHVS2PTJGT7CtTx9o50Lx5rWn7dqJdM8Y/2H+df/AB1hXSfBvSoZfE9z4ivzt03QbdruZsZG7ado+vDMP92nfS5NtbHJ3nhHXdOvrWyvrE2t1dZMUU8qIxx6gnj2zjPap9Q8B+KNJtJrvUdHntLeH70k7Ki554BJ+Y8HgZzVTVtVuvFPiq41G6Y+ffXOcFvuAnCqD6AYA9hXtP7R9wy6f4ftsnbJLPIRnglQg6f8CNK7ukOys2eLaP4W1vxBDJLpOnyXgiOHWEqzr0525zjnrjFM1fw7q2gFF1W0NpI/SKR13/iucgfUV6Z+ztCW8Z6nN2TTyn5yIf8A2WuE+Idy918RfEMjsWIv5Y8kk8KxUD8gBTvrYLaXOarU0fw5rHiAyLpOnT3rRYLiFdxUe4rLr0/4C27zfElZFziCzlkbHp8q8/iwobshJXZzP/Ct/Gn/AELWo/8Afk0f8K38af8AQtaj/wB+TXUfFHxt4itPiRrFtpuu6ja2kLpGkMNyyKpEa7sAHHLZP41gaJ8UPFulatb3cmvX91CkimWG4lMqumeRhj3GeRg+9LWw9LnJXVtPZXc1rcxNFPC5jkjYYKMDgg+4NRVpeIdQj1fxNqupRKVju7ya4QHqA7lh/Os2qJCt3Q/BfiTxIFbSdGu7mNjgShNsef8AfbC/rXe+APBmiaX4Um8eeMY/MsIz/odmRkTEHAJX+LLcAHjgk8VzniT4reKfEE5EV/LpliuVitLFzEqp0wSuC3Hrx6AUr32KtbchvvhT450+MvN4dumAGf3DJMfyRia5GWGWCVopo3jkU4ZHUgg+4Ndh4Z+KPirw3fxTDVLm9tVI8y0u5TIjr3A3ZKn3H69Ki+Jut2XiL4gajqmnTebaTpAY2xg8QoCCPUEEfhQr31B2toZ9l4J8TalaQ3Vjod7c2833JYYi6n8R0/Gse7tJ7C7ktbqMxzxnDoeqn0NfQHwlkfT/AIH+IrxWKsr3cykNgjbAvft92vDPD+hXniXXrTSLBQ1xcvtBPRR1LH2ABJ+lJMGtinZ2V1qF0lrZW01zcSHCRQoXZvoBya6tfhR46e1+0jw7c7OmC6B+mfuFt36V3PibxPp/wng/4RbwbFCdXEa/2jqkkYZ92AQBnIz3xyq5xgnJHFab8WvG2m3ouBrk1yCwLw3IEiMM9MEfKP8AdwaLt7BZLc5K/wBOvtKu2tdQs57S4XkxTxlGH4GrOk+H9X10zDSdOuL1oQDIsCFyoPQ4HNfRt5Hpnxp+GD3sNokeqwhxCMgtBcKM7N3HysMe2GB6jj5+8Ha0/hrxppeplmjW3uV8718sna4/75JoTuDjZlTU/Dus6LGkmqaZdWQc4UXEZjLfQHk9Kz4onnmSGNd0kjBVHqTwK9l/aK0p4vEOkasP9XcWrW59mjYt+ok/SvJdG0q41zWrLSrQZnu5liQnoMnGT7DqfYU07q4mrOxdvPB3iTT7SS7vNC1C3toxlppYGVAP94jFZthYXeqXsdnYW0lzcyZ2RRLuZsAk4HfgGvQvjJrqTa9aeGLCVjpmgwJbKu7IaQKAxPuAAvsQ3rWb8J9EXVfG9ve3L+Vp+kKdQupScBVj5X/x7GR6A0X0uO2tjmNV8P6xoYhOraZd2PnbvK+0wtHv24zjPXGR+dZtfQPxWmg8cfCPS/FtnCyC3n3FWPKIzGNx/wB9qn5V8/UJ3FJWZsaf4U8Q6taLdadol/d27EgSwW7OuQcHkCs69srrTryS0vbaW2uYjh4pUKspxnkHkV7H8EdXh8NeFvF2u3MbyW9ubbcqHkgFwce/zVtfGvwfBr+hW/jXRdszRwq1w0Yz51uRlZB/u5/75P8As0ubWxXLpc8G03StQ1i6+y6bZXF5cbS3lQRl2wOpwKs6l4b1zR7dLjU9HvrKF22q9zbtGCfQbgOar6UZl1iyNuxWbz08sjOQ24Y6V6H8erxrn4kGAsSttaRRgdhnL/8As1O+pNtLnD2HhXxDqtot3p2h6jd27MVEtvbPIpI6jIFZ95Z3Wn3clpe28tvcxHDxSoVZT7g8ivZfgjq0Phrwp4s127WR7aBrfesfLYG8HAPH8QrW+Nng6DXNFg8baKFmKRKblo+k0BHyye+M8/7J/wBmlza2K5dLnhOm6VqOsXJttMsbi8nVC5jt4jI20dTgc45H51Y1Hw3rmkWy3Gp6Pf2ULNsV7m2eMFuuBuA9Kg0dp11qxNszLOLiPyyuchtwxjHNeg/Hm8a5+JDwFiVtrSKMDPAzl/8A2anfUm2lzirbwj4lvbWK6tPD+q3FvKN0csNnI6sPUEDFZ17Y3em3b2l9bTW1zHjfFMhRlyMjIPI4r3/4JStp3wo1/UN7Dy7meQDdgDZChyPQ+/sK+eWYsxZiSScknvQndjashAMnA61vnwN4tU4PhfWvwsJT/wCy1gV718B/Hcs0snhTU7lpDt8ywaRskAD5ogT2wNwHbDe1DbSCKTdjwy8srrTrp7W9tpba4j4eKVCrL9QeRWsPBPitlDL4Y1llIyGWwlII9Qdtb2qfDPVo/iZJ4Tso2fzZPNgnf7otyciRj7Dg+4wOcV0XxF8Zx6BpVr4A8K3ciWWnp5V7dRvhppOdyZHbJJbHUnHQcq/YLdzziz8L+INRjkksdD1K6SOQxO0Fo8gVx1UkA4IyOKZqPh3XNIgWfU9G1CyhZtqyXNq8ak+gLAc1p+BvGV74L8R29/BLKbQuBd26t8s0fQ8dMgEkHsfxr1P486F/a2maV4y06U3FmIVhkZTlRGx3RuPYliD9VovrYLJq54vp3h/WtXgefTNIv72JG2u9tbPIqnGcEqDg4pbvw7rlhdW1teaNqFvcXTbYIprV0eU5AwoIyxyR09RXq3haNPhH4Jm8UalGD4g1eLytPsnOCkfB3OOuPusR7KOCTjyPVNVv9a1CW/1K7lurqU5aWVsn6D0A7AcCmncGrF5vB3ihPM3eG9YHlrufNjL8o9T8vA4NVbLQdZ1O1e6sNJv7u2jba80Fs8iKcA4JAwDyPzr3n4wTTWPwZ0GzMziSSS2ilBflwsLE59fmCn64rlf2d0c+NdScE7BpzAjPGTJHj+Rpc2lx8utjzC80LWNOe3S+0q+tWuTiBZ7d0MvT7uR83UdPUVa/4Q/xP5/kf8I5q/nAZ8v7DJu/LbWh8Sr2S++JGvySyM5S8eFdx6Kh2AfQYr2Hxjczad+zfpkRlbzLm0s4y3OcHa+PyGKG9hJLU+dWVkYqwKsDggjBBpKKKokKKKKACiiigAooooAKKKKACiiigAooooAKKKKACiiigAooooAKKKKACiiigAooooAKKKKACiiigAooooAKKKKACiiigAooooAKKKKACiiigAooooAKKKKACiiigAooooAKKKKACiiigAooooAKKKKACiiigAooooAKKKKACiiigAooooAKKKKACiiigAooooAKltrmazuorm2leKeFxJHIhwyMDkEHsQairrvhr4ftvE/jSDSbtA0E1vOCf7h8ptrD3DYP4UMaPQtH+PFlfaelh4z0BL1ABumhjR1cgcExPxn1IPfgCtm08OfCX4jq8OjAWGpMC+yAtDIuPSNvkI7naD9RXiHiLwprXhfUZLPVLGaJlYhJdhMco9VboRXe/Bfwnqg8UweKLuF7LSNPjkla5nGxZMoy4UnqBkknoAOtQ0kropNt2ZwHinw9ceFfE19ol06yS2rgb16OpAZT7ZUg47V9B3d5pHh34B6ONb01tRsZ7W2D2qSGPez4kHzDkYPP4V4X8Q/EEHifx5qurWpzbSyBIWwRuRFCBsHnnbnn1r2f4uabeD4SeH9Ls7SeeaKW3Vo4YmchUhYHOBxzjrQ+lwj1scl4d8afD631KR9O8Kf2PfC3mNtezXbSLHII2K/ePBPQEdyK8erU/wCEb13/AKAuo/8AgK/+FbWo+CL3QvA39t6zbT2l1c3qW9pbygo2zY7O7KRkchQPx46VWiE7s6n4WFLDwD4/1Z8grYC3iYdmZZP6lK6r4JXMXiT4fa94Tu34TcoJ52xzKRwPZgx+pFcxpJGmfs261KwxJqOpLGjeoBj/APiH/Osn4Ka5/Y/xHtIXbbDqCNaPn1PzJ+O5QPxqWr3KTs0T/C3w4lr4p1LXNbQR2PhhXmuAw/5brkKo9wVJHuoHeuz+B2sXPiDxn4r1a7OZ7sRysM5C5ZsKPYDAHsKh+OGp2Ogaa3hvSlEU2r3J1HUcHluRtz9WXP8AwD3pf2bk48SyED/l2APf/lrn+lJ6q4LR2PDtQdZdSupF+60zsPoSa99+MyjT/hB4d07OHWa3Tbz0SBgf1x1rwOOI3OpLCo5lmCgHjqcV7t+0fOVsfD1vnh5J3x/uhB/7NVPdCWzOK+BNqbj4m28mM/Z7aaQ8dMjZ/wCzVg+GvGl14Y8eNr8JZ45Z3+0xA482Jmyw9M9x7gV1nwG8yDxDrt7EMvBpMm0DrnepHXj+HvXk9G7Ytkj6J+MnhK28VeGbfxpoe2aSCAPK0YP7+3PIb6rkn6E56AVxXxCRrH4S/D+yOQJYZbjHTOQrA4/7adff3rd+BHjkRyN4P1KQGGXc9iXPAbkvH9Dyw98+oqn+0F5NpqPh3SLZFitrOybyolPCKSFAA+kYH4VK0dinZq55h4Y0KfxN4l0/RrfIe6mCMwGdidWb8FBP4V7D8R/AOteJdatYdLutJh0bTbZLWyhkvApUADcSOcHPH0UVzvw+iPhDwFr3jyZQt06fYNL3D+NiAzjPXBx+COK8rZizFmJJJySe9VuydkfRXxf0W61L4S6VqV00U2oaX5RuZY5N6ncBHIQe+X2n8K+dK99+DLL4o+GniLwpOR8hZUZuQgmU7fydGb8a8LSzmGpLYyxsk3neSyNwVbOCD+NEdNBy11Pov4mQ6XafDvwjpWsyzw2Ju7WK4aD76RrCwLDIPQ7TyCayte0zSPgzZWut+HtB/taa5BSLVLy63i3YgEfIqgEMM4IweozzyftHzlbDw9b54eWd+v8AdCD/ANmqH4S+IrPxj4Vu/h/4gPmYhItWY8tF1wM/xIcEe3+7Ura5T3seLa3reoeItXn1TU7hp7qY5Zj0A7ADsB6V7r8IWNh8FfEd6BhxJdShsDOFgXH6g14r4s8M3vhHxHdaPfKS0RzHJjAljP3XHsR+RyO1e1+GsaX+zJf3A+9c211n5f77tF/LHNOWxMdzi/gDZxXXxGeaQZa1sJZo/ZiyJ/JzXOfFJpn+J2vm4Ys/2nAJOflCgL/47ij4ZeJofCnjuw1C6YrZvuguG/uo4xu+gO0n2Feo/Gf4cXut3SeKvD8P2xpIkS5t4F3vJjhZFx97jAIHYA884NpBa8dD5/r139ngP/wnWokA+WNNcMe2fNjx/WvM7bQNYu777Db6VeyXQO0wrA24H3GOPxr2TT1j+CfgS8mvZY28W6uoEVsjK/kKMhSfYZJJ6E4A6Zpy2sKO9zy34gTRT/ELxDJDjYb+YZHQkMQT+YNc5SszOxZiWYnJJPJNJVEnpvwJ1r+zPiGlm7Yi1GB4OTxvHzqfr8pH/AqzfiF4XuIvi5f6RZx5fULtZLcdATNg/gAzEfhXI6PqUuja3Y6nDzJaXCTqPUqwOP0r6l8UWek2WpQfEyWRZYtO0pxCmceY7f6og+/mOv1Zah6O5aV1Y8W+L+oW1tqWm+ENNbOn6BbLCcADfMwBdjjqcYz7lqpfBmAT/FXRty7lTznP4RPg/niuKvLue/vZ7y6kMlxcSNLK56szHJP5mvS/gDai4+IzynH+j2Msgz7sif8As1N6REtZHW/EzVvhwPGtxB4l0nWbnUoIo0aS0YBCpXcOrrz83pXDeO9R8J3PgvRYfCFrJZ2jXk73EFw2ZvMVIwGb5m4IJxzjrjHNUPizJJe/FHXZVjYgSpGMKcfJGq/+y1y2naNqWr30Vlp9jPcXMpwscaEn6n0HueBQloNvVlWCeW1uIriFyksTh0YfwsDkH869x0740eGvEWmxWHjnQFmdBjz0iWVCe7bThkP+7muL0fwPp03xdg8IXEsktuEaOdw3PnLbF324xwJAcewGc81yXiDw9qfhnVptN1S2eGaNiASDtkGfvKe6n1odmJXR7jH8Pfhb45jceF9U+y3eCVSGViR7mKX5sfTFeWw+EJtD+LGneGtT2yAajAjOo4ljZ1II+qn8PwrQ+Dfh3UtV8eWGo20csdlYOZbi5HCqApwme5bOMehJ6Uz4i+LYbz4tS65pMkckdjND5Eq9JGiwSc9xuBAPcAUle9hu1rnTftFyTHxNo8TPmBbNmRfRi53H8QF/KvGa+oPHfh22+LXgKw1fQHje9iBmttzAbgRh4SegbIHXjK9gc1813ulajpt2bS+sbm2uQceVLEyt+RFOL0sE1rcp179pNt/Z/wCy9eTWnyzXUckkp6ZzNsP/AI4oFeOy+D9etvD8mu3enS2unoyoslwPLMjMeAqnlu5yBjg817X8FNX0/wASeA7/AMG6gwLwiRfK4BaCTkke4Zm+mVolsEdz54orp/GHgPW/BupzW97ayyWqn91exxnypF7HPQH1B5H0wSvg7wHrfjPUo4LK1kS03Dz7x1xHEvc5ONxx0Ucn6c07rcmz2PV55mT9lVPtRw7xqiBjyR9q+XH/AAEA/QV454O1o+HvGOk6rvKpb3KmUjr5ZOHH4qWFd38XvFthNb6d4L0GXzNL0hVSSUEESSIu1Rkddozk9yT6V5RSitByep7J+0PowtfE2m6uiAJe25icju8Z6n/gLqP+A1na+R4L+Dml6Avyal4gf7fejI3LCMFFPcZwn4hxXpVho1v8Ufhj4TluXjzZzxNc7zy6xZjkXI6FgAfyrwz4i+Jv+Es8bX+oxvutFbyLUDoIk4Uj0zy31Y0o66FS01KPgyAXXjjQIGztk1G3VsHnHmLmvTv2jLovr2iWeeIrV5cZ/vtjp/wCuF+Fdobz4n6DEBnbcGXt/ArP/wCy1037QNyJviFbxL/yw0+NDz3Lu38mFN/EJfCdB+zfApk8R3B+8ot0HPY+YT/IV4xrd0b7X9RuySxnupZSSc53MT1/Gvd/gAosfBWvao/3BckHLAD93GGP0+91r56JJJJOSepoW7B/ChK9j/Z1gLeLtVuMHEdhszj+9Ip6/wDAa860Xw3PqOj6vrE0Uy6fp9sXMwGFaVmCogOOeWyfYduK9b/ZvgGPEdwV5/0dFbH/AF0JH8qJPQUVqjJ8WXfwrl8X6udUtvEZvxeSpcGEx7C6sVbbls4yK5f4nS6EbzQYfDRxpMelI0aEksjNLIzBs/xcjNcfqtx9r1i+uf8AntcSSdMdWJq74Z8OX/irXrbStPid3lcB5AuViTPLt6ADn9OtFrA3cx6VFLuqjqTipryKKC+uIoHMkKSMqORgsoOAfyqCqJPffj1A2k+DfDOj23FjC5THTmOMKn6Fq8Cr6f1K0g+MXwjt5bOWL+1Iwsi5OPLuVGHRvQEE4+qmvmm/sLvS72WyvreS3uYW2vFIuGU1MNrFz3uaWieEdb8RxM+kWkd2yEhokuIhKOnPllg23n72Me9Q634b1Xw5LHDq1sltM+cQmaNpAOOWVWJUHPBIGe1enfALwzfzeJ5PEEkEsen28DxxykYWWRsDaM9QBuJx0OK4r4o3RvPibr8hOdtyYvvZ+4An/stF9bCtpc9Y0Fv7M/Zgu5wSGntrgHkfxytH/LFc9+ztZRS+JtWvXAMkFoqJkdN7cke/y4/E10OvqNL/AGYbSBgQ1xbWxXp/HKsn8s1xHwL8R2+i+OGsruQRw6nD5CMTgCUEFM/XkfUip6Mrqjh/FU8tz4v1qeZsyPfTsxHTO8/pWRXrHxn+H19pPiK68RWVuZdLvpPMkMYJMMpGW3egY5IPTnHHGfLrKyutRvIrSyt5bi5lO1IokLMx9gKtO6Iasz279nCSfz/EMQybfbAx9A2Xx+Yz+VeK6o8Umr3rwMWiadyhPUruOP0r2l3X4PfC2fT55l/4SjWwWMSMCbdSNuSQf4RnB7sTjIBNeF0lu2OWyR7/AOLf+Kx/Z30zVx81zp6xO56sShML89s53fgK4/4UQRaDp+u+PbyMNFpMBhsw3R7hxjGfoQD7SV1PwNuYtd8HeJfCVy4CyKWXPJ2yoUbH0Kg/Vq5n4mFfCnhXQfANvIhlgT7bqTRnIaZs4GeuBluvbbSX8pT/AJjzG4uJbu5luZ5GkmmcySO3VmJySfxr2jTvCHiDTfgqLfRNMmuNT8RSLLdNGQDHbAZRckjqP0dhXnPgDww3i7xnYaWVJti/m3JHaJeW57Z+6PdhV/4i+MrjxB40vZ7G6lj0+A/ZrRInKr5acZAHqcn8ab10JWiueu/DrwlrZ+GOveFNf02S0M5k+zNMwI+dOMYJ+667vxr5vkjeKRo5FKuhKsp6gjqK9R+CXim8tPiBb6fdXs0lrfxPDsllYqr43KQCevy7f+BVg/FnRP7C+JGqxKhWG5f7XEcYBEnzHHsG3D8KFo7DequdD4fCWv7OfimckiS51GOFfQgGE/yLflXQ/Anxsk0UngzVGV43VnsvMGQwOS8R/Vh/wL2Fc7dxtZ/s12LAEC91csfcDeP5x968wtLuewvILy1laK4gdZIpFPKsDkEfjRa9wvZo9L1nwC3hP4x6HYojHSr3UYZLViT9zzF3Jn1Xp9CD3rI+MU4uPirrbLnCtEnI9IkB/UGvoDwpq2lfEvw1pOsTxL9tsLhZHVODDcIOcf7JBzj0I7ivmjx/MZviH4ic9tRnT/vlyP6Uou71CSstDs9ACW37OPieYkiS41KOJfQ4MJ/+Kro/gV41juYJfBeqssisrNZeYMhlIJeI57YywH+97CucvY2sv2a9OYZxfauWP0HmD/2n3rzCzvLjT72C8tJWiuIJFkikXqrA5Bp2umF7NHpOreA28JfGbQ7BY2bS7vUYJbVjk5j8xdyE+q9Ppg96yPjDcC5+KmtsM4Voo+f9mJAf1Br6C8L6npPxL8N6RrU8K/bbC4WRlU4MFwo5A/2SCDj0I7jj5n8fymb4h+InPbUZ1/75cj+lKLu9QkrLQ9j8FD+zP2btXumGPtNveMpyOpzEP1FfPNfQs6nT/wBlhV6F7dT07SXIP8mr56px6hLoFXdIuL601myuNL8z7fHOjW4jXcxkyNoA75PGO9Uq9c8LaXa/DTwt/wAJtrsKtrV2pTRrCQcrkf6xh16H8AfVhhtkpXPZ/FJ1mfwFqF5pUENv4lWxVXERDyRHCtJGrDnIBO33wa+PDknJ616r8JviFd2Hj2ZNYumlh1yULPI5+7OT8jew52+mCPSqPxk8F/8ACLeLGvbSLbpupFpYgBxHJ/Gntycj2OO1THR2KlqrnnFfSnwMub3UvAk1hrFskmmJP5di04BEw5ZkCnqFIzn3I/hrxn4f+CZfGOsN5z/ZtIsx5t/dk4EaDnAJ4yQD9ACe1aXjP4iS3/iDT18Of6Fo2iOv9mwoMAlf+WjDuTjoe3uTly10COmpH8YW1k/EjUV1hiQp/wBDx90W/JTb+uf9rdXDwRGe4ihXlpHCj8TivoX4gaZbfE74Y2Xi7Soh9vtIjK0YOTsH+tjPqVIJH0OPvV4f4Sthe+M9DtW+7NqECNkZ4Mig8URegpLU9o/aNn8vS/D9ovCvNM+0dPlVR/7NVD9nC1DXviG7PWOOCIcf3i5PP/ARUX7Rt0X1jQrTJxFbyy4wP4mA/wDZK1/2eY1tfDWv6g4OwzqpIHZELH/0Kp+wX9s8P8S3RvvFOr3Z6z3s0vTH3nJ/rXuPxnUaf8IfDunnAdZrdNuD0SBwf1xXgNvG13fRRcbppAv4k17x+0fOVsfD1vnh5J3x/uhB/wCzVT3RK2Z4BRRRVEBRRRQAUUUUAFFFFABRRRQAUUUUAFFFFABRRRQAUUUUAFFFFABRRRQAUUUUAFFFFABRRRQAUUUUAFFFFABRRRQAUUUUAFFFFABRRRQAUUUUAFFFFABRRRQAUUUUAFFFFABRRRQAUUUUAFFFFABRRRQAUUUUAFFFFABRRRQAUUUUAFFFFABRRRQAUUUUAFFFFABVmw1G90q8jvNPuprW5j+7LC5Rh+IqtRQB6LB8b/HUMWxtRt5jjAeS1TI9+AP8muf8R+P/ABP4rjEOr6rJLbg5ECKscefdVAz9TmuaopWQ7stadqFxpd9FeWvk+dEcoZoUlUH12uCp/LjrXZf8Ln+IH/Qf/wDJOD/4iuDoosgu0d5/wuf4gf8AQf8A/JOD/wCIrF8ReOvEfiyG3i1zUftcduxeNfIjQAng/dUZ/Gudoosguzq5fiN4jm0P+xHnsjpYXaLT+z4BGvOcgbODk5z1zz1rmrS6msbyC7tpDHPBIssbjqrKcg/mKhop2C5o65ruo+I9Wl1TVbg3F3KAGfaFGAAAAAABwO1behfEjxN4asfsej3VtaQ8FtllDucgYyzFcsfcmuToosF2a9t4jvrTXjrUMdmt7u3qfskZRHyDuVNu0HI6gcVoeIviB4h8V2iW2t3MF2kZzGxtY1eMnGdrKoIzgZ9a5iiiwXZ0/h3x/wCIPClq1volxb2iyf6xxaxs8mCSNzMpJxk4HQVg397JqN7JdSxwRySYLLBCsSZxjhVAA/AVWoosFyW3uJrS5iubeRop4XEkcinBVgcgj3BrX8TeLdW8XalDqGsSxzTwxCFSsYQbQS3IHuxrDooEdRf+P9d1PQ00S6azbTIv9VbLZxosRwQCpABBGTznua5eiigLnT+HPH2veE7SSDRJba0MpBllFsjySYzgEsDwMmqx8W6g3iY+IWhsW1Et5hc2qbfMznzNuMb885x15rBopWHdnUeIviB4g8WWSWutzW92I2LRSG2RXjzjO0qBjOBmsLTNSvNH1K31HT52gu7dw8ci9Qf6j271Uop2C51XiT4g674tiij1o2dyImDRt9lRWT1AYDOD3Ge1W/8AhafiX+xDoubD+y/K8r7J9jj2bfyzXFUUrILsUnJJwBnsK7Dwz8UPFfhS3S1sNQ82zT7ttcp5iL7Duo9gQK46ina4J2PUL/49+M7yExw/2dZMR/rLe3Jb/wAfZh+lecX+oXmqXsl5f3UtzcyHLyyuWY/iarUUkkgbb3CiiimIK6jVPH+vax4Ss/DV1NEdPtNgTamHYICFDHPIAP6CuXooC4V0vhfx1rPg9JRo32SKSb78r26u5HpuPOPauaooA9H/AOF5eOf+f62/8BU/wo/4Xl45/wCf62/8BU/wrziilyofMzXXxPq8fiaTxFDeNDqjzNMZ4wBhmznjpjkjHTFdyPjt4kmtFt9R0zRNQVRy1zasSx9SAwX8gK8voosgTaO38QfFfxTr9l9hNzDp9iV2m20+PyVI9Cclse2ce1cRRRTtYG7m94Z8Za74QujPo988Kv8A6yFvmjk/3lPGffr713n/AA0L4r8jZ9g0jzMY8zypPzxvxXktFJpME2je8S+M9f8AF06yazqEk6ocxxABY0+ijjPv1rK0/ULzSr6K90+6ltrqI5SWJirL+I9uKrUUxXPVrH9oHxdbWyxXFtpl26j/AFskLKzfXawH5AVi+Jvi/wCLfE1s9pLdRWVpIMPDZIU3j0LElseozg+lcHRS5UPmYUUUUxHXaF8Rtc8O+Er/AMOWItvsl6XLSujGWPeoVthDADgeh5JrkaKKLDub/hXxZc+EL5r+wsLGW+AIiuLlHZoQQQdoDBeQcZIJ+lP8W+MbvxldxXuo2NjFeooRri2R1aVR0DAsV49QAa52ilYL9DvPD/xa8QeF9KTTdItdMt7ZTuI8gksxABYktyTgVqf8L88Z/wDUO/8AAc//ABVeX0UcqDmZ3fiP4ueJ/FGhXGj6gbIWlxt8zyodrHawYc5PdRUXhr4o634R002OjWmmwRsQ0jGBmeRsY3MS3t06egFcTRRZBdnpMfxs8RJJvfTdClHdXsuD+TA1eX9oLxWkXlRabocagYXZbyDb9B5mK8ooo5UPmYUUUUyTa8NeK9Z8JaiL3R7xoXPEkZ5jlHoy9D/MdsV3t18d9Wv7VUv/AA5oV1OhyjzQM6r/AMBLH+deUUUmkxptHff8Li8XN4itdWkuomS23COwVSltgqVwVUgnGeCSSPWuSvtXbU/EVzrF7bQytc3L3MsGWWNizFivBDAc46596zqKLILs9A1f4s6lrfhoeHrzQ9G/s1I1SFI0mVotgwhU+Z1A9fxrz8HByOtFFCVgbueneHvjp4q0WzS0uhb6pEgwr3QbzQPTeDz9SCferV98etcaOZdI0jTNMeY5eZI97k+vOAT9Qa8noo5UPmZa1DUb3Vr6W+1C6lubqU5eWVtzGqtFFMk6Hwb4x1HwRrTappscEkjwtC8c4JVlJB7EHqoPWqGv63eeJNevNYv2BubqTewXOFHQKM9gAAPYVm0UWHfodh4R+IFz4MtLmLTtI0+Sa6Ty5rmbzDIy88AhwFHPYdh6CuTuJI5Z3eKEQoTkRqxIX6E8/nUdFFgua3hzXD4c1mDVY7KC6uLdg8InZgquDwcKRn862vGnxBufHLW0up6VYRXNv8qz23mKxTklDliCMnPTI/E1x9FKwX6HdXPxKe78JReFpPDul/2TDzCitMHRuTvDb/vZYnpg5PGK4WiinawN3Oq8D+PNU8CajcXNgkc0VxHslt5idjYOVbg9Rz+Zrnr68a/1O5vpkG64maZ1U8ZZiSB+dVqKLBc7q6+JP2zwlF4Xk8Oab/ZMHMCK8okjfk7927k5Zj071wtFFFrA3c6vwN4+1TwHf3NxYRxTxXMYSWCbOxiDlW4PUc/ma5+4vftmrS39zEr+dO00kakqDlskZ6jrVSiiwXPRNT+LE+q+Ef8AhGJtA0+PS1ijiiWJ5A8ezG07iTk8D685zmvO6KKSVgbua/hzWbXQtTW9uNHtdTZMGOK6LbFb1Kg/N9Dke1bHjjx5N47uYLu+06G3uYI/KR4ZW27ck4KnI7nniuQoosF+hb065tbS7E13Zm7RRlY/NMY3ZHUjnGM9COvWvR9e+NE/ijS303WfDWm3Fqx3YDuro3ZlbPyt7/zHFeW0UNJgm0ei/wDC1FTwnN4Yt/DVja6TMMSJbzSLI3IJJckkscDk59OnFedtgsSoIXPAJzikooSsDdz0rwt8XpvBmktpmi6Fbi2aUzMbmd5HZyACSRgdFHAArCtvF+nWXi5fEVr4atoZYyssVqs7eQkwOS4XGcdwucA/lXJUUWQXZ2Hjnx4/jua3u73S4ba9gXyllglbaY8k7Spzzkk5zWt4Y+K7+FPD7aJYaDbPZzFnuDNO5eVmUKxyMAZAAHHHvXnNFFlsF3ubGj6tYaT4ij1M6W1xFBIJYLZ7jAVgQV3MF+YDHTjNdF45+JMnj2yto9R0mKC6tGYwTQTMFAbbuDKQc/dHcf48LRRYLv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QItJuNYgt9ZkuYrOVgjTW7KDFkgbiCDkDuOK7r4n/AA50jwBZ2Jt7m/u5r1pAjOUVI9m3OQFyc7jjkdKV9bDtpc8yoor0a+8F+GdO+HeneK7q91NJb8MkNhmPczgkZ3Y4TC5zjuPWhsErnnNFeleCPCXgzVvA2r6tr2tfZb+AyLHEJ0QoAgKsEPLknI9+g5rzWi4NBRRRTEFFFFABRWv4W0u31zxTpulXTzpFeTrAXgUFlLcA4PYEgn2BrsPid8MYvANnptxbX094l1JIkjyRhQhAUqBjufn/ACpX1sOztc84ooopiCiiigAooooAKKKKACiiigAooooAKKKKACiiu7+H3wyuPHvmyx6vZ2kEDhZkOXnAPQhOBg9MkjoaG7DSucJRV/W7KHTdf1GxtpWlgtrqSGORhguqsQCR7gVQoEFFFFABRRRQAUV6d4H+E9j428OyatD4kltPIcx3EUun5CMFDHDCX5hg9cA+wpkPw78G3cogtfibYNM3CCaxMSk+7M+BS5kVys80orsfG/w21zwKYZb/AMm4s522R3NuSV3ddrZAIOAT74ODwao+CvDln4s8RQ6Nc6nLYTXGRBItqJlZgCSG+dSOBx1/Ci63FZ3sc5RXruq/B7w7od59k1T4i2dpcbQ/ly2QVsHoceb7VDafCrwnf3KW1t8TtNkmc4RPsygsfQZl5PtRzIfKzyiitrxLoUXhvxZeaLJeG4itJhG9wkQBIwCSF3dRk8bu3UV6NF8FtIfwxbeIpvG6WumzxJKstxp2zaGxgH971ycUXQkmzx+ivX7T4KaZrKFdB8faZqM4G4xLEAQPUhZGI/KvOvFPhXVPB+tPpeqxqswUOjxtlJUJIDKfTg9cHihNMGmjFoqW2tp726itrWGSaeVgkccalmdj0AA6mvRYPhJ/ZlnFd+MvEdh4fSVdyW7fvp2/4CCP0Jx3obsCTZ5rRXrWmfC/wb4jm+zaF8QIpLs/dhmtNrOfYMyk9D0zXC+MvCN74K13+yr+e2nlMSyh7diV2kkDOQCDx0oTQNNHP0UV6h4V+DreLPBy69Z606OVl/0V7LkyJ0VW38g+uOPShuwJN7Hl9FFXNKtrW81S3tr25ltreV9jTRQiVlz0+XcuecZ56evQsRTor1jxZ8D7vwv4Uvdb/tqO7a12s0CWxXKFgCd249M5xjoOteT0k09htNbhRXT+A/Bd1468Q/2ZBP8AZokiaWa4KbxGo4HGRkkkDr3J7Vd8feBLfwHNb2c2tC81GYCXyI7YqqRcgMXLdSQQFA7EkjjJdXsFna5xdFTWtpcX11Fa2kEk9xK22OKJSzMfQAda9Osfgu1rBHL4t8T6X4feVd0cEsqNIfrllX8iaG0gSbPK6K9mvfgDNcab9s8OeJbPUxyVVkCK+OyurMCe3OB715FqGnXmk6hPYX9u9vdQMUkicYKn/PfvQmmDTW5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gfHDf8Jn+z/pWujL3NmIpJWPLFlJhk/Nvm/Cvn6vevgjcR+IPAniTwlcMBkMUJPISZCpwPYrn6tUy7lR7HjHh7RbjxF4hsNItR+9u5ljBxnaP4mPsBkn2Fdh8YNagvPFUWhaf8umaDCLGFASQGAAc89xgL/wAArS+Gtt/wiWieJPG9/GFm05GsbKNwObluD+WVBx2ZvSvLJJHmleWRi8jsWZickk9TT3YbI9Sj+G3h9fhVeeMl1a9uyISYYzCsAWTfswwyxOG9CK4Lwvon/CR+J9O0fzTEt1MEaQDJRepOPYA169qEv2D9lmygOM3LKo697lpP/Za8w8FeDtc8Y6q9too8vy0/f3LuUSJWBXBI5ORkYHUZ7ZpJ7ja1R2F7pvwb0q5ayfU9e1CRTse4t9pRSOCQdoBHuNw+tZnxC+Hdl4b0nT/EOgai9/oWoECN5AN8ZK7lyeM5AbsCMYPNWrrwD4H0KQRa38QIpLhR+8g0+0MuD/d3AsAfqBXZfE6103S/gToFrpYlNk88DQNP98ho5H3H0JyTjtnFK+oW0Z4BRRUkEMtzcRwQo0ksrBERRksxOAB+NWQek/C63i0DS9b8fXiAppcJgsVbo9y4wPyDAH2fPauvnmm8e/s5yXE8j3Go6VI0juxyS0RJJP8A2yeq/imTwP4c8NaX4B16fWDNYot1cnS1jw07gk7i/X7xI46EfhufCK+8FTrq3hzQJNZmiuYjPNDqgj2leEbbsx1DAHPoKzfc0S6HzfXrXhH4R2PibwLPrttqVxd3rROkFnGiwhJwMAMzE5GSDxjivM9a0yTRdcv9LmOZLS4eFj67WIz+OK9x0u9k0D9l+S7tpNlxcrImSR/y0uDGce+zJqpPsTFdziNf8B+FNC8K6jMni+DUNfsxETa27IIyWdVZR1L4yeQeMcgU3Q/hnbReGk8T+MtVOkaRKAbeKNd08+RlcDHGRyODxzwOa5XwbpsOseNNF0+4AME95Ekqn+JdwyPxGRXuPxf1PwSuuWGm+KbXXJJILbzYBYGMRhXYg/eYHOUx07Ck21oNJPU4fRvC3wy8WX40nR9Y16x1GQEW7X6RskjAHj5R19sjPTrXB+KfDV/4S1+40fUQpmiwVdM7ZFIyGXPb+uR2ruNM1v4S6TqtnqNtp3irz7SdJ49xhI3KwYZG/pkVl/FbxrpXjnXrLUNLt7uFYbXyHFyiqSQzMMbWbj5qavcTtY6PR/gxZav4CGv2uuGaa4jDw70EEMOH2yNIWySFAc8Y6d6k0T4f/DHXbv8AsWx8XX9xrBDBHWPZG7AE/KGTkDGcbuccGtbxDczaH+zRo9tEWQ3wijYrkHa7NKfzAx7g15v8J7Y3XxR0GNSQRO0nBx9xGb+lLWzZWiaVjE8T+H7rwt4kvdFu2V5bZ8b16OpAKsPqCDjtXWeD/Bfhe78Kt4k8W6/Pp1mbp7aKGBAXkIVTkHDE9TwF7deab8bJFf4q6qoABRIFOO58pD/UVa0z4Ta1eaDa6l4i1q00PSgMwi+lJZFb5shMgDPXGQc9qd9CbamppXgP4c+M5ZtP8MeIdVt9UVS0aX0assijqQAq5/POOcV5VqenXOkapdadeJsubWVopVznDA4OD3Fe3/Czwv4NsfHMM+l+K5dZ1K3hkdY47J4Y0BGwsScg8MRjPUj0ry/4kypN8SfEDIAAL11wPUcH9QaE9bDa0uctRRRVEBXt/wCzja79T1+74/dQwxdefmZj/wCyV4hXunwPY6f4G8Y6oDjYmQc/3Inb/wBmqZbFQ3PEbqY3F5POcZkkZ+Pc5qGiiqJCium8BeHLPxP4pisdTuWtdNSKSe7uFdU8qNVPO5gQBu2jJ9a9IHgX4OwsJW8ZXEqodzRm8iO8DtxGD+XNJuxSjc8Roqa7mW5vJ50iSFJJGdY0GFQE5wB6CoaZJ9CfCktY/AvxHdA4ObyYHPpAo/8AZa8L0rQ9V1y7S10vT7m7mcjCxRk49yegHueK+gvB+qzeFP2dV1m1CG5jSaVPM5XcZ2QcflxXBW37QHi+KdWmg0yeP+JDCy5HsQ3BqFfWxo7WVzovi3qNto/wy0LwjeXUV1rcSwGZVbcYgkeCx9M5AGeoya4j4KQ+b8VdKbGRGk7n/v04/rXb+J/Cnhvxt8MJPG+h6aNM1BInnmii+62wkSKQOOMMQwAJGM+3Pfs/Wwm+IVxKf+WGnyOOO5dF/kTR9lg/iRnfHC4M3xSv4yc+RDDGOen7sN/7NXEXOkX1lpVlqdxCY7a9aRbdieX2bdxA9MsBn6+lev8AjP40eJ9F8Zarpmnix+y2s5iTzIdzccHJz65rgvHnjqbxyukXF3GI7y1t3jnEa7YyxckFQSTyu3PuKauTK2pzeq6nc6zqtzqV4ytc3LmSQqMAk17z8SGNh+z94ftcbTJHZRMAByRFuOfxWvnsAkgAZJ6CvpX4wajbeG9F8KQXFlBfWlveq0ltLGCkqRxlCMH2fj3x6UpbocdmeMfC/TtR1D4jaL/ZySFre5SeZ04CRKQXyewK5HvnHeus/aA1iz1DxjZ2Nq8ckljbFZ3X+F2bOw/QAH/gX1rtPiJPqOneAbTXPh9cQWGhzLuuo9Pt0iba2MSAqMqQflOCCOPQ185O7SOzuxZ2JLMxySfU01q7g9FY9v8ABVnafDf4Xz+O7u3jm1i+XZYpJ/ArHCgfXBc+qgDivGtU1S+1rUp9Q1G5e4up2LPI56n29B6AcCve/ipaNP8AAnw/JaIWt7b7HIxTkLH5JQH6ZZR+Ir54ojrqEtNByO8UiyRuyOpDKynBBHQg1t+K/FFz4t1G1v7yPbcRWkVtI+7cZWQHLnjgnOcVZ8D+HdO8V+IIdEu725s7i5JEEscIkQEKWO4Fgeg7Va+IPhHTvBOrrpEGpz396EWSVjAIkQNnC/eJJ6H05p3VybOxzGnWFxqup2un2ib7i5lWGNemWY4H86+j/D3ie10P4naZ8P8AT5N2mWOnNakjgSXWBIzn3wpHszNXnvwZ06x02bUfG+tyi203Sl8mKZ0Zh5z4XICgk4DAYH98VNptv8O9P8U23iBviHdT3cV2Lt92lzDzG3bmBO3vzn61MtSo6anEfEHRP+Ee8e6xpyqFiS4MkQHQRv8AOo/AMB+FVvBdmuoeONCtHXckt/CHHqu8Z/TNenftDaQg1PRtfgw0d3AYHZehKncpz3yHP/fNcp8FrT7V8U9KYruWBZZW/CNgD+ZFNP3bia96x71pmtQeLNd8b+FbpyYYWWFRnny3hCOB9HVj/wACr5OvrKfTtQubG5XZPbStDIvoykgj8xXqPgbxQtr8e725Mm221W9uLY59HcmMf99BB+Navi74dHWPjxDZrGV0/UUW/uCgOFReJBnsWZfzkFJaMp+8i/8ADzb4E0Dw5EVUax4rv42cMOY7Ven5gj/v4f7tcl8ez/xcj6WUX82q7B4jTxh+0DpdxE3/ABL7a5EFmq8ARxhiCPYkE/Q47Vk/HL/kqF5/1wh/9AFC3B/CdR4Rs7f4afCyXxvc26S63qIEdisq/wCrVs7cfUAufUADivGtR1G81a/lvtQuZbm6lO55ZWyT/wDW9q97+LNu0vwO8Ovbpuhga0dio4VPIZQfpllH4189U466ky00Ot+H3je98FeI4LlJ5P7OlkVb23HKyJ0Jx/eHUH8OhNej/tDaLbH+x/EUBXfMDbSEfxgDcjf+hD8vSvDURpJFjRSzsQFA7k17z8drkad4L8M+HZGR7lSsjkdQI49mfoS5/Kh7oa+FnglFFFU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6J8E9b/sj4kWkTsFh1CN7R8+p+Zfx3Ko/GvO6KTVxp2dz2T476za217a+FNMVYoIZHv7xU/inlJbn3wxb/gY9K8htLS5v7qO1s7eW4uJTtSKJCzMfQAcmoaKErIG7s+g/iHpF4nwN0TS7WCSe60/7O1/DEd7QBYX3lgvQBuvp+FVfgTd2N54T1/w9Hdraatcu7I4bEhRo9oZfXaQx46ZFeDUoJU5UkEdxS5dLD5tbnqi/Bm50C4a/wDGGr6dZaLbtuleGYtJOAM7YwVHJ6evoDXX/G9ptQ+HWg3NhZSJp6vHPKidLdWjxGGA4H3ioPTPHevn+aea4bdNLJI3q7En9ajot1DmVrIK9Y+Cngy4v9fXxNfWc39macjTQExEi4lGQAn97aQTx0YAV5PRTauJOzNTxJeahqHiXUbzVYZYL6adnmilUq0ZJ+7g8jAwMegrqPg7Jfw/EvS5bK2mnTLJceWpISNgVLMR0AJB57gVwdFFtLAnrc9c+OPhG+g8cpqtlZTzW+qLGoMMRYeeBt2cfxEKCB359DXUeLtB1Wx/Z50rTI7G4a4h8qS6hRMtEvzOxYD0JGfTv0NfPgJHQkUAkHIJB9qVth825c0bU5dF1ux1SBVaWznSdVboxVgcH24r6M8VeGNF+M+gWetaBqUUd/boUBcdM8+VKBypByQeepxkEGvmanwzS28gkhleOQdGRiCPxFNq4J20PT2+Bus6fvude1rR9M02JsSXTTM3HqqkDJ9iQa4TUtPtbnxLNYeGRd6hbF9lqRGWlmwOWCgZ5IJxjpWbcXVxdvvuZ5Zm/vSOWP61GrFTlSQfUUK4m0fQfxd0rUrX4O+G7BbORxYfZxdGNS3k7ICmSR0XJIz06c1wnwLtHufidayqpItbeaViOwK7P5uK83DMM4YjPXnrQGK5wSMjBxStpYfNrc7/AOJBktvjHe3WrWsqW5u4pMSKf3kK7RkeoIXt9O1ep/FvwTrHj+LR9S8OXMF5axRuPK84Kp3EEOp6HIGDz2GO9fNpYtjJJwMDJ6VZt9Tv7SJora+uYY24ZI5WUH6gGiwc259E/CXwrYeDNdu9MvLyC78Sz2hmnS3bclpCGUBCePmYsCeP4R7FvGtdsDefFu9s9VhuLZLvWWEyDiRY5JuqkjH3WyDjB4PSuS3sCSGOT1Oeta3hm+s7DxVpuoaoZHtba4SeQIu5n2HcFwT3IA/Gi1tQvfQ6L4p+ENI8FeJLfStJubqcNbLNMbl1YqxZgB8qjHAB/GuGrW8TeILrxT4ivdZvAFmuX3bF6IoGFUfQACsmmthPcK+hvh9o+qaf8BvEcb6dcC6vVunghKEO6tCqAgYz2JA79utfPNSm4nLFjNISTnO40NXBOwx0aN2R1KupIZWGCD6Gm0rMzsWYlmJySTkk0lMQodlDBWIDDDAHqM55/ECkoooAKfDDLczxwQRPLLIwVI0UszE9AAOpplKCQQQcEdxQB9PXfhTWbn4AWvhyysnbU5baDMEjLGUPmLIwO7GCBkYryuy+Bvi2Rt+p/YdLtV5knuLlWCj/AIDn9SK848+b/nq//fRprSO/3nZsepzUpNFNpns3jPxp4f8ADfw+TwF4VvDqBKmO5vUPygFtz4I4YscjjICnGTVv9nfRrtL/AFXWJbaVLVrdYYZnQhZCWy20nrjaM49q8Mp6yyKMLI4HoGo5dLBza3PWfFHwe8Z6v4s1jUreytzBdXs00Ra5QHYzkrkZ9CKh0b4CeKbrU4U1X7NZWQYGWQTB2K9woHf64FeW+fN/z1f/AL6NHnzf89X/AO+jRZhdHT3OnLrXxPuLHSrMfZ5NUaOGKFPlSISYHA6AL1NepftHxzNb+HXWJzCjXG+QKSFJ8vAJ7Z5/KvBobie3YtDNJExGCUYqT+VSSahezRtHJd3Dxt95WkJB5zyM+op21C+jR678EPGcUU83g3WGSTT78MLZZeVDsMNGc9nHb192rkPiT8P7vwRr0gjjkk0idi1rcYyAD/Ax/vDp7jn2HFKxVgykgg5BHarEuoXs6Mk15cSK33leViDznnJotrcL6WPdvhb450bxB4R/4QbxJMkcpia1haU4E8R4VQx4DrnA+i45rk/EXwJ8U2GpSrosMep2Jb904mSOQL2DhiBn3HHfjoPLK1bfxPr9pafZLbXNShtv+eMd3IqfkDila2wcya1PYfht4Dj8EeK7HUfFepWdpqk+YdP01JQ8pdwVLNtyAMZAxkZbqDweL+LaT6t8YNUtbON7iZmghjjQElm8pBgD65rghcTrcLcCaQTqwcShjuDDoc9c1KupXy3b3a3tyLlwQ0wlbew92zk0W1uF9LHqHxSt28H+D/DfgiAEBYzfXsoXiWYkgYPfB38em30ryWrM2oXtxB5E15cSw7t/lvKWXdjGcE9cGq1NKwm7n0VqGmXnjP8AZy09jBI19ZwLLFHtO5vJZo+nUkxhiPXIrlfgDYXEfiHWNY+xySx21g0a/J1kLKdoOPvYQj8a8vbXtYaVZW1a+Mi/dc3D5H0OaautaqiIi6neKqMXVROwCsTkkc8HJJpculiubW5DHcXNlqCXKM8V1DKJFYjDK4OQfrmvpf4keOLW1+GFtq9nsW/1u1ENsykF40kUNJz14Ax7NivmW4uZ7ydp7meSeZsbpJXLMcDAyTz0okuriaGKGWeV4oQREjOSqA9do7fhTauJSsd18F7OS5+KWkuIWkih82SRgCQn7pwCfT5iKl+N8M0fxR1GSRGVJY4WjYjhgI1Bx+INcNaapqNhG0dnf3VujnLLDMyAn3ANJd6lfX6xreXtxcLHnYJpWfb9MnjoKLa3C+lj334Y+KtG8aeBm8Da9MEukhNtGruAZ4v4ChP8accf7IPPOOK174D+K7C/kXSY4dStCx8p1mSNwvbcHIGfoTXlwJUggkEcgityHxt4qt4RDD4k1dI1GFVb2QAD254pWa2DmTWp6V4c+H9h8PJIvFHj29t4ntyZLTTImEkksg6HrgkHBAHHQkgDFeceM/Fd54z8S3Gr3Y2BsJBCDkRRjoo/Mk+pJNYt1d3N9cNcXdxLcTPy0kzl2P1J5qGml1E30Q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dJbeBNevLSG5hjsDFMiyIW1S2Q7SMjKmQEH2IyKAOborqf+FeeI/wDnlp3/AINrT/47R/wrzxH/AM8tO/8ABtaf/HaV0O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H/CvPEf/ADy07/wbWn/x2i6CzOWorqf+FeeI/wDnlp3/AINrT/47R/wrzxH/AM8tO/8ABtaf/HaLoLM5aiup/wCFeeI/+eWnf+Da0/8AjtH/AArzxH/zy07/AMG1p/8AHaLoLM5aiup/4V54j/55ad/4NrT/AOO0f8K88R/88tO/8G1p/wDHaLoLM5aiup/4V54j/wCeWnf+Da0/+O0f8K88R/8APLTv/Btaf/HaLoLM5aiup/4V54j/AOeWnf8Ag2tP/jtH/CvPEf8Azy07/wAG1p/8dougszlqK6n/AIV54j/55ad/4NrT/wCO0f8ACvPEf/PLTv8AwbWn/wAdougszlqK6n/hXniP/nlp3/g2tP8A47R/wrzxH/zy07/wbWn/AMdougszlqK6n/hXniP/AJ5ad/4NrT/47R/wrzxH/wA8tO/8G1p/8dougszlqK6n/hXniP8A55ad/wCDa0/+O0f8K88R/wDPLTv/AAbWn/x2i6CzOWorqf8AhXniP/nlp3/g2tP/AI7R/wAK88R/88tO/wDBtaf/AB2i6CzOWorqf+FeeI/+eWnf+Da0/wDjtH/CvPEf/PLTv/Btaf8Ax2i6CzOWorqf+FeeI/8Anlp3/g2tP/jtc3c28lndzW0wUSwu0bhXDjcDg4YEgj3BwadwsR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6Pwl4WXxQdY3Xxtf7N06W+4h8zzAmMr94YznrzQBzlFFFABRRRQAUUUUAFFFFABRW/4d8E+JPFe9tF0qa5jT70pKpGD6bmIBPsDmtl/hH4x+zyzW9hBdiL/AFi2t3FIyH0wGzn2FK6HZnD0Vt6H4Q13xFrFzpGm2DPqFsjPNBI6xMgVgrA7yMEEgY610Q+C/j8kA6CB7m8g/wDi6LoLM4Kiui8O+BfEfiuO5k0TTvtS2zhJf38abSc4+8wz0PStK6+E3jW1sZL06N50EYJZre4ilOB1wqsSfwFF0FmcXRWv4d8Max4r1CSx0W0+1XMcRmZPMRMICATliB1YV0h+DnjrD7dHR2j++iXkBZfqN9F0FmcJRXRaJ4G8R+Iry9s9M04y3Vk224gkmSJ4zkjlXYHggg+nesjU9MvNG1O506/hMN3bOY5YyQcEe44I9x1p3CxUorV1jw5qugQ2Mup2wgF9ALi3BlRmaMgEMVBJXr3A6H0NZ0EEtzcRwQRPLNKwSONFLMzE4AAHUk0CI6K7ofB/xoY8/wBmw+f5fmfZjdxebt9du7NcQ0UiTGFkYShtpTHOemKLjs0MortLb4U+MJrFL2fTUsbd8bXvriOA5PQFWYEH6isvxL4J8QeEfJOs2HkRTkiKVZFkR8ehUn8jSugszn6K3/D3grxF4qWR9H0yW4ijOHmLLHGp9NzEDPtnNacvwt8WrZy3dtYQ38EI/eGxuopyp9NqsWJ9gDRdBZnG0VteHvCeteKdQnsNHs/PuoIzLJG0ixkKCAfvEDOSOK6L/hTHxA/6AH/k5B/8XRdBZnB0V2v/AAqfxp/an9m/2Qv2zyPtHlfaovubtuc7sdfep/8AhTHxA/6AH/k5B/8AF0XQWZwdFdNefD/xLYeI7Pw/c6eqapeR+ZBB9ojO4fN/EG2j7p6mqHiLwxrHhS/jsdatPstzJEJlTzEf5CSoOVJHVTTuFmZ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8MeGr/AMWa1HpenBBIVMkkspxHEg6ux7Af1FakOi+D7jUhpy+KLyNixRb6XTgtsW7Z/eb1Un+IjvyBit34PtHcXviTSEMa32paNPBaFmwWfH3Rn16/8Brz1bK7e+FittMbsyeUIBGd+/ONu3rnPal1K6G9oHhJtV0i/wBcvr0WGiWBCS3PlGRpJD0jjTI3NyOpAAIJNWrHwfY+I7G+k8M6jc3N7Ywm4ksLu2EUkkQ4LRlXYMRkfKcHnAzW5Ap1D4A3dpaKGuNN1kXF5GhywjKFQ5Hpk4z/ALJ9Kb8E1a28bS6vM3lafp1lLNdzNwqKVwAT655x7H0pXC2yMfwv4FTxJ4X1fWm1eOxXTZIxIJoiUKMRltwORgbjgKScADrVx/AOlal4V1PWfDPiF9SfSgHvLeayMDbMn51+Y8YUnHoD0PFXPDb5+Cnjx0GwG4s8AdgZV4pPhYT/AGP47XJwfD1wSP8AgJoux2Rz/h3wgNV0W+1/U78abotkwje48oyvLKRxHGmRk8jOSMZB9a7bwFpWl22neLtT0fVmvbT/AIR66jmjng8maBiMqGXcwYEKfmUnpg44znN/xMP2d0is13SafrXmXiqclUZGAYj0y6j8Pak+FmnXLeH/AB1qQUi1XQrm3yf4nZC2B64C8+m4etDBbnLw+FPN+Hc/iz7bjytRFj9l8rr8itu3Z/2sYx+NN8P+GYtb0DxBqb35t20mBJhEId4m3EjGdw2847Hr7V0OnRNqHwF1SC2BkmsNcS7nRRkpE0QQMfbIP5GpfBOnyp8LvHeoSI6xSW8EUTEcOQ+Wx64yv50XFY53RfCQvdBufEOq339naNBJ5IlERllnlIJCRpkAnjklgB+Bqve6d4eOjy3mma1ctcxSKv2K8tBGzqc/MrK7A4xyDjr3rr9QU6r8AdGNgvmHSdQlF+kYyU3lyrt3xhgM+/tx5xFazzQTXEcLvDAAZXA4TJwMntk00DOquvB+n6BpGnXniTVLi3utRiE8FjZ2olkSE9Hcs6hc84Xnp1HOKXiPwk2hHTLmG+ju9K1SPzLS92GMEAgMHXnayk8jJ+tegfF3V1/tnTNYt9H02+0m/sY2tLqaFjwM5TIYAEZzjtmuC13xHq+t6DpFjcafb22nWzyfYVt4CoJJG8AknPJH40lcGkip4r0G38N642n2ur2mqxCNXFzakFckdOCRkfU9vpTPCmijxF4r0vSGZkS6uFSRl6hM5Yj3wDVLUtKv9GvDZ6lZzWlyAGMUyFWwehwau+FdZHh7xXpersHMdrcpJIE+8Uz8wHuRmn0F1PYvjhrz+G9J0nwdov8AoVm8G+ZYjtJiB2qn0JDE+uB758S0nVr/AEPUodR0y6ktruE5SRDz9D2IPcHg17b8avD0vivTtK8YeHwdQtFt/LmMA3FY87lbHXgswPp3745f4EaXZan42v4NRsLe7hTTnbZcwrIqt5kYBwwODgn9alO0SpJuQ74FzyXPxQlnmcvLLaTO7HqzEqSa0vHfw48dav491bU9I02V7SaUGKVbyKPI2gdC4I6elWfh1bx2/wC0H4ght4Uihia7VI41CqiiQAAAcAdBXOfEbS/E918Sta/s2w1eaJ5gU+zQysrDYvI2jmj7Q/snY/s35+z+JMn+O3/lJS/B+0vPBdpr+s+Jmk0jS5SixLegx+Yw3HKqeSccDAyc8dKT9nBWFv4kLAj57cc+uJK0/D11B8X/AIY3uhajKv8AbNgdgmfkhxnypfXkZVu5+b1FJ7sa2RyXwT1GG9+Lms3aReSl7a3DxxDkJumRwv4AV0egaTrFv8dNe8R3iS6fosBm826nBihlXAVRuOARnDZ6fLXM/ArTJrD4o6nZ30DRXVnYTKyN1RxLGp+vU16NpOu2uv8Airxd4A11/PRpHe23cFomALID6qTkf/Woe4R2PLNR+Iltp3xxufE2mOX015Et5zHn9/EEVHOO/K7h/urXoPj74d2HiLxXpfi7zoV0UQ+dqsu7hoo13Kw7nco28dAAa8H8XeGLzwh4kutHvASYjmKXGBLGfuuPr+hBHavappJz+ywGlkdn+zKoJbJ2/aQFH024GPSm+lhJ3umeLeMfEs/i3xTe6vMCqSvtgjP/ACziHCL+XX3JPet34PXFlbfFDSHvmRUJkSNnIwJGRgvXuScD3Irha09B0K/8R6qunaage6aKSVVJPzbEL4GO524HuR061TWhCetz13x/8N/Fmj+Lrrxl4cnkuyZ2uv3XM8B7jafvqOmBnjgjFVf2f/DNpqWs6hrt4gkfT9iWytyBI+7L/UAcf72eoFaXwX8beKr3Xz4f1Pz73T4onLTTqd9qVHALnkgnjDc9MYxVr4aeLtGtvih4s0yOZEt9VvWlspNw8t2VnyAf9rdkfTHcVDvaxatdM8o+Inii88U+Mb+5uJma2hmeG1iydscYOBgepxk+pqpoRv8AxNqOheFri9mNgb0JEnB8kSMocrn2GcdM59TWj8R/B+oeFfFl8JraT7BcTvLa3AU7HRjnGemRnBH9CKoaF9v8K6tonia7sJlslu1eMuu3zghBfZnrwevTJq+mhPXU9V+Omq/2Bo+jeD9JH2XTzD5kscZwGRTtRT6jIYnPU4NeY/DvxDdeG/HGl3VvM6RS3CQXKA8SRMwDAjvjORnuBXqHxv0hvE2jaN4v0PN9YrCUleEFtsZO5WI7AHcDnoetcB8K/CN/4k8aafOltJ/Z9lcJPczlfkAU7gue5YjGBzyT2qVblG78x1fx+0OLSPEVjrNjmBtUjkS4EZI3um35j9Qw/wC+a6DT5H/4ZZd97bvIm+bPP/H01cf8c/F9p4i8SWum6fKs1tpiurSoQVeV8bgCOoAUDPrn8evsFK/sruD/AM+8p/8AJpqXRD6s8B+13OMfaJcbduN56dcfSvfPMf8A4ZW3723eV97PP/H3Xz7X0CQR+ypggj91nn/r7qpdBR6nmfwslkl+KHh/zJHfbMQNxzgbG4rc+PrM3xHUMxIWxiCgnoMsePxJrA+FH/JUNB/67n/0Bq6D4/IyfEZGZSA9jEyn1G5x/MGj7QfZPLaKKK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hnltp0ngleKaNgySRsVZSOhBHQ1vXHjvxRcxssus3BZk2NKuFkZe4MgG4j2JrnaKAuXdM1bUNGuTc6beTWsxUozRORuU9QfUex4qze+JtZ1CxNjPesLMtva3hRYo2b1ZUABPuayaKALsOr6hb6Vc6XDeSpY3TK08Ct8shUggkd8ECksdVv9Mjuo7K7lgS7hME4jbHmRnqp9Qap0UAaOk67qmhTSS6XfTWrSrskCH5ZF9GU8MPYirMni7X5GkJ1W4VZIGt2jjIRPLbG5Aq4ABwM4HOKxaKB3NLRvEGr+Hrk3Gkajc2UjY3GGQgPjoGHRh7HNTXnivX9Qa6N3q11L9qjWGYM/DRqchcdAoOTgcVj0UBc0NJ13VdBuGn0q/ntJHG1/KfAcejDow9jUup+JdY1iAQX1/LJbhzIIVwke4/xbFAGffFZVFAjY0zxXruj2T2VjqU0do5Ja3bDxEnqdjAjPviquoaxqWrXaXV/ez3E6AKju5OwDoF/ugegqjRQFy9q+s6lr18b7VbyW7uSoTzJTk4HQVRoooA1tG8T654eLf2Rqt3Zq5DOkUhCsR3K9D+Irauvip44vI/Ll8R3ajAXMIWI/mgBz71x9FKyHdmnYeI9Z0vU59SstTuob6cMJrhZDvk3EMdzHk5IBrW/4WR40/wChl1H/AL/GuWop2C7NfSPFOu6Csy6Tqt1ZrMwaQQvt3EdCfzqHTNf1bRb2W90zUbi0uZVKySROVLAnJB/EA1nUUBc2o/F/iGHWZtYj1e7TUZo/KluVfDunHBPf7q/kKrf2/qw1v+2hqFwNT3b/ALUHIkzjGc/Tis6iiwXNLWPEGreIJYpdWv57ySJSqPM24qPTPpU3/CVa8dE/sX+1rr+zNuz7Lv8AkxnOMfXmseigLhV3StX1DQ79L7S7ya0uk4EkTYOPQ+o9jVKigR1Oq/EfxhrVmbS/166kt2XY0abYw49G2gZ/HrXLUUUBc6zT/ib400uDybXxDeeWF2ATES4HtvBx+FY+teI9Z8RzpNrGpXN68ednmvkJnGdo6DOB09Ky6KVkO7NfRfFOu+HC/wDY+q3VmrnLpFIdrH1K9CfwrQ1b4ieLtbt3t7/XruSGRdrxoRGrDGMEIAD+PWuYoosguwrXXxTrqaH/AGIuq3Q0zaV+y7/3eCdxGPrzWRRTEFbH/CV69/Yn9i/2tdf2Zt2fZfM+TbnOMfWseigCzp+oXelX0V7YXD291ESY5YzhlJGOPwJqbV9b1PXrtbrVr6e8nRBGskzbiFBJA+mSfzqh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WtO0291fUIbDT7aS5u5m2xxRjJY/8A6uSewrei8B6ncXrafbXukz6iu7NnHfIXyByAc7SRzwGJ4NFx2OXorV0bw5qevfaWsoV8i1TfcXEsgjihX1Z2IAzjgdTVm68I6jDpc+p2stpqFjbkCeaynEnk56F14ZQeeSMcdaLhYwaK39G8Ga74g0yXUNLs/tEEU627bXAIdsY4PbByT0AyTVvVfh7rulaC2tn7Fd6fG2yaayuknELZxhtp9SOmaV0FmcrWraeHtRvtAv8AW4IkawsGRbhy4BQuQF4PJyT2rKr0fwx/yRDxz/13sv8A0atDBI84orY0nw1e6taPeLLZ2lkknlG5vbhYUL4B2rk5YgEEhQcAjPWl8QeF9U8My241COMw3SeZbXMEqyxTr6o68HqPfkeop3CxjUUV1k/w71yyML3zWNlbTQRzpc3N0scZV87QCerfKTtAJA5NAWOTora8QeFtV8Mvbf2hDGYLpPMtrmCVZYpl9VdSQeo/Meoq7p/gTVdQS1zcabaTXaK9rb3d7HHLMGGVIQnI3ds4z2pXCzOYorUfw9qkXiVPD09qYdTa4W28mQgYdiAvPTByOemDmtub4Z+JrWyvLu7tre2itZlhYz3KJuYyLHlcnG0MwBY4XrzxRcLM5CivRPiN4GtvDsOlz6Ytqlv/AGXDLcsb+N5JZmZgWVC25l+7yo24+hrnl8FapHY2l5fy2Wmx3q77Vb64WN5l7MF6hf8AabA96LoLM5yitHVdC1PRdWOl39nJFeAjEY+bfnoVIyGB7EZrWl8C6la3EdpqF5plhfSBStpdXirIM9Nw5CHGDhiDzTuFjnbe2nu5fKtoZJpCCdkaFjgDJOB6Coq7PwfpnjDTfHM+meH2S1163SSKRWeMgAcMMtlT+vSsXQ/C2reJYr+XTLfz/sUYklUN8xBJACjqxJGMClcLGNRXVx/DzXLiC4Nm+n3tzbIZJ7O0vY5Z41GM/Kp5xnBAzzx1rE0jRr3W7p4LNYx5aeZLLNKsUcSZA3O7EBRkgcnqQOpp3CzM+iui1bwXqulaKms77O90xpPJN1ZXCyoj4ztbHKn6j09RVfSvDF3rFhJeQXmlwojlCl3fxQOSADkB2HHPXp1ouFjFqWS2nhhimlgkSKYExOyEK4Bwdp74PHFdBqXgXWtK8P8A9u3X2H+zmcRxyw30UwlbOMLsY5Iwc+mD6VJ4gHiYeEPDbavOr6QyS/2YgKZCgrvzgZ9PvfhSuFjlqK37fwhqMmlwaldyWmnWdySLeW9mEfnY6lF5Yjkc4xz1qprXh3UtANub6FRDcp5lvcRSLJFMvco6kg4yM9xnmncLGXRXWp8N/ERW1lnitLW0uLeO5W7ubpIoQkn3csTjcf7o59qzvE3hLWPCN7FbatbqnnJ5kMsbh45V9VYfy68j1FK6CzMOiuiTwXqa2Fre30tlpsN4m+1F9cCNpl7MF6hT2YgD3rN1rQ9R8Pak+n6pbNb3CgNgkEMp6MpHBB9RTuFjPop0UUk0qRRI0kjsFRFGSxPAAHc11Vz8OdfswYpvsC34j806d9tjN0Fxu/1eck452jn2oCxk+I/DWqeFdU/s3V4Vhutgk2rIHG0k4OQcdqya9H+LqT6j8QbS0t4ZZrk2NrEsaqWZ3K5AA6k/MKwz8Pda+3tpok09tWUEnT1vEM3AyRjOC2P4c59qSegNa6GT4e8Oal4o1I2GlRJJcCMykPIqAKMZOWIHGayq9I+DkUkPje/ilRo5E025V0YYKkAAgjsa83o6hbQkht57hisEMkpAyQilsflUr6fexruks7hF9WiYD+Verfs7k/8ACbakM8f2c3/oyOsrxV8RfF2j/ELWls9du1ht7+WOOB23RhVc4XaeMY4ovrYdla55rU0VnczxmSK2mkQcFkQkD8a9+8R6PpfxL+Ex8YQ2MFnrVvBJPM8KY8xo8+Yp7kEKSuckcc9ad8GJWh+DviKVT80dzcsufUW8Zpc2g+XU+e0jeWRY40Z3Y4VVGST7CrV7pWo6aFN9p91ahvu+fCyZ78ZFexfA/RvtHhrxNqemmEeIFQ29nJIM+SShKnngZbv/ALP4Hi/EHivxxp2l6n4W8TPdMLxkdhfAs6bXzmNu6kjHGRxxTvrYVtLnHLp186hlsrhlYZBETEEflStpt+qlmsrkADJJibj9K9Y+E/xB8Uan420Lw/d6pv0pY3iFuII1+VIH2jcF3cbR37Va+LvxA8T6L4z1DRNP1PytOkt0DQGCNsh0+bkqSM59aV3ewWVrnjUVjdzxh4bWeRD/ABJGSP0ps1rcW2PPgliz03oVz+dfQ3w2vbi3/Z/1m4glaKa1hvWhkQ4ZGEZYEH1BNO8IapP4o+B+uXPi+T7ZDD9oEc0ygsVWMFSD3YOSAeuQBRzD5T54htLm4UtBbyygHBKIWx+VOk0+9ijLyWlwiDqzRkAfpXvf7OJ/4lGvD/pvF/6C1eYat8S/G+t6VdadqOpPNZTJiWP7JEvy5B+8EBHOO9F9bCsrXOVGmX5AIsbkg9/Kb/CkbTr5EZ3srhVUZJMTAAflXs3wl+IvinX/ABvZ6Rqep+fYeRJiL7PGmNq8cqoPb1ql8W/iB4nsPGeveHLbUtukvEkJtzBGflkgTcNxXdyWPfvRd3sFla55R/Zeof8APjc/9+W/wpr6fexoXks7hEUZLNEwA/Svb/hJ8RPFXinxx9g1jVPtFr9lkkEYgjQbgRjlVB7+tYHxO8eeKR4v13wxDqROmSSCAW3kRnKsq8btu7qfWi7vYLK1zyhEeVwkas7scBVGSat3OkanZRLLdaddwRsMq8sDKCPYkV7p4lhtfgv4As4NGSD/AISPUCYpdQMe5yAMuyk9ACVAHTnJGc1534V+KviTSNehm1LVbvUdOlcJd291IZQ0ZPzbQx4OOmMD14ovfYLJaM4KivXPjj4GsPDmo2esaTCtva35ZJbeNMJHIoByuOAGBPH+yfXjyOmndXE1Z2CivdNT+Kv/AAi0Ol6aPDVjeldLtJXnkOCxeJSc/L715j4y8WJ4x8RRapLpy2aLCkLQQycEKSeDt4zn0NCbG0kc0AWIABJPAApK+k/g0PCGoy6nJoPh9rdrAxBb29cS3EhcPk+ifdxhetfNztvkZsY3EmhO4NWQ2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mfCMKlr4zuYCy6jDoc5tWT7ynByR75CV5orFWDKSGByCO1aWga/qXhnV4tU0qfybmMEZIDKyngqwPBB/+v1Fa8njCzF0b608J6La35beJlErojeqxM5QfQgj2pdR9DoZgkP7O1u1oSGm13F3t74jbAPtwh+tHwQzJ41vLeVQ1hPpk6XgYZXyvlyT+OB+NcloXiy90OzvdPMNvfaZfAfabK7UtG5HRgVIZWHqpB4HoKnHjCSz0i803RdNtdLjvhsupomd5pY/+ee92O1fUKBnuTSt0HfqdPoF1Ja/AbxUIWx5uoQxMe+07M/njH41F8N7mRfB3j62aMSWr6VvYE9JBuCn/AMeJ/AVytp4purTwdqHhpbe3e1vZ0neVg3mIy4xtwcY47g9abonie70LS9YsLaGB49VtxbzNICSq88rgjnnvmiwXMSvR/DH/ACRDxz/13sv/AEatecVuaf4pu9O8Kat4ejgge11N4nlkcNvUowYbcHHUdwabEi5a+Fkj8KweIda1F7PTriZ4rSGGEyzTuvDEKSqheMFt3UdDXTeNDaP8HPBDWazCATXap57Bn/1hzkgAdR07DA5xmudsfHUsXhOLw3qekWOq6fbyma2FwZEaFjkkBo2UkZYnHv8ATEWq+N7zWfDUGh3en6f9ntZC9o8UbRtbA4yqgNtI46sGPJOc80tR6WOYr034yzTtdeFYGZvs6aFA6L2DEsGP5Kv5CvMq9f8AifrqWVx4dsLzS7PUbNtCtZVS43q0TkuCUdGBGQFyDkHaOOKb3BbMzJ2ab9na2+1biYdcKWhYdFKEkD2yX/EVh6v4ZsvCdxbw+Ib+7fVGijmazsox+6UjIVpXPyuBjgKwHrWb4g8WXuvwWVmYbey06wQpaWVqpWOLPU8klmJ5JJJzn1rW1j4iz689ve6joWlT6xBEsS6gyPuOOjGPd5bN/vKR7Y4pWYXR1vjdkP7SWmhVwVv9PDH1OY/6YrjPihdT3XxL15p5WkKXJjXP8KrwAPoBUeq+O77V/FOm+JLiwsU1OzkileWJXAuGjKlS4LEfwgfLt6n2xi65q8+v65e6tcpHHNdymV1jBCgn0yScUJA2d18QUik8ZeFLW6OLRNKsIjn+GPnP8zV/4v3Ogr8R72LUtP1eWWJIVDQ30ccezywQEUwsV5J7nnPrxxGs+LZdf0uwttR0+1kurC2W0gvFLrJ5S/dDDdtYjJ5wOvOauTeO5NUsLW28QaLp+sSWkYigupzJHMEHRWeN13gc9eeTzmiwXO38H+JtM8XfE3wZANOkt10u1e2ja4mWZpdkTGMsQqjIIJ6dcV5Xr8l1L4j1OS93fa2u5TNu6795zn8aku/EF1PqdpfWsVvpz2YUWqWSbFh2sWBBJLE5JOWJJ9a2b/xvb6vc/b9U8L6PdakcGS5zNGJT/edEkCk+vAzTtYG7ml8HHlHxCSSMsZhZ3LKRyd3lnH61f+FU1xb+GPHs1pxMmkEqQcFeHyR7gZP4Vyvh7xtqHhzxU/iG3trOa7ZGQI8W2NQRj5VQjGAMADtXT/C67nsfDHjm6tn2TRaarI2AcHLdjwfoaTGjD+Fb3EfxO0E2u7ebja23+4VO/wDDbmr2o+Exq3ivxnfJdxafoml30puJhGWwGlYIkaLjcSRgDIA45FULTx6+lS3F3oug6VpmpToUN5AJGMQPXy1d2VCemQPpiqnhjxldeG7XUrFrO21DTtSQJdWt0Gw2M4YFSCCMnnP6gEGu4tNjr9EfSl+DvjqHTpL2WNHsy0l0qoGJlABCKTtPHPzHt6VyXgjwlJ4r1h0ll+zaXZobjULxuFhiHJ59Tg4/E9AasQ+PprbSNR0a30PSo9Iv1USWYWUgMpyH3795bIHViOBwKXTfHr6d4Rbw0dC024sZJPNnLtOjztnILlJFyBxx04HFGoaEfjvxYnibVIoNPh+y6Hp6eRp1qOiRj+I/7TYBP4DnGTreL8H4WfDveTjbfgn285K5vUNesLywltrfwzpdi7kfv4GnZ1wc8b5GHPTpSat4ou9Y8PaLo08FukGkLIsDxgh2DkE7snHYdAKdgvudb8cA0fj2O3RQtlDYQJZqo+QRYONvtndSjE37Oxa8J3Qa7tsyR0BjBIB7DJc/UVzbeMZL7SbLTtb0y11RLFfLtZ5GeOaOP+5vVhuX0BBx2Iqrrvim81y0s7Aw29lptkCLaytVKxoT1YliWZj3LEnr60rdAv1Ot+K93PJp3gizkI8qLw/byhR2dwA3/oC/lU3iKVLz4YfDf+0CcGa5jaQ/wxLKFx/3yF/KuM8ReJ7vxKuli7ggiOnWUdlGYgwLInQtknnk9MU3UvE13qnhrRtDmhgW30nzfJdAd7eY247snHXpgCiwX3PQfjDc6EvxDuINS07V5HhihSMw3scUflbAQEUwsVG4nuec/hyHjHxZY+JdP0K0tNOntf7KtjaiSe4EryxjbsBIVemG7d6V/HUmoabaWWv6Np+sGzj8q3uZzJHOiDoheNl3KOwOep5rC1bVTqs8biztLOGJBHFBax7VVc56klmOSeWJPvgChIGzqvg7DBP8VNFW4VWUNK6hhkblicqfqCAR7gVzeu3N7N4s1G5meT7c17IzMOGD7z09DmqNjfXOmX8F9ZzNDc27iSKReqsDkGumvfHf2zVG1n+wNKi1pjuN6gk4k/56iMvs398kEZ5xnmn1F0PWo4o5v2mITfbPPSwV0XGQZfJ5x9BuP4V5RFrnh3T/ABMuqtpWvG9guhcHzNTi3ecr7iWPkevb681Q1fxpq+reKofEfmLa6lCIwkkGeCgAB+YnJOOc8Hmrd/42ttUvG1G+8KaNNqTndJcDzkWRv7zRrIFLE8njBJORSSKbOy8B63D4j+LeuaxBaG0S70+4k8kuH2ttXdyAM5OT0715BXR+HvGV/wCHfEdzrcNtaT3FxHJHJHJHtjw/XCoVx7AcCucppEt6Hr37O/8AyO+pf9g1v/RkdcH4+/5KF4i/7CU//ow0/wAFeNr/AMC6pPqGnW1rPNNCYCLgMQF3BuNpHOVFbH/Cz2XVJtVXwj4bOoSyGVriS3kkIcnO4BpCAc88UrO9x3VrHpVkf+EG/Z0mGoYhvNShlWOJvvFp8hRj1CYY+mDUfwd/5Iv4m/673X/pPHXjHifxfrfi+9W61m9aYpxHEo2xxj/ZUcD69TW14U+J2reEPDl3ollZWM1vdSPI7Tq5bLIqEDDAYwo7UuV2GpK5meEvFOv+DLp9X0ckQllhnEkZaGTqwVvfgkYIPXB617jP4i0n4q/CLXL2+08W91psEjkMdwjlWMsrI3XB6Y69Rz1Pi/hrxw+gaHeaLPoum6np93KJpEukbduAAGGBGMY/U07WPiBf6j4f/wCEfsLCx0fSC++S2sUI85uMF2Ykt0H5DOcDDauwTsi98GP+Ss6J/wBt/wD0RJVv45f8lQvP+uEP/oArkfC3iO68JeIrbWrKGCa4tw4RJwSvzKVOcEHox71J4u8VXfjLXn1e9t7eCd41jZbcMFO3gHknmnbW4r+7Y9v+Fl39g+BWs3hgin+zi8l8mZdySbY87WHcHGCKj+KVj/wmXwu03xH4emlWwto/OksojhDGeGJUcboyCPYbvSvLtI+J+r6N4IufCkFnYvZXEU0TSyK/mASghsENjvxxS+DfilrfgvSrjTLSCzu7SaTzPLu0ZghIw2MMODxwf6mp5Xe5XMrWPS/2cf8AkE69/wBd4v8A0Fq8t1X4peMdb0m40zUtWFxaXChZENrEuQDnqqgjkCrHhL4oal4LOojStN07y76bzWjkWQiPGcKuGHAz3yfeo9W+Ia6ppFzp6eEfDNj567fPs7Dy5U56qc8HtTtrcV9LGp8C0Z/idasoyEt5mb2G3H8yKpfGf/krOt/9sP8A0RHWF4P8W3vgvXP7WsILeabymi2zhiuDjPQg54qDxR4iuvFniO71u9ihiuLnZvSEEINqKgxkk9FHei2txX92x3HwD/5KR/25S/zWs34gXi6d8atQvXUstvfxTFR3ChDj9KxPBfjK+8D6zLqmn29tPNJA0BW4VioBZWyMEHPyj8zVHxJrs/ibxDd6zcwwwz3TBnSHOwEKBxkk84z170W1uF9LHtn7QVu2qeG/D+t2TCewjdwZYzlSJVUo30Ow8+49a8N0XSrnXNbs9LtELz3UqxqB2yeSfYDJJ9BXReHPiVrnh3SZNHKWmpaTIpU2OoReZGuTk45BHPOM474zV6y+KT6GJX8O+GNE0q5lQo1ykbyyLn+6WbA+mCPahJpWG2m7noH7ROuW/wBg0rQUkRrgzG7lUdUUKVXP13N/3zXgABJAAyT2q1qOo3urX819qFzLc3Ux3SSytlm/z0x2ptjeS6dqFvewBDLbyLKm9Ay7lORkHgjimlZEt3dz0rwP8QvFlv470fSLu5cWpmi06axeFUVVGI+VwCGXA568YPHFM+Omh6ZovjeA6bBHb/a7RZ5oY12qG3Mu4AcDO38wT3rPX4osmvHxDH4W0RdcbJN3ibG4jBYJ5m3d79a4/Wta1DxDq0+p6pcNcXcxBdyAOgwAAOAAO1JLW429LHtv7N//AB7+I/8Aft/5SV4HXZ+CPiTqvgO3vIdOtLKdbp1dzcKxI2ggY2sPWuNY5YnAGT0FNLVg3ohKKKKZIUUUUAFFFFABRRRQAUUUUAFFFFABRRRQAUUUUAFFFFABRRRQAUUUUAFFFFABRRRQAUUUUAFFFFABRRRQAUUUUAFFFFABRRRQAUUUUAFFFFABRRRQAUUUUAFFFFABRRRQAUUUUAFFFFABRRRQAUUUUAFFFFABRRRQAUUUUAFFFFABRRRQAUUUUAFFFFABRRRQAUUUUAFFFFABRRRQAUUUUAFFFFABRRRQAUUUUAFFFFABRRRQAUUUUAFFS29tPeTrBbQSTzNnbHEhZjgZOAOelMdGjdkdSrqSGVhgg+hoAbRRRQAUUUUAFFFFABRRRQAUUUUAFFFFABRRRQAUUUUAFFFFABRRRQAUUUUAFFFFABWx4i8S3/ie4s5r8QhrS1S0i8pSo8tSSM8nJ+Y81j0UAFFFFABRRRQAUUUUAFFFFABWxo3iW/0Kw1WytFhMOqW/2e4Eibjt5+7zweax6khgluZkhgieWVzhURSzMfYDrQBHRT5YpIJXimjaORCVZHGCpHUEHoaZQAUUUUAFFFFABRRRQAUUUUAFFFTRWlzPBLPFbyyQw482REJVM9Nx7fjQBDRRRQAUVNPaXNqIzcW8sIlQPGZEK71PQjPUe9Q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o6Bp6at4j0vTZH2R3d3FAzZ6BnCk/rQAadoGs6ujPpmkX96inDNbWzyAH32g1SngmtpmhnieKVDhkkUqyn3BrufivqU48bXOj25NvpmlbLeztIztSJQoJIHqTk569PStL4YyTeLfHw1DxBM2ovpOmtPEtwd27y8BAfXBbP1GeaV9LlW1scGfDeurp/wDaB0XURZbd32g2r+Xj13YxiqNta3F5OsFrBLPM2dscSFmOOTgCtWLxZrcXiQa+NQnOoCbzTIZDzznaf9ntjpjivYI9Gs9F/ac01LCJIYLqKS58peAjNby7hjtkgnHvQ3YErni1v4f1q8tJLu20i/ntos+ZNFbOyJjrlgMDGDWdXp2h+O9fl+LlksWo3MVhNqq2y2KyEQpC8u3YEHy8A+nUZrlfiBbQ2nxB1+CCNY4lvZNqKMBctnAHYc0Jia0L3woJHxR0Egkfv2HH+41YXiJWfxZqyIpZmvpgABkk7zW78KP+SoaD/wBdz/6A1QpHrknxF1MeHUmbUftVyEaIDciksrNk8LwT83GOuRR1H0MO/wBB1nSoI59R0m/s4ZDhJLi2eNW+hYDNZ9eweCYpz4e8a6ZqmvWmoxnSJ7hrNZnuPLkQZEofBj4OOVYknB7V4/QmJonSyu5LU3SWszW6vsMqxkoG44z0zyOPerN/oOsaVDHNqOlX1nFJwj3Fu8at9CwGa9E8Jatc6R8DvEtzattnGoxLFJ3iZggLr6NjOCOQcHtSfCC/udd8QX/hjVZ5rzTNUtJBLFK5cK4AIkGejdefp6ClcdjzSysLzUrlbaxtJ7qdvuxQRl2P0A5p1/pt/pVz9m1GyubOfAbyriJo2wehwwBra0Gy8Rz6TqS6XObXStym9uWmWCIlc7VLkjP3uEBOcjg8V2Hici6+BukS3Gpw6rc2esG2juU8w+UjRMxj3OoJ6L7cAA8U7isebwaTqNy1stvp91K10SLcRws3mkdduB82PauhsfA9xceB9W8QTfaUnsrhLaO0FucuxYBiSeQACRjHWuq1fxJqPh74R+Bv7Kna1ubhb0G5i4kVBMCVDdgSVJ9do/GtpniDWIfgtq1zFqd4k66xEiSLMwZAV3EKQfl554pXY7I86tNPvb+6FrZ2dxc3J/5YwxM7+nQDNO1DS9R0mcQalYXVnMRkR3MLRsR9GAr1S2t4rD4I2l1/bUOmXuv30j3d9cJK7SojOvl7o0ZuSobnHVvU1jpf6DbfDPWdBvvEtrqdz5sdxpSRW9xmFwf3gDPGoUFe2cde9FwscHp+lajq0xh02wuryUDJS2haRgPooNJfadfaXceRqFlcWkw58q4iaNsfQgGvQviWz+HNF8M+F9ObybBtNjvrjyjj7TNISCzkfext4z0B+mOCu9a1K/02z0+7vJZ7WzLm3jkbPl7sbgD1x8o46DnHU007iasafiu6l1jxBGYvDUejStFHEtjbwsu89N20jOT7DsOpyTQtfDuuXzzpaaNqFw8BxMsVq7mM/wC1gcfjXpni2eWf4+eHHlcs3nabyfcoT+pNYHxO8Tao3xG1OO1u57SCyuSsEUEhRUYfefjHzM2WJ689eKSY2jgZI3ikaORGR1JVlYYII6gitD/hHtb/ALNOpf2PqH2ELuNz9mfyseu7GMfjXf8AxNgbUovBfiG3gDavrNknnpEgLTTLsAbaByWLYHrgDtV3wT/wkNh8UbGTxB4hihvLmQpcWUtw0zyhwR5bJHuVD0+Viu3A44AovoHLrY8mtrW4vJ1gtYJZ5mztjiQsxxycAVf/AOEb13/oC6j/AOAr/wCFTapcy6J4x1KTRp7ixMF5OkDwSFHjTcwADLg9OK9El1nVfhx4M/03UbyXxXrUQKRTTsx0+2P8RBPEjfmMdtpBbYkjgtCvXsNN161bw5FqTz23ltPNCWaxIzlxx8p6+nKjsCDhW9vPdzpBbQyTTOcLHGpZmPsB1r0L4dEnwd4/OTk6WMn8WqTSs+H/AIIX+s2JEeo6nqQsJLlTh0gC7iqkdMkHPqD7ClcdjhNR0PV9H2f2npd7Y7/u/abd4t303AZqvHZXc1s9zFazPbxsFeVYyVUngAnoDyPzr0L4PzNq/iS58L6iXudJ1W1kSaF2JCso3LIvowwcH3q74H1C40P4TeOLy2ZftEE9sI3wDtYyBQ49wTkHsQDTuFjzm+0LV9Mto7m/0q+tIJTiOWe3eNXPXgkYNVrOyu9QuBb2VrNczt0jhjLsfwHNepeBde1LxF4N8c6VrV5cajAmlSXsRupTIY5EBOQWz1bB+q0/SrG20r4GxXcOsW2k3Wt3zR3F3IkrFoU3jysxIxXJXOO4J9aVwseX6hpWo6TMIdS0+6spSMhLmFoyfwYCqdekW9/oNr8N9d0LUPEtpqcztHPpccNvcZhlBO/DSRqF3DA6+teb00Jo0bPQNZ1G1e6sdIv7q2T780Fs7ov1IGBWx4R8GyeJ7bW7lpZYY9MsJboBYd3muoyIwc8E/j9K9CbS7nxdB4e1bwJ4ltYNR0zToof7KebypY3QZbaDw2SecjBxyTnjB8AXeraTpPjuykuLmCW10ybMJkI8qXcFY4zw3GM9eKVx21POhYXjedi0nPkLulxGf3Y9W44H1p1xpt/aNAtzZXMLXCh4RJEymRScArkcjPcV6X8NtYu20bx5qt7I1/dLpiNvu2Mu9l3Bd27O4DA4PYYrk7DV/GPibxLBPZ3d5e6xHC8cU24b4ozncdx4UDefmyMZ6incLGNf6DrGlQRz6jpN/ZxSnEclxbPGrnrwWAzVOC3mup0gt4ZJpnOFjjUszH2A61634MhmPhTxxpuo67a6in9kzXP2KOV59kkYyJd+NnXb91iTgelZWisfDvwU1HXLDEep6lqQ09rpD88UAQMVU/w5IOcdQR6ClcLHCajoWr6OEOp6VfWIf7n2m3eLd9NwGarR2d1NbyXEVtM8MZAeRUJVSTgAnoMmvQvg/ctqXiebwxqG+50nVraVJ7dzlQyqXDj0YbeD7/Sr3gu+uNC+FHji6tWjNxbXNqIpCoYK3mgBxnuD8wPYgGncLHmV1p97Y3QtruzuLe4IUiKWIo5B6HBGee1dd4G0TVtK+Ivht9R0u9s0kvY9jXFu8Yb6bgM1v/Du+u73/hK/Geozm+1XSNNH2WS4+dlkYMFfnrtCY/Gsv4aeKNYb4haVb3N9PeW93djzobmQyKznpJg9GBwQw549KTYJIiuL86f8WvEs48PQ68Te3iC0miMgGZGG/AB6f17HBHEQWtxdeYbe3llEaGR/LQtsUdScdB716j4Eu51+NmtXAkIlc37swA5PzN/MA1V+C90tjqfia7eFJkg0K4laJxlXCsh2kdwcYovYLXOCbQtYXTTqTaVfCwH/AC9G3fyv++8Y/WqcFvNdTpBbxSTTOcJHGpZmPoAOteq/Cbxfrmr/ABDi0zVtRudQstThminguZDJGQI2bhTwPu44HQ4rifDtrr8t7qUXhxpI1MLJc3HmLEI4dwJLyMQEB2jPIzyOc07isZWo6Nqmjuiappt5YtIMot1A0RYe24DNQx2N3LAs8drO8TSeUsixkqX/ALoPr7V6jagzfBDxTbX2sW+qtZXFtNAkbPIbRnkCnDsoHPzcKSOW/vVFo+s3mhfAV7vT3EV0dfMcc4HzRZhGWU9mxkZ9GNK47HIaFJc6De6ta3nhcahctZSQvBd27b7QnH73bjKkevHXqK5+2tbi9uUtrSCWeeQ4SKJCzMfQAcmvSPhtqF3qd941vr24knupfDt0Xlc5ZiAoyT+Fcp4Zt/Edzb6lHobvBbGNft1z5iwpGmSQHlYjaCQeM8470wsZOo6TqWkTLDqen3dlKwyqXMLRkj1AYCqdesXEbT/AfUEu9Xg1WSx1OMwNGXf7PuABTc6jPUn5cjnrXk9CdxNWLVhpl/qtx9n06xubybGfLt4mkbHrhQTXoHhe3ubH4VfEKC4hlt50+xK8cilGX96eCDzU/iGabwr8IPC1npcn2dtcMt1fTREh5dpXapb0Accf7P1y/RNevtV+C3jSPUJWuZLY2aJPKd0hRpRhCx5KrgkA9NxpN3GlY830/SdR1aYw6bp91eygZKW0LSEfgoNRXljd6dctbXtrNbTp96KeMow+oPNeteJtOs9L+G3hPRodetNIivbQX935sU5N07hSMmKNgQuSME/3fasHxDqeiXHwysdKl1631XXLC9Jt5YoJwVtmHKFpEXo3OPYYouFhfinM0lp4JU4x/wAI5av+JBz/ACrzuvQPih/x7+Cv+xZs/wCTVwABJAAyT0FNbClue3an8NLS4+BenarZWMaaxBbLfSSoPnmibLMD64VgR/u47147pGl3OtaxZ6ZaLuuLqZYkz0BJxk+w6mvo/QPE40T4oS+BbyQGz/s62gtg33VlSEEjnsyk/ioHeuO1DwoPhPceJPEuVyWNpoAzkq0oyz/VF3KM9cH2qUy2iD41eC9J8LaH4c/sqyjh2+ZBPMq4aZgqYZj3PDH8TXl+m+Gtd1mEzaZo2oXkKnaZLe2d1B9MgYzXt3xTDal8C/DV+3zyL9kldyMn5oCDz9SKwdDTx5pMWg6rrXiJNB0eIww21rM5/fxjHyiCMHcSOpbB5zkUJ6Ca1PIbq0ubG6ktru3lt7iM7XilQoyn0IPIrSs/CXiPULNbyy0HU7i2YZWaK0dlYexA5/CvZ/ilotlqvxm8J2txEnlXaRrcDp5iiRuDj1HFa3jvULbRvihoV9deKodKtbG3QmwMUx8yMu28jYpXBAC9f4RT5g5T5wgtbi6uktbe3lluHbYsUaFnZvQAc5q9qPhvXNI8o6lo9/aCVtsZnt3QOfQZHJ9q9v0rxH4JuPjVfahZ6lCkOp6Z5a3W1oQlyWAYAsBtYqoO7jJOOprA+IvgvxN4O8KSpb67JqPh57yO4bzSRNA/IU5zgqSRkjuAcCjm1Dl0KWrfC6DS/hPaa5FbX9zrV00TPGUb9wpySAgGfTJbP4V5v/YWrnTBqY0q+/s89Lr7O/lH5tv38Y+9x168V7b421PUIf2fvDVzFfXKXEzwLJKsrB3BjkJBOcnoPyrT8M6xH4f/AGbrTVntIrs2paSOKX7pk+2HYTj0ba34Uk3Ybirnzzd6fe6fOsF5aT28zKHWOaMoxU9Dg84NaNx4P8TWlm15ceHtVhtkXc0slnIqqPUkjge9etfCi8fx/wDEvUPE2twWzXdnap5SRqQqvnaHAJPIAP55qt4D8VazqHx5u457+4e3u5rmJ4HdtgRA5QBT024GPqfU07sXKjxSu/8Ag5pmm6x4/isdVsory3kt5cRyruUMACD+h/OqXxV0qz0b4laxZ2ESxW+9JRGvRC8auwA7DLHA7DFavwN/5KhZ/wDXCb/0A0N6CS96x3SReGz8aJ/BEvg7RWsGQCKdISsqnyBKSxzgjqOAOo59fPvGPgFbf4rt4W8PDctyyNDGzFvJDLuIY9cKMnudvrXu40rSbrxZ4q1LRYol8YWyJD5tyzMqloEMZC5ACkDGeuQ3bivHvhbqN7ffG4XPiB3fVZROjmQBWWVUIIwBgYVWGOMVKfUproaHjCy8K/Ci2stKs9GtNb16aPzpbnU4/MjRORny845IOB2A5JqPwVd+FviVeyeHte8Oadp2oyxs9reaVH9nLFRkgqMgtjJ5yDg8cCsT45RSx/FC8aTOySCFo+P4dgH8w1U/g3azXPxT0cxF1ERlkkZR0URt19iSF/GnbS4r+9Yk0/wefD3xjsPDerRRXkH2tE+dcpNE3Q4+h6diK7/xh/wjnhj4l6L4ei8GaNc2F/HCZD5B84NJK6fKc44wDjHPPPozxtc28/7RvhuKEDzLcW8c5H94szDP/AWWt/xp4m0TQvi/osWp6FBcTzWsKxak0h32u6WRQdpypAPOcAjJ5PApXuUkkeb/ABX8HaL4X8daVBpUQitr1UkktSxYId+04zztPpk8g9sCu0+KKeFvAA0k23gzR7v7aZd6yxlSAmzoR/vVynxb8LXWh+PtL1ObU7i/i1OUFHuCN8bIy5TgAbfmGMAdx2ye8+Nmu6Xop0I6l4ctdY837R5f2iVk8rHl5xjrnI6+lHYXc8w8FyaP4x+MGlJJoFnaadMkivYIN0ZKwuc9B3AP4V22tN4Y0r4t2PhIeDtGmsLkRI7rARMjyd85wQOD09ea47wHqVtrvxs0W70vS4NIiJb/AEaByUG2F9xBwOoB4969rTS/DuofErV7qOAL4psbeNoZZ3LIFaParqgIzgnB/DBGaHowiro8g8d6Z4e+G3xFBt9Ft9SsbqxEosLmTKQuXIyMgnGE4+p5xxXX6Pb+GNS+E934vk8G6Ml1BHMwgWI7CUJA968U8Y3uuXviu/fxG5bVI5PKlBUKF28AKBxjHT16969l8K/8mz6p/wBcbr/0I03sgT1Z5/YWcPxT8T6ZpWkaDZaGIkd7yW15Xy/ly5GM5B4Az1YdOTW14y1Hwx8PNSHh7w94c06/vrZB9rvtVi+0HcQCAozgHBGTjHbFWf2dXtx4p1dG/wCPlrIGM/7Icbv1K1wPxGilh+I/iFZgQ5vpGGRj5Scr+hFPrYXS56L4T03wp8W9MvrGbRrPQvEFqnmJLpqeXG6ngHy8kYB2gjryMEZOPHtV0250bVrvTbxQtzaytDIAcjcpxwe4r1H9nm1mk8cX9yocQw6eyuwHGWdMKfrtJ/4DXLfFi6trz4oa7La48sTLGcf31RVb/wAeBoW9ge1zY+B+iaZr3jS8tdWsYLyBNOeRY5l3AMJIwD9cE/nXY6JH4X1j4oav4MvvB+kLbRNItvPbRskg2c/Md3cZ5GP1rnf2eP8Akf7/AP7Bcn/o2KtHWPH+ieB/H/iO50zw7Lc63LNJE91dXf7tTkE7UC9CR65460nuNbD/AAp4H0DT/jhrXhq7tY7+wisjJbx3C7tpbynGfcBmGf8AGtDT08N3nxdv/Bdz4N0Y2Q3rDPDCyyLiPfljnB7jjHasD4PaxeeIPjDd6rqEgkurm1ldyBgD7oAA9AAAPYV6nDpemy6r4t1bwvDGvi+ItbvJcsXAYorLhcgANgYPqDnIBFJ7jWq0PIo/COkaP+0BD4dWBLrSzMP3Fx84CvDu2n1wTxnngVtfETVvDHgnxWNJg8C6NdQ/ZklLOpVtzE+nGMCuO+H95f6h8Z9Mu9UeR7+W8czmRdrb9rZBHbHTHau9+LPijRNG8crDf+ELHVZxaxt9onmZTglvlwBjim9xLa55z4P8Jv8AEfxxPFbQLp+nF2uJxDyLeInhFz35AH544rqfF2ueEfAeptoPhrwvpeo3Vr8l1e6pH9p+fuAM/eHc8AHIxXS/APULO91bxdJbWqWYuJop4rZWBEcZMmFBwMhcgZx3FeKeLI7mHxhrSXgIuRfTebnu285P49aN3YWyudHqvi3wz4g8L3sd14UsNN15dhtLjTUMULDcNwZAeu3OM5z7d+T0TSp9d1yy0q1H767mWJT2GT1PsBz+Fdhpvw0W/wDhjdeM21nyRAsh+yfZs7irbQN+/jJ9q1fg/pDQQ614raa1tpLK3a10+a8lEcQuZFPJY8cDqP8Abp3SWgrNvU3PjT4E0rSfDek6voNnBDBbkWtw0CgeYCPldiOCcqQT1JYVwnwm0yx1j4j6bY6jaxXVrIsxeKVcq2ImIyPqBXs3gvQn1j4V6j4O1LVdLvpwJFiezu1n8tWO9GbHORJk/gK8m+D9tPa/GHS7eZDHNA1ykqNwVIhkBB/Gkno0U1qmbXxA1vSfCXji80W08F+HJrOARnMts/mNuRWPzBwB19K038A+GPiF4Ek8Q+ELKTTdVgVlksRKXRpFGSnPcjG0jAORkdcch8a/+Srat/uQf+iUr0b4Ak6Z4K13VbtmSzWcvluABHHlmH4H9KHorgtZWOd+A3hvRfEP/CQf2vplte+R9m8rzk3bN3m5x9cD8q4/w94Mfxp8RLzSLAiCyS4lkklVeIoQ5AwPXkAD39M16N+zi2+TxQ2Mbjan/wBHUfAWS2HirxXG4H2tirR+uwO+/wDUpQ3ZsErpHP8AjHWfDPgLV28PeG/DGlXs9ooS6vtUi+0szkAkKCcAjufUkYGK0/DGjeFvi5ol9ANItNC8RWa7g+njZDIDnB8vn5c8EdRxg84rzPx7HJH8QvEayAhjqVwwz6GRiP0Ir0L9nW1mfxbqt4qnyIrHynbHAZpFKj8kah6K4k7ux5LqFjcaZqNzYXabLm2laGVc5wynBGfqKrV1PxJuYLv4j6/LbAeX9rZeDkFl+Vj+JBNctVolhRRRQIKKKKACiiigAooooAKKKKACiiigAooooAKKKKACiiigAooooAKKKKACiiigAooooAKKKKACiiigAooooAKKKKACiiigAooooAKKKKACiiigAooooAKKKKACiiigAooooAKKKKACiiigAooooAKKKKACiiigAooooAKkgnktriOeFyksTh0YdVYHINR0UAd5r/iLwr4yuE1bVo9T0zWmRVujZQxzw3BUABgGdChOOnI4H45ujeLLfwr4stNW0CxkW3gTypIrqXe1ypzu3EABcgjAAwNo6855WilYdzsEm8BR6wNS2609sH80aUbeMLnrsM3mZ2Z4zszj35q/pHxFB+LUXjTXIpWjVpMw2yhmVTE0aKMkA4yMnPPJrgKKLBc2tJ1e3sPG1jrMiyta2+ox3TKqjeUWQMQBnGcD1/Gk8W6vb694t1TVrVJUgu7hpY1lADAH1AJGfxrGophc6HwNrdn4b8Z6brF+k721q7O6wKGc/KQMAkDqR36VseF/Gmm6P4t168v7K4n0zWYbi3lEWBNHHI2cjJxnHBGfx4rhqKVgTsd/4f8AE3hTwy2sWttb6rdwapYTWUl3KqRyRK4wNsYYg9sktzgYA5B4KTYJGEZYpk7SwwSO2RTaKLBc9T8I3NnbfBPxGdQtmuLOTU4I5kjba4U7OUPIDDGRkEetY2k+KNC8HWmoz+HP7RutXvYGto7i9iSJbSNupUK7b34HPA46dRWXZ+KorT4d6j4Y+xu015eJcm58z5VC7cLtx7HnPcVzNKw7nb6N4n0GT4e3PhPXYr6AC9+2293YxpId+3bh1Zlzx79+2Kdf+LNBufh3/wAIpbWV/B9mvvtlvOzK5mOxlPmDI2fePC5wABzyTw1FOwrnU694kstU8EeFtFhjuFutJFyJ2dVCN5jhhtIJJ4HOQKk0DxFpcXhDVPDOsJdR293PHcw3VrGsjQyLwcozLuBHH3hiuSoosFztdL8WaSPDV14T1yC8u9GFybixu4FVLi3bkZ2ElSCCcru4yeehGLft4at7KWHTRqN5dSEbbi7VIFiGQTiNWbcTjGSwABPGcEYlFFgudzP4q0PxN4c03TfE0V9Bf6XF5FtqNlGkhki7JIjMvQDghv5nPNaq+iCKCDR4rxihYy3V2VVpc4wBGpIQDB/iYnPXpWXRRYLnpV54j0zxT8aPDmpaTDdRW32yxi23QUPlJFX+EkYwB3p3j+fwrffEHV21UanZXUN20cv2GKOVLhVwAQGZSj4HJ+YHrgVweg6kujeItM1R4jKtldRXBjDYL7GDYz2zipvE2sL4g8Tajq6wmAXkxm8otu2Z7Z70rajvodJffEU3PjfRNZi05Y9M0URw2dgXztiTjlsfePrjjA64q6vi3whpnj4+LLC01e9lkumuTbXQSJYmcksQwZi5GTgHbzjJNecUU7IV2d3oev8Ag+z+It34g1O21S6sBO9zaW4hjLeYzbhvy4GFzxg8nGfQpq2peC9f1y51XVdV8Tzz3Ll3K2UC+wAzKcADAA9BXC0UWC51/hXxNpmhaN4qsLiO7b+1bM29s0aKdrDdjflhgcjOM96Z4e8V2lr4av8AwvrdtNPpF5IJ0kt9vnWswAG9A3DAgAFSRx0Iyc8nRRYLncaL4n0XwXFfXXh97++1i5gNvDdXdukC2it95lVXfc3bkjHvnFVNH8T2Gn/DjxH4emjuTe6nLA8LoimNRG6sdxLZ5wegNclRRYLnWeC/FFl4csfEsF5FcO2qaVLZQmFVIV2GAWyRgfTJ9ql0HxbYJ4VuPCniK1uLjSZJvtNvNasPOtZcY3KG4YH0JHU+tcdRRYLm7fN4YtrGeLTRqV9dS4CXF2iwLAAwJIRWbeSBjJIAyeCcEYVFFMR2un6n4M0nWNN1yx/ttbiyMUxsWij2STJgn99vJVCw5+Qnk03QPGsEGt+I7rW7aSW31+CaK5NrgNC0jbt6Bjg45wCR25rjKKVh3O00LxHo3h7S/FWmwvfXceqWS29tM1ukZDc5Lr5jYGT2J+gqDwB4psPDOoaiuq2s09hqVjJZTtb482NXxyucDt0yPXtXJUUWC56D4e8VeFfDCa1Y2tvqt3b6rYy2kl5KqJJGGBA2xBiD15JbJ4wBznL0DxXaWfh/U/C+qwT3GiX0omSSHaJraUYxIoPDZAAKkjpwRznkqKLBc7fQ/E2i+Cvtd7oD399rE8DQQXF5bJAlqGxlwody79hkgD36VU0fxRZaf8OvEnh6aK4a71OS3eF0VTGojcMdxJyOBxgGuToosFzp/BPixfC1/eLdWzXel6jbPaXtur7WaNhjKn+8Mn8yOM5rW8MeIPCPg7xTa6xZLq2oGOQ4FzbxxGCM8MQFkPmPtJAztAznnjHBUUWC53nhrxfomkfEvU/EF3bXp0y5e6MMUKqZFWUnaCCwHCk556+tZ/gfxNY+G2137dHcuNQ0qaxj8hFba74wTlhxx71ydFFgudR8PPEln4S8bWOtX8c8ltAsgZYFBc7kZRgEgdSO9XfCXirR9P0XxDoWt292bHWBGftFoFMsTIxZflJAIyfXt3zXFUUWC53ll4o8M6f4P13wzBa6kYtSETfb2CeYzxuGAMe7Crx2Ynk8nIAzf+Emsv8AhVn/AAi/lXH27+1vt3mbR5ezy9mM5zuz7Y965WiiwXOs8DeJrDw2+u/b47l11DSprGPyFVirvjBOSOOPf6VZ8LeKNGtPB2teGNct7tbfUHSaO7skVpI3QggFWI3LwO/c+uRxVFFgud1H4q8PW3gPVvCtva6iFuZUuIr19haSRSOHTOEXAxwWPfnoOFoop2Bu52tv4o0jVvBNp4a8RpexNp0jvYX9miysiuctG8bMuR1OQ2eB2HNyHxl4f0/4ea94VsLK9LXpieK7lRA0rhwWMgDfIoCgKo3dyTzXn1FKwXO2i8WaRrXhKx0DxRBeB9N3Cw1CyCu6IesboxAZeB0IPA984GqPoCWi2+kxX002/c95d7YyRg/KsSkgdcklieBjHOciiiwXOt8beJtP8R2/h2OxguI203S4rKYzKo3Mg/hwTlevXH0rntIntbXWrG4vlke0iuI3nWMAsUDAsBkgZxnvVOinYLnV+MfFw1v4i3XijSRNbZlilt/MADoY0RQSASOq56mr/wAS/iE3j2+0944ZLe1tbcDyXx/rm5kYY7cADPYZ4ziuFopWQXZ6rf8AxM0S/wDg5F4Re0vv7SihiRZfKTygySBs535+6MdO9aPib4qeEvFdhpF5qekao+r6Y3nR28bIts8h2khmJLFMqOwPavGaKXKh8zPUPiH8RtJ8T6noevaKmoWmr6eVOyeNDEMNuBBDEkhvbkelXfEnjzwH4+gsrvxJp2t2WqWyeWzacYnV1znblz06kcDBbqa8iop8qDmZ19hqfgn+3NSW90a/j0a4txDbeTKslxAw2nzMtgFiVOR0AYjmtPW/HWmxfD0eDNBbU7m1kmEs91qRUEAEERxopOFyqnk9c8c8ee0UWFc9PTx94d1n4X2XhPxBDqcU9i6tDcWaI4faWxkMwx8rY7+vtSL8RdHX4Jf8IUba+Oo7SPN8tPJz9o83ruz046da8xoo5UPmZ1PgHxrc+BfEX9pQwC4hkjMVxAW270JB4ODgggH8x3rr9N8c+B/D3irU/Fem2OsXOo3Rd7e0nSOKGBnOX+YMSRycYHAOMdx5PRQ0mJNov63rF34g1u81a+YNc3UhkfHQegHsBgD2Fb/w38VWPg3xWNYv7ae4jSB40SEDdubAzyRxjNcjRRboF9bnp8fxUhtPjBc+LbOC6GmXixxXNs4XzGQRopwM4yGXI5Gcdsmsnx54v0fXfFVv4k8OW97p2oBg8xkCgF1xskUgn5uxGMcA85NcNRRZBzM9T1j4ieGPHmn2yeMtJvrbUrZSsd9pRQ7geoZHI474yfYjJpNJ+IPhfwJZXP8Awhuk31xqlwuxr/Vig2rxwEQ9MjOMj3JwK8too5UPmZ0fh7xKLPx7Z+JNZe4uSl19pnaMAu7cngEgdfpxXoeu/EXwB4g8Vad4mvtN8QSX1jGiR2oEIgYq5cFjuLHBY/XA4614zRQ0JSaO48cfEWfxt4msb+a2+zWNiw8i3Vt7AbgWYnjJOB7cD6nuPGHxK+HHjhbMavpviP8A0QuYjCkKH5sZz+8P90V4fRRyofMzvNF8T+F/DPxMsNd0ey1IaPaxuPKm2mdnaJ0z97H3mHccdvXS1j4qRy/FOx8XaVb3MUEUKQT282AZEyd68EjoeCe4BxxXmNFFkLmZ6B8T/F/hvxrfw6ppVje2moL+6mMyIFmjA+ViVY4YdOhyO/Azp+H/AImaPpXwpvPCVzY3kt1cW9yglVU8tXkDbDy2cAkZOOPevLKKLK1g5ne5paDrl/4b1u21bTZfLubdty55Vh3Vh3BHBrvdf8Y+BvHLxah4h0zV9N1gIElm00xyRygdNwcg9OnfsScCvMKKLAmepp8T9I8J+Hp9H8B6XdW0lwczajqDK0xOMAgLxkduw9Mk15azM7FmJZickk5JNJRQlYG7nbfC/wAZ2XgbxJdapfW9xcJLZNbokAXO4ujc5IwMKf0rG8Z61a+IvGGpavZQyQ293L5ipIAGHAznBI65rCootrcL6WO1+GHjGw8D+JbnVNQtZ7hHs2gjSEKSHLoc8kYGFb862dN+KcWlfFfUPE0ENydJ1Ahbi2IXzCm0YIGcbgwyOemRxmvMaKLILs9OufHXhWT4q6d4wtbHUreFWaS9txHGS0m0hWT58c5G4HHQnkmtPxR40+F/i/Wf7U1TTvExuPLWP90IVXaM443+9ePUUco+ZnR6b4pk8LeMptZ8L+ZBbLK4hhuOd0JPCSAHnjGeeoyDkA112v8Ai7wB43nXUdc0nWdL1cqFlm05o5ElwMAsHI6AcYAPqTgV5dRRYVz1W9+Ivhqw+Gtx4N0Kz1WeOZWBub4xoVJbdnC5yOOnFc3rvirTbj4faD4X0iK5jFrI9zfvNGqiacjgrhjkDLDnHAWuOoosHMzsvhl40i8D+K/7Ruo5pbKWB4Z0hALkHBUgEgZ3KO/QmtwePvDdn8YU8Y2FnqAsXR3mt3jRX85o2QkYcjBJBJznk8evmNFFkF2ep+KPE3w08U+I7jXb238VfaJlUNBGLdIyVUKOdxIGBzWb4p+Jzap4ci8MaBpaaNoSKA0Kvvkl5zy3oTye5PUmvPqKLIOZnpfwk+Iek+Av7Y/tS3vZvtvk+X9lRGxs8zOdzL/fHr3rlbPxZeaL42m8R6O5jkNzJKqSjh0ZidjgHkEHnn6Hoa56iiwXZ6fr/i3wF43uY9T13TdZ0zVyqrPJpxjkjlwAATvIOcDA4+ucU5/ihpvhrwzLoXgPTLmyE+TPqF84NwxIxkBeA2Oh6DsM815dRRyofMwJycnrRRRTJCiiigAooooAKKKKACiiigAooooAKKKKACiiigAooooAKKKKACiiigAooooAKKKKACiiigAooooAKKKKACiiigAooooAKKKKACiiigAooooAKKKKACiiigAooooAKKKKACiiigAooooAKKKKACiiigAooooAKKKKACiiigAooooAKKKKACiiigAooooAKKKKACiiigAooooAKKKKACiiigAooooAKKKKACiiigAooooAKKKKACiiigAooooAKKKKACiit7wTbw3fjrQbe5hjmglv4UkjkUMrqXAIIPBHtQBg0Vv+OIYbbx3r0FvBFBBFfzRxxRIEVFDkAADgcCsCgAooooAKKKKACiiigAorX/4kP/CKZze/2/8Aauny+R5G3892ayKACiiigAoorvfFdlZwfC3wRdw2dtFc3P2vz5o4VV5dsgC7mAycD1pXHY4KitfX/wCwPNs/+Ef+3eX9lT7T9r258/ndtx/D0rIpiCivUbT4YaboHhJPEvjq/ubSKYL9n0+zC+e5YZUEsCASOcY4HUg8VD4c0P4eeM9Q/si1l1nRdSmBW1e4ljmikYdj8oO4jtkZ6ZzwVcrlZ5pRXQeKPCV/4P8AEp0jVFDHKskseQssZP3lJH1HsQa9L8afDz4feAn046nL4jnjvmdQ0M0J8vbtySCgz94flRcXKzxSivSvid8MrXwbY2Or6Rfy3elXbCMefgurFSynIABBAPYYx3rob/4Z+B9C8BaX4m1m61/bdQQNIlpJEfnkTdwGTp170cyHys8Uorsr3RPDOua1o2k+CZdUee8kMc51PZ8hO3aRsHQDcT16V0eq+Hfht4a8SL4Z1aXXpbqPYl1qEbRpHGzBTkKQTtw2T1I7ZouKx5VRXX6Za+BLfUdYg1y71ma3iuNlhLp4jzKgZgWbdkcgKR9TXoGsfDT4eaJ4Os/E91eeJWsbtInjSN4DIBIu5cgoB0680NjUbniFFem+DfB3g/xp8QLvSrK51VNIWwM8LSuiTmUMgIPykEfM3Qdqsa34e+Ffh3xBdaPf3fivz7VtsjIYChOAeDtz39KOYOU8qopW27jtztzxn0rrfAPw/wBR8e6nLBbSra2luA1xdOpYLk8KB3Y8nGR0PNO9hJXORor0fVLX4W6Fqb6aP7f1YxHy57uGaNEDDrsBUbufXj0J6nmvGOn+HNP1O2/4RfUp76xntlmJnA3xOSwKNgDkYB6d+9K4WOdor1PSPhOuo/CK68UM9wNU2vcW0KsNhhQ85XGSxCuRg/3a8ytbWa9vILS3TfNPIsca/wB5mOAPzNCdwaaIaK9U17wp4F8CXlpo/iJ9av8AUpYVluJrJkjiiDZHyBhliMd//rVzq2PgSx8Xapa32oapd6HEn+h3FkE812+XruGCBlhnjOBx2ouFjjaK9u/4Vr8PP+EC/wCEy+2eJf7M27tm+Dzf9Z5fTZjr79K8t8Tr4ZW9g/4Rd9Ra0MI83+0NvmCTJ6bRjGMfrQncGrGHRXqfiP4TrofwqsfEivcHU8Ry3sTEbEjfOMDGQRuQHk968107T7vVtRt7Cxhae6uHEcUa9WJ/z1oTuDTRWor1rWPh54Q8A6bbt4w1a+vNWn+aOy0vao29CSXGcZ7nb3wDg1jJp3w31vSL6SyvtW0bUra3edIb1o5Ypiqk7EIwSxwOpHXgGi4+U8+or0T4U+AtM8eXOrW+oXF1A1tEjQvAyj5m3D5gQcjgelcp4o8Mal4R12bSdTjCyp8yOvKSoejqe4P6cg8ii+thWdrmNRXWweGLGX4U3XihnuPt0WqCyVAw8vZsVskYznJPf8KzfCPh+TxR4s03Rk3BbmYCRl6rGOXYe4UE0XCxiUV3PxS8DReBfEkVtZNPJp9zAJYJJiC2RwykgAEg4PTowrhqadwas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FG00qRIMu7BVHqTXo3jl7bwDqkXhjQrW0M1rAjXt/cWkcss8rDdwXDbEAIwFx1Oc15zG7RSLIhKspDAjsRXo/jOXSPiDeReJNO1aysdQlgRL7T76XyisijG6NyNrKQAOoPHvgJ7lLYo+GrOD4kePdGsLixtbBDGRetZRCIThNzFtq4ClhtXjvz7VVvvG3ka5KNO0bR00eKUpFYyadEweIHA3uVLliBy27OScEZpfDWsWXgHxtpWpw3q6okIYXf2ZWVAHBUqhbBYgHPQDPHTmmXvhnSrrXppbHxJpceiSyl0uJpSJIoyc7TERvLAccDBI6jNLqB0194W0bSPi34WFnbiTRNZ+z3cVtcJ5iqshx5ZzncOh57NjnGaW/8AF2laB8RbzSLbwzoZ0WPUZIboTWSySODJhyGP3QpB2qMKBjg1XvvGej6r8V/Dt7CTb6Do/kW0EkoIPlxnO9gOnJ/ICuQ8RXVpffEDVbyKZZLKfVJZVlXOGjaUkH8jQl3G32LvxL0K08N/EHVdMsF2WiOkkSZ+4HRX2/QFiB7CqvgH/koXh3/sJQf+jBV74patY658R9W1HTblbmzm8ny5VBw2IUU9fcEVleDry307xrol7dyiK2gvoZJZD0VQ4JP5U+gupo+K7m3s/inrtxdWSXsUep3BNvIxVXO9sZI5xnBIHXGK7fwbYal4tt9UsPEfhm1g02WwkmtLxNMS1aCRcbTGyqu4c8jntnjOcvQNe8PW3xv1LV9QukNhNc3L2t2F3JG7k7HII6YJ7cEg9BU/g240vwv4yvL7X/FdldzXdvNbpPA7zqWYffkfHAOMdzk8gYpMa3PKa9F+GdlpFxoXjC51fT47yK0sFlUFV3ggtwjEHYTjGRyK89mj8qZ496PsYrvQ5VsdwfSu08Eazp+meF/GVreXSQzXuniK2RgcyNk8DH1pvYlbm34PgsviP4x+0ajolja6fpGnPK1lpsRiWfax2qefvEvyc87ateHbbV9X8UR2fiXwvp6aFeM0ckcVjDALUHJVkkUBlwcc5ORnOa5L4deKLLw1rl0uqxyPpepWklld+VyyI+PmA74x+RPXpUVz4S063vCw8W6O+mbjtuEZ2lK9v3IXcGx2PGf4u9KxSZ0uk6Jp/h7wv421VIbXUtS0i9Wyt3niWWOJDJs83Y2VYnnGQcYp0GsPqnwh1nUr2306LULW8jt4bv8As633XCuMNFnZwyjLbhg9OaZ8LIYhaeKZotSXTJPs8cVvqF6gNqoL/Msqt8hZgAFBz/EQDijWPB2uazoNzdaf4q0bWrLT0NxJp+nSCIRAZ3OsCqqjjPOATzjNLqHTQzfsNn/wor7f9kt/tv8Ab3k/afKXzPL8ndt3YzjPOM1meHtT1VbeKy8O+H4Lq9Us8832BbyWQE8DDKwRQOPlAzySfS7/AGvp/wDwpX+xvtSf2j/bn2n7Pzu8rytu7068Vr6rLpOufDfw3Y6Rr9lposlddSsrqVkZ5SR+9wqnzBw2OuAwA5zTEVvirotrYt4f1SHTodNuNUsBLd2sAAjSYY3FQOFznoPT1zXA2ltJeXkFrF/rJpFjX6k4H867jx9qOkal4d8Lx6RqyXaadaG0lieIxyhwfv7T/CcepxXD2lzJZ3kF1FgSQyLImfUHI/lTWwnuek+NtRtPAXiBPDGiaRpUsNhFH9rmvbFJ5LyRlVzuZwSFwRwpGOab8RZ7S4+HPgKWwt/s1tKl6/kbiRG3mJuCk87QxbGcnGMk9ag8cjSvG2vDxNpmtafbC9hjN3a3kpjktpFQKRjb864UYK5PXio/H+raBeeDfB+m6Fe/aP7NS5jmDIVbLMnzkHoGKswHUAjNJdCn1IPihaWdpdeGTZ2Vtai40C1uJRBEE3yMXyxx1PA5PNYPgq3hu/HOg29wA0MmoQK6nowLjj8elbPxI1TTtUufDh028S6W00O2tZWUEbZELZBz9RXG29xLaXMVzbyNHNE4kjdeqsDkEfjTWwnue2ftHTznUtBtzkW6wyuvPBYlQfyAH515BoDTJ4j0trbPni7iMeP728Y/WvWNc8W+Gfir4VsrXV9Rj0TxDY/Mktwh8iQsAGAIzhThTzyMdxmsvwpovhLwVrMWu+IvFWm6jJZ/vrWz0otPvkxlSW2gAjqAcc4yRjBlaKw2ru51X7RMcW/wxLwJvMnUcclf3ff2OPzrs/iL4JsfHOq6DY3mrfYjCJ5REse551/d7gpJwMcdj16cGvnzx144uPHPipNQlU29nDiO2gZs+Wmckn3J5P4DtXo/xU+Iuly6l4Y1fwxq0V1d6bcSuyIGA2sFyGyBwQCD7E0rPQq61Od+Nfi291HXR4ZbT/sFlpMhEabs+dkAK+OgG3oP9o/QejeIU0CT4G+G18SS38Wn/ZbLLWIUybvJGPvAjHWuN+LOseDvGug2et6bqsKa3BGoa2cMHeM8lDxjcpJPX+914rW1vW/B/ij4V6L4dbxTZ2NzbQWpcyRO+xkj2leB15Io6IXVnnJ1jwv4U8XaLrPhCXVbmO1kL3KX+xWYdCqlVGMqWHOa9lvdF8BfGW0N7ZXQi1VY/mkjwk8fYeZGfvAcDP4Bq8aXw54Q0/xNokNx4sh1HTZ3Y38kVu8awqoBC5BLHd0zgY/l0HhjRNB8DeLbfxDc+OdJuLC1LtHHYu0lxMCpUKyAELnPPJ/DrTYl5nnniXQLrwv4ivdGvCrTWr7Sy9HBAKsPqCD+Ne3fET/k3jw5/wBcLD/0TXjfjXxH/wAJb4w1HWxEYUuHHlxnqqKoVc++FBPvmvTPG3izw/qXwU0bRbLVoJtRtYbQSQAMGBSMKw6Y4NN30BW1MT4B/wDJSP8Atyl/mtbPjy3+Gb+ONWbW73xHHqXnDz1tVi8sHaMbcqTjGOtc18GNb0fw/wCNZ7/Wr1LSAWLpHI+cFy6ccA9t35VreKtE8HeJ/F+oawfiBY2sN3IH2fY5HZflAx1APSk/iBfCeS19IfDTFh8AtTu7F/8ASzDezsUJDLKqkLz64VDx7V84MAGIByAeD616d8KfiXa+EorrRdcieXRrtt25U3eUxG1sr3UjGfpwDmnJXQouzPMK0/Duiz+IvEVhpFsD5l3MseQM7V/ib6AZJ+ldlq/gLw5d30114e8caCmms25Yr+d4pYgSflA2ktj14960PDtx4S8Dyaxqun6+moanb6aYbNvKZQ905YMyAj7qjYMk85Y+1O4W7nqvhjVNXi+I2p6E+i6jb+GoLSO00+SW1cRL5IxwxG0hstznkKteA+KdMn8A/EmeK3XH2G8W6tN3IKbg8fPfAwD7g1T0jxnrul6xZX/9q30wt5klMUly7K4ByVIJ6EcV6X8V9U8FeLNT0HU7TW4GZJ0tr4Kj7hbls7sY/h+bgcnd7VKVmNu6Oz3+AvjVp0PmsIdXjjxsDhLmHuQM8SIDnsRz2JrwPxt4SuvBXiabSLmVZlCiSGZVwJIznBx2PBBHqD1rsrPwp4b0Lxjba5bePNHTRra7W4jWOVnugqsG2eWAe3Ge/XHaub+JfjGPxt4vk1K3jaOziiW3tw4wxRSTk+5LMfpiiO+gS1Wu56h/zan/ANsv/buvK/ht4a/4Srxzp9hJHvtI2+0XQxkeUnJB+pwv/Aq72PxZ4eP7PJ8OvqkQ1XyT/owB3Z+0bwOmOmD1rlfDmt6f4Y+GutzWt+o8R6pIlrGkeQ8EAOWbOON3zDg/3TQr2YO10e0+Dr/WPF6eLdL8TaTqVpZXkrm0+120keIHXZsUsMAqFU8d2Jrzn4J6KNM+K+qWOoRr9s061mRM9nEiISP+Ak/ga5TwH471LRPGmmXmo6tdyWHm+XcrNO7oI2+UsRk5253fhXV+N/GOk6P8TNP8ZeE9Rt71pY9l7AoYbsAKc5A+8uACM4K5os9h3T1OY+MdzPc/FLWBPuAiMccat/CojUjHsck/jWP4f8C+IfFGn3N/pFks9tbMVlczIm04z0Ygnj0rv/GLeDPiZcQa3p3iC20XWHRY7i21JTGj44BLgEZxxnnIA6YrV8Cah4d+HPhzW7XVfFek3dxenEa6c7zgYUjqF7k/T3ovZCtd6nI/DS/vtI8KeNtU0+Vobi2tbdo5VGdreYcdeOcHj616Zb3Oh/HTwS1vOsdnr1mM8cmF8feXuY27j29QDXkfhDWNN0/4e+NbG6u0iu7+K2W2hIOZCrOTj8xXM+H9f1HwzrUGq6ZN5VzCe/KuvdWHcGm1cE7HfavouoeHPgrfaVqULQXUPicK654YfZwQQe4PBBp3w60rU9M8D+IvFOm2F3c6nMn9nacLaFndC2DJIAoyMDGG9QR3ra+J3xE0Pxr8NtOjs7gRak15HJNZNndFhHB+bGCMkc+hHSuX8ceKILGw8P8Ah3wrrEhsNNs/309pI8YluHOXJ6ZGRkem40ldoHZM9I+I+l3vi/4Nafrd3Yz2+r6dGJ54p4THIAPkm+U8gcb/AKKK+cq9q+EfxE0+107WNH8X6qxtZ8PE12zSBgwKumeTjG3j615HrFra2Ws3ltY3S3dnHMywTr/y0TPyn64xTjpoEtdSjRRRVE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dfpGr6ffeBLjwpqF8NOK341C3uXid43byyjJJsBYdiCFPfNT6Nq+neCbHV5LLVI9U1LULN7FBbRyLDCjkbnZpFVi3HAC47k1xNFKw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p3Xh/VLLQrLW7i0KadfM6W829TvKkg8A5HIPUDOKzKACiiigAooooAKK6HxT4Vk8MRaO8l5HcHUrCO9Cqu0xh+gPPP1rP1jQtS0Ca2h1S1NvJc26XMSsykmNs4JwTjoeDgj0ouOxn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3pmmXes6nbadYQtNdXDiONF7k/yHcnsK6O78K6Dp2qto994qVNRjfypXisi9rG+cENLvDcHqQhAxV74NXVta/FLSWuWVA/mxxsxwA7RsFH1OcD3Ncjqtld2et3lldI/wBriuHjkU8kuGIP15pdR9DbHgDXF8br4UmjiivmJPmO/wC68sKWMgbHK7QT68Yxniq2p6PoMGkPeaX4jN7PHOsTW01mYGYEE70+dty/KeuCMjIGa9E8ceIL/wALePfC9xYItxq+k6JFHeIQWH3XLqwHTCktnsCDWTqtv4R8YeCdb8RaTo8mhappbQtPCkpe3mEj7QF9D14AHTv1Cux2Rl6j8O4tF0fR9Y1bXYrew1K1juFKQF5dzqG2KmRuIB5JKgcc5IFZ2veDf7O0C18Q6XqSapo1xIYTOsRikhlHOyRCTtPuCR+Yz0XxIjvJPBHgG6kLPajTPKU9lcbf5qF/759qdpJ+w/s+a8bwbU1DUokslYfedShZl/BWGR6EUXYWRzWpeHru08D+HtYn1VnsdQlmWK2YNttyr7WOMkc4zwK6rxzpOgw+BPCf2S/sYHS0nlDx2kim+fKKTnbkH5f48daqeJ/+SIeBv+u97/6Naq/j5Cvg/wAB+XtNudMfaQc/Pvy4/AkUDM5/BtrpWi2GpeJNXbTzqKeba2lva/aJmi7SMC6BVPbnJ9OuM/xJ4Wn8Px2F2tzFeabqMRltLuIECQDhlIPKsCeRXo/xb1i0j1TRdQj8PaXqOm3emRG0ubhrjIUFiY8pKo4yD0z81cDr/im/1rw1pWmtpFnYaXZSy/ZfsqS4LEhnG53bOCwOO24e1CbYmkjnIIJbm4jt4I2kmlYIiKMlmJwAB65rs9S8CaZod0ml6v4rtbXWigaS3Fs8kMDEZCySg8E5HRSB645rN+Hs9va/ELQJrvaIVvY8ljgKScAk+xwfwp/xBtLuP4la/BLFIZ5NQkZE2/Myu25MDvlSuPrT6i6XOv8AiTbW1n4k8E22snZbW+i2i3YT5ztVm3KuMgk4IHbn0rhdY1PVPHXjCW7MTTX2oThIYE5xnhEHsBgZ/E11vxitprK98K2lx/r4NAto5Oc/MpYHn6isj4UXdrY/E/Q5rwqsXmsgLdA7Iyp/48RSW1xvexHe+E9E0jVG0jVvE/k6lG2yb7PZGa3hfurSbw3HfahxVW68E6jp3jWy8M30kUct5NDHFcx5eJ0kYBZFPG5ef0NUvFlrc2fjDWbe6DG4S9lDkjBYlyc/j1/GvUfEbJD43+FemyjbqFnBp6XSk5ZG3phW9CME/jRcLHNS/DXS9N8RPoeueMbOwvjL5cMa2ry5zjYXIIWPdkEZJ4Iziuc1LwZrGneNG8K+SJ9S81Y0EJyr7gCGB7DByc9Oc9Kn+Isk7fEjxA8rkyC+kCnPIUHC/kAK9cvLm2tf2orVrlkQPAI42ZsAO0BAH1OcAepou0OyZ5TdeFdB07VW0e98VKmoxv5UrxWRe1jfOCGl3huD1IQgYqD/AIQbU7fx3b+E9QK2t3NMsay43oVbo6+qn/63BBFYuqWd3aa3eWV1G4u4rh45EPJ3hiD9ea9k1xhH8YvAFhKyvfWVlZw3ZB5WTLHafQ85/wCBChsSSZ554h8F2/h63uIptetp9XjuvJXTYYmMhQkgOx6KSADt5I3DODxUupeCtO8O3MGn+IvEBs9UkRXkt7a0+0LbbuQJX3rg4wcKG/lke6Sx+NL3epOqpB4gMlw56LtuMsfoMGt74n6mmmfELVIr7wrpFy0jrJHcTG53TIVG1vlmCnjjgDkUahZHKXngi/07xlbeHL25tIHuWTyrtn/cPG/3XDY5B6fUYrI1rTDo2tXmmm5guTbSmMzQNuR8dwa1vEmt6v4x1DSRNpccMsdpHaWVvZwyfvIwzBdoZmLHJI69q5+4t57S5ktrmGSGeJikkcilWRh1BB5BpoTIq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VmRgykqwOQQcEGukHj7xF5iTvdW8t3GAEvJrGCS5GOh85kL5HY5yMDBrmqKAuadh4h1bTdb/tm2vpBqJLFriTEjMWBDbtwIbIJznNSan4m1XVrUWlxNDHaiTzfs9rbR28bPjG4rGqhm9zk1kUUBc9T8a6rqnh3Q/Bf2K42xXOgxebHJEskUoJ3YZHBVsbh1H864DWvEereIHgOp3ZlS3TZDEqLHHEvoqKAq9B0HOKr3urahqMNrDe3s9xFaxiK3SVywiQAAKuegwBx7VTpJDbuaV3r+p3uiWOjXFzv0+wLtbQ+Wo2FzluQMnJPcmp4vFWrxaGujNPDNp6bvKiubWKbyd33jGXUlCc9VI5561jUUwubul+Mdd0jTm062vFewZt32W5gjuIgfULIrAH6VR1TWtR1qWN7+5MoiG2KMKEjiHXCIoCqPYAVQooC4V0snj7xJNDCk1+kssKeXFdSW0TXMa9cLMV8wdeu7Nc1RQI0tX17U9dNodTujObO3W1gJRV2xLnC8AZ6nk5PvWaDg5HWiigDpU8e+Ilkime6tri6hx5d3c2ME0646YldC/HY547VkprWpJrcetG8lk1KOZZ1uZj5jb1IIJ3ZzjA61QoosO5b1HUrvVtTuNRvpfOu7iQySybQNzHqcAAfpVjW/EGqeItWbVdUuzPesFBlCKh+UYHCgCsyigR0o8feIvMSd7q2lu4wAl5NYwSXIwMA+cyF8jsc5GBzWTba1qVprcesxXch1KOXzhcSYkYv13HdnJ+uaoUUWHcsX17calqFzfXcnmXNzK00r7QNzsSWOBwOSelbVv458Q2+mw6ebyK5tYBiFLy1iufKHopkVio9hXO0UCuag8R6wNdi1v+0Jm1KFg0c7HcVx0AB4wBxjGMcYqrqWpXmsalcahfztPd3Dl5ZGwCx/DgfQVV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1fwB8H7bxv4Zj1dtaltG854pIhbB/u46HcOx9KzbTwr8OL6f7PH49uLeRmCo9zpzKhyfXOAPckV658BP+Sb/APb7L/Ja+XqhXbZbskj0Txn8H9b8J2MmqQTw6npSAM1xCNrKp/iZMnjnqCfwrzuvp34F6o+tfDqbT74idLO4e2VJF3AwlQwU56j5mGPTArzHwT8PNJ8Q/EfxD4d1CW6W304ziNrdwrEpMEGcg8YNNS7g47WPMKK9vv8A4O+H9B03XL3VtVaOVI7l9KtHuEVnVEJUtxlySM4XHHXrgeIU07ktNHoXwj8HaR4116+sdXM+yG186MQybTncAex9a9B8Q/CX4beFrWK51rWNWtIZn8tGMgbLYzj5Yiegrmv2d/8Akd9S/wCwa3/oyOvVvip4G1Dx3o1jZ6dc2sElvcGVjcFgCNpHG0Hnmob940ivdPDfHGlfDqy8PQS+EdXub3UPtSpIsxb/AFW1iTgovfaPxqP4T+Brfxv4knh1AS/2dawF5jGdpLNwi57Hqf8AgJqHxv8ADHU/Amm2l5qF7aT/AGmUxBbfecEDOSSBXqfw6lsfhv8ADzStQ1NQtz4hv4lyTgpG3CMf9kKC3/A8U29NCUtdTh/i/wDDew8FRaZeaOJzZzlopjM+4rIOV59xn/vmqPgjSPh1feG5pvFmsXFlqAuGVEhY58vC4OAjd91fQHxK8Of8JR4D1Kwjj33SJ59txk+YnIA9yMr/AMCr46oi7oJKzPpKw+BXgfU9Pt76z1DVpra4jWWKQToNykZB5jyPxrltU8IfCPSzqdl/b962p2oeMQzyFQJVyNuRGAeeOtev/Df/AJJv4e/68o/5V8s+Pv8AkoXiL/sJT/8Aow0o3bKlZK9j0r4afCnw34y8GRapfy6hHdefJHJ5EqqpweOCp7EVxPxS8Lab4P8AFqaVpfnmAWschaZwzMxLZPAHoK9r+An/ACTf/t9l/ktU/H/wcvPGfiubWYtZhtkkjRBE8JYjaMdc0c1pahy3joYXgL4PeGfFXgbS9YvZtQjubhZPM8iZQpKyMvQqey1x+q+F/CuifGCTw1ftdJox8uHzhMA8TvGrBixGMbm544Bz2r6I8D+HJPCXg+w0OW5W5e18zMqrtDbpGfp/wLFfNfxn/wCSs63/ANsP/REdEXdikrJHqupfs/8AhxdJvP7NuNRa/wDJY23nToV8zHyg4UcE8V4p4H8KyeKfG1lokyyRxmQtdcYZI05cex42j3Ir6K+D3jA+K/BkcVzJu1HTsW85JyXXHyOfqAR7lSag8Q2ekfDMeJvG8AVr/UgiQQsMASnqB6hm+dv904oUmtBuKep4T8S9F8O+G/EzaN4fe6lNsP8ASpZ5Q/7w87FwB90dfckdq4ypJ55bq4luJ5GkmlcvI7HJZickn3zUdaIzZq+GtEl8R+JdO0eHIa7nWMsBnYvVm/BQT+Fez/EL4M6FovgzUNV0NLv7Xa4mKSS7x5YPz8Y7A5z/ALNYnwR0630y313xxqK/6Lplu0cRPd9u58f7W3ao9d9e9aVfWfivwrbXmxXtNRtQXizkYZcMhI9MkH6VnKTuXGKaPiSvfPBHwc8L+JvBGl6tdzaglzcxlpDBOoXIYjGCp9K8X8SaJN4c8Saho8+S9pM0YYjG9f4W/FSD+NfUvwe/5JTof+5L/wCjnpzemgoLXU4Sy+HXwvvPFd14XS61VdWtuDHJLjzMKCSp24OAc4+vHFct8TvhCngzTV1nSr2W50/zBHLHOB5kRPQ5AAIzx0GCR1zx6np/w3urb4t33jW7vITb5Z7eCIMzktHsJbgY4LcDOeK5D42fEGSfSW8MW+lX9slyyvNcXkBiEiKwYCMHk/MFOfbHfhJu+hTStqUfhn8KvDfjPwZHqd/JqEd0J5InMEqqpxjHBU9jXGfFTwrpXg7xXDpWkm4aEWiSSG4cMxcs3cAcYC9vWvafgJ/yTf8A7fZf5LXl3x8/5KR/25Rfzamm+YTS5blL4S+CtJ8b6tqNlqpukWG3WWN7eQKQd2CDkHPWuY8Y6VbaH4w1XS7Pf9mtbhoo/MbcxA9TXoX7O/8AyO+pf9g5v/RkdcH4/JPxD8REkn/iYzjn/fNP7RL+E52vcvhz8IPD/ivwRY6zqcl+lxO8v+omUKyq5UcFTj7prw2vrj4e3FpoXgrwjo1xIVutQtGmgU/xHHmsPrh/0om7LQcEm9T5w+InhUeDvGd5pUXmG0wsts79WjYcfXByuf8AZro/hH8ObPxxNqU+qtcJY2yLGhhYKxlY54JBHAByP9oV6N8ffC39peGrfX7ePNxpr7JsDloXIH44bH4Mxrovh3Y2fg3RNG8LTfLq15bSahOmOQ2UBDDsQGCj18s1PN7o1H3jxr4vfD3SPAqaMdJku3F35wlNxIGOV2YxgD+8fyrm/AvgHVPHepyW9iyQW0ADXFzKCVjBPAAHVjg4HHTqK9i/aKsvM8KaTe94b0xfg6Mf/ZBXWfCLS4dL+GekeUiCS5Q3MrqOXZySCfcLtH4Uc3uhypyPP9c8AfDH4f2VuPEd3qF5eTLlY0chpMYyQq4CjP8AeP4nFPs/hV4B8daJLfeENTu7aWM7CJCXVH64dGG7p3Bx9cVwPxnvnvfijqoZ2aO3EUEYP8IEakj/AL6LH8a6D9nm+aHxpqFkZMRXFgX2/wB50dcfozU9bXuF1e1jzzxV4V1Pwdrcml6pGolCh0kjyUlQ9GUkDI6j6g10Hw9+GGpePJJLgTCy0yF9klyybizYztQcZPTPIxnv0r1/4/6XDd+BIdQMa/aLK6TbJ3CPlWX6E7T+Ar0Pw3o0Hh/w3p+lQRrGltAqEADlsfMxx3JyT7mk56AoankGveBPhR4Gijh167vpruRN6RGVmlYdM4QAAZ6bsdDzxUFn8NPht4x026u/DOvXlu1su6bf8whBBPzI4DY4PIOODzXkvjPVZdb8aaxqErlzLdSbCSeEB2qOfRQB+FZtjql9phnNjdzW5uIWgm8tiu+Nuqn1BqrPuLmV9jsPhd4U0fxh4vudJ1OS5+zC0kkheEhGLBlAJ4IHyljiuv8Aid8KvDvgzwa2p6dJfSXJuI4gbiZWABzngKPSsX4B/wDJSP8Atyl/mte5fEfwZN458NxaVDepaMlys/mOhYEBWGMAj+9+lS3aQ4q8T5/+EvgvSfG+s6hY6s1wqw2wljaCQKwO4A9Qc9a3viv8M/D3gfwvaXmmTXr3c16sR+0Shhs2OTgBR3C/nXoPw1+FNz4D1661GfVYbtZrYwBEhKkEsrZySf7v61lftFf8itpH/X6f/QDRzXloHLaOplfD/wCEHhnxX4D0zWL6TUI7q483zDDMoB2yOg4KnsorzX4k+HdP8KeNbrR9MaZreCOM5mbc25kDHJwPWvoD4ISvJ8LdOVjkRyzKvsPMY/zJrxL41/8AJVtW/wByD/0SlOLfMEkuW5kfDnQLHxP4707RtREv2W583f5T7W+WNmGDj1UV6j45+Dnhfwv4J1TWLWbUpLi3jUxiaZSoJdV5AUetcD8GP+Ss6J/23/8AREle+/GH/klOuf7kX/o5KJN8wRS5WfI1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1D8BP+Sb/9vsv8lr5er0Xwb8XtS8F+H10iz0uznjEjSmSVn3Et9DjsKh0/4lWWkTC407wP4eiuVIaOWSN5ChHQjc2QfoRUpNNltppHrnw1tU+HPwnudY11Wt2ldrySJlw4BAVEwf4jgYH+3zXF/Ai9l1P4la5fznM1zZyzSH/aaZCf1NefeLfHviDxpOratdjyEOY7WEbIkPqF7nk8kk+9O8DeNrvwJq1xqNnaQXMk0BgKzEgAFg2eO/yilyuzDmV0Xvi7cS3HxR1syuW2SJGueyhFwBXE1seKfEEvirxJea1Pbw28t0VLRw52ghQvGfXGfqax6pbEvc9f/Z3B/wCE21I44/s5v/Rkddb+0V/yK2kf9fp/9ANeOeCPHN94Ev7q80+1tp5biEREXG4hRkHPBHpWp41+Kuq+OdDg0zULCygWK4FwJLcMCSFZcck8fN+lS0+a5SkuWxheDNAn8WeLNO0UNIYppQZiD9yJeXP/AHyDj3Ir3P4l2ngXXNTtdM1rxWdMfS4/LWzhThNwU8/Kf4QteK+CPHF34Fvrm9sLC0ubmeMRb7gMdiZyQNpHUhfyrD1jVJ9b1q91S6x593M8zgdAWOcD2HQU2m2JNJH2f4c1Ww1fQ7a407UhqMCKIjc95GUYJPv3/GvlX4peGf8AhFvHt/axpttLhvtVtxgbHJOB7Bty/hVjwT8U9Y8DaTcadYWtpcRTTed/pAY7WwAcbSOoA/Kq3jf4h3vjyOzOpadYwT2pbZNbBgSrYypyTkZAPtz60oxaZUpJo+mfhyrJ8OPDwZSp+wxnBGOCMj9K+V/H3/JQvEX/AGEp/wD0Ya7LSvjxr+kaRYaZb6ZpjQWdvHbqZFkLMEULkkMBk49K871zVX1zXb7VZYkhkvJmmdI87VLHJxmiKaYpSTR9I/AT/km//b7L/Ja8o+OsTR/E24Y4xJbQsv024/oag8J/GDWvB/h6HR7DT9Plijd33zq5YljnswrnfGfi668a64urXttBBOIVhZYc7TtJ55JPehJ81wcly2PpX4Mgr8J9EBHac/8AkeSvB/jSu34r6yc/eEB/8goP6Vc8N/GnW/C/h2y0Wx03TpILVWAeYOWbLFj0YDvXIeLfEtx4u8SXOtXUEUE1wEDRxZ2jaoXjP0oSadwlJONj0X9nZnHjPU1BbYdPJIzxnzEx/M/rXWftFZ/4RfSOfl+2nI/4Aa8c8EeOb7wJf3V5p9rbTy3EIiIuNxCjIOeCPStLxr8U9U8daNBp2o6fYQiG4E6y26sG4Vl2/Mx4O7P4Chp81wUly2OEp0cbyyLHGrO7kKqqMkk9AKbWjoOrNoOu2eqpbQ3MlpIJY4ps7C4+6Tgg8HB69qsg+iNT0Pw34b+F+meDdf17+yDcoJJ3jG5pXBDuOh43EDPoBW98MZ/DdpobaF4f8QNqyWjGX94MNGrnOAMDjOT9TXzZ418a6h451eHUdQhgheGAQLHACFwCTnknklv0FJ4L8Y33gfXH1Swiimd4WheObO1lJB7c9VBqOV2NOdXPS/2hfDXkajp/iSBMJcL9luCBxvXlCfcrkf8AABXpnwhRo/hXoQYYJjkP4GVyP514b4l+Mur+K9AutH1PSdM8icDDxK4eNgQQwJY+n5ZqXQPjbrvhzQLLR7LTdNaC0j2K0yyMzckknDAd6Ti7WBSSlc63RJ79P2nNShtml+zSNJ9qVCduwQ8Fh0+/t69zXcfGe1srj4YapLdoheDy3gcrlkk3qBt9MgkfQmvK4/2gdZhMskWgaRHPLgySKrjewGMn5sn864rxf8QvEHjZ0XVbhFtY23x2sC7I1OMZ7kn3JOMnGM0cruHMkj2f9nnU4JvCOoaZ5v8ApNveGUxk9I3VQCPxVv8AJrA+O3g3Wb3xJa63pun3N5bPaiKX7PGZDG6ljkgDgEEc+oNeQ6D4h1Xwxqi6jpF29tcqCpYAEMp6qwPBHA4PoK9Utf2i9aSELdaJYTSY+/G7oPyOf502mndApJqzNf4E+E9T0ObVPEGsWslhbvbiKL7SvlllzuZiDghRtXk9c+1eK+JdRTWPFOralECIru8lmQHqFZyR+hrqPF/xb8S+L7X7FNJFY2J4eC03L5v++SSSPbge1cHTSe7JbVrIltreS7uobaIbpJnWNAO5JwK9w+NeryeGvEHg6HTTsbSIjPCCeo3KoB9RiPHTua8Z0XVH0TXLHVI4Y5pLOZZ0STO0spyM456gVreNvGt9461a31G/t7eCWG3EAWAEKQGZs8knPzevam1qCdkfXumX9nr+h2t/CFltL2BZArAEFWGcEfoRXhPh/wAXHxL+0dDerMGsz51pbHPHlLE+3H+8wLfVq47Q/ixr2g+DZPDVtHbNbskqJO4bzYg+fukHHBJIyD1rmPDuuT+G/EFlrFtGkk1pJvVH+63BGD+BqVG1ynO9j6Y+OFiLv4X30ve1mhmH/fYQ/o5qr8EPFdrrPgyHRjJjUNLBR42PLRliVYewB2n0x7ivLdb+OOua/od9pN9pWl/Z7uFomMayBlz0YZYjIPP4V53pmq3+i38d9pl3NaXUf3ZYm2n6e49QeDSUdLMHNXuj0L456Dc6b8QJ9TaEiz1FEkikVfl3KgVlz65XP/Aq6D9nbRLo6xqmvNGy2i2/2RGI4d2ZWOPXAQZ/3hWTB8eNYmsFs9c0TStWjAwxlj27z6sOVz9AKZffHnxE9l9j0jT9N0qEDCGGIs0Y9Bn5f/Hadnawrxvc679oLxRaLpVp4ZhkD3rzLczhefLQAhQfck5+g9xXoXw78WWni7whZ3UMoN1BGsN3GeGSUKMnHoeoPp7g18g3l7c6jeS3l5cSXFzK26SWVizMfUk1e0HxJrHhi9+16NqE1pKcbthyrgdmU8MPqKHDSwKetzV+IugXXh3x1qttcROkUtw89u7DiSN2JBB6Hrg47g19SeHNH0i58NaNdNptlJIbKBhK1upb7gOckZrw5fj3qF3bLDrPhvSdQ24wWUgZ9cNuGfpikvP2g/ETw+Tp+l6ZZxhdqfIzlB2xyB+lJpsacUN+CwA+Lt4AMAQ3HH/AhXoX7QCM/wAO4GHRNQiY/TY4/rXhXg7xxqHgzXrvWLS3t7i5uYHhYTg7RudWJwpHdf1ra8X/ABc1jxpoDaTqFhYxR+asoe3Dggrn1Y+tNp3uJSXLY3/2dkY+NNTcD5Rp5BPuZEx/I12P7RMJbwZpk+RhNQCY+sbn/wBlrxjwR46vvAl7d3en2ltcTXEQiP2jcQoBz0BFafjX4rar450KHS9QsbKBYrkXAktwwJIVlxgk/wB40NPmuCkuWx7b8Df+SX2X/Xeb/wBDNeM/GiCWT4rarsidsrBjCk5/dJU3hj4z6x4U8MWmiWOmWEkdtv2yzbyW3OWOQGHdq1P+GiPE/wD0C9I/74l/+LoSadxtpqxg/B6Ca3+LmiJNE8bYnO11IOPIk9a95+MP/JKdc/3Iv/RyV8/S/E3UJPiLF4z+wWovI4zGICWMf+rKZ656H1rT8RfGrXPE/h690a+03TUgukCl4VcMuGDAjLEdRQ020wTSTR5pRRRVmYUUUUAFFFFABRRRQAUUUUAFFFFABRRRQAUUUUAFFFFABRRRQAUUUUAFFFFABRRRQAUUUUAFFFFABRRRQAUUUUAFFFFABRRRQAUUUUAFFFFABRRRQAUUUUAFFFFABRRRQAUUUUAFFFFABRRRQAUUUUAFFFFABRRRQAUUUUAFFFFABRRRQAUUUUAFFFFABRRRQAUUUUAFFFFABRRRQAUUUUAFFFFABRRRQAUUUUAFFFFABRRRQAUUUUAFFFFABRRRQAUUV0+q+ANf0bwtaeI7y3jXTroRmNlkBbEillJHbj+YoCxzFFFbPhnwtq3i7VDp2kW4lnEbSMWbaqqO5PbJwPqaAMait1vC13B40g8MXk0MN291FaySK29I2cqOvfG7n6VvfEv4eJ8P7zT4otUF6l5GzYaMI6FcA5GTwc8H2I7UrjszhKKKKYgorvvhn8OE+ID6l5mqfYls1TAWMOzM+7BxkcDb+Oa4vUrI6dql3YmVJTbTPCZEOVfaxGR7HFK/QdupVooqxZWN3qN0lrY201zcOcLFChdm+gFMRXopzo0bsjghlOCD2NNoAKKKKACiiigAoor1L4TfDPTPHVlqd1qtxewx20iRw/ZXRckgls7lb/Z6e9Juw0rnltFWL9bVNRulsjIbQTOIDIQWKZO3JAAJxjoBVemIKK6b4f8AhqDxd41sNGunmjtpt7SvCQGVVRm4JBHUAdO9b3xK8CaT4U8UaXoWiT3s893Grv8AaZEbBd9qAbVXHQ/mKV9bDtpc87or134p/DLw34F8PW13YXupS3txciJI7iWMrt2ks2AgPGAOvevIqE7g1YKKKKYgord8L+D9b8YXzWujWZmMYBllYhY4gehZj+PHU4PFdW/wT8TvbSy2F3o+pSQ8SwWd5udG/uncAAfbPaldDs2eb0U+aGS3nkgmUpLGxR1PYg4IplMQUUUUAFFFekeCvhWni7wZqOvNrKWj2zyIkRjBXKKGy7bhtBz6cdeelJuw0rnm9FOjjeWRY40Z3Y4VVGST6AVNfWN3pt49pfW8lvcx43xSqVZcgEZB6HBFMRXortj8Obif4dR+LtM1GG/CEm8s4k+e2UHqTnnAwSMDAOeRzXE0XG1YKKKKBBRRRQAUVq+HPD1/4p1220fTVQ3M5ODIcKoAJJY4OAAKTxFoF74X1650fUPL+1W+3f5bEr8yhhg4HZhQFjLooooAKKKsw6de3FlcXsNpPJa2+POnVCUjyQBuboMkgUAVqKKKACiiigAorq/h74OXxx4nGkvfLZxrC0zPt3MwBA2qMjJ5/IE9qo+MvDn/AAiXiy+0T7Ut0LYriYLt3BlDcjJwRux+FK+th20uYVFWp9OvbWzt7y4tJ4ra53eRLJGVWXGM7SeuMjp6103gTwJ/wnLalbwavb2l/bRB7e2lXJuDznnPAGBk4PUcU7ha5x9FT3lncafezWd3C0NxA5jkjcYKsDgg1BQIKK1PDug3nifX7TRrAxrc3TFUMpIUYUsSSATjAParHizwnqfgzW20rVBGZdiyJJCSY5FPdSQD1BHTqDRcduph0UVteJvC2p+EdQisdWSJLiWEThEfdhSSBn0PynigRi0UUUAFFFFABRXpHw9+Fa+OtA1DUm1lLJreQwpH5YbkKG3NyMLzj8D6V5uRgkUrjsFFFFMQUUUUAFFFFABRXc/CzwTZ+OvEtxYahNcw2sFq0xe3Khi25VAywI7k9O1UfiL4f0rwt4yudG0ma5mhtkQSPcOrMXZdxwVUDGCB065pX1sO2lzlKKKKYgoortNF+FnijX9Bg1qxgtvsEyuwkluFTAVipJz05U/hQ3YaVzi6K7nVvhJ4t0nS31I2kF5ZInmNLZzrIAmMlsdSPoK4ai9wasFFFeofCb4aaZ47tdUudVnvoY7Z444Tauq7iQxbO5Wzj5enrSbsCV9Dy+itPxHZ2WneJNSsdOklks7a5khieVgzOqsRkkADnGelZlMQUUUUAFFSQwS3M6QwRPLK52okalmY+gA61M2n3EOp/wBn3KG2uBKInWcbfLbOPmz0x3oAq0V6J8SvhingC102ePVhei6Z0ZWi8tgVAOQNxyOfw465487pJ3G1YKKKKYgooooAKKKKACiiigAooooAKKKKACiiigAooooAKKKKACiiigAooooAKKKKACiiigAooooAKKKKACiiigAooooAKKKKACiiigAooooAKKKKACiiigAooooAKKKKACiiigAooooAKKKKACiiigAooooAKKKKACiiigAooooAKKKKACiiigAooooAKKKKACiiigAooooAKKKKACiiigC1ptjLqmqWmnwDM11MkKD/AGmYAfzr638XaRZ+Ivh1rOiaaVk+zQmGOOPkpLEAyp9cqo/Gvnv4PadFd/EG2vLnAtNLhkvp2P8ACEXAP4Myn8K9K+BXiuXWdU8TWl0/725uTqSJ7ucSfl+7qJGkPzPn+zs7jUL2GztIXmuJ3EccaDJZicACvrX4aeD7Dwb4de0jlim1IuP7QmQ5xJtB2Z9FDD8ye9ebavpOnfB2bV9fDQz61fzyx6JABkWsR6yNnuA2PyH8Rx1Ph+eXQv2fbnU7qST7ZcWdzdPMSSzyys2xiT3O5OaUndBFWZ4rpOhX3xO+IGpJZzRwSXUk14XlyVRS+ccc/wAQFP1/wXqsHxCs/C11qyX+oTmKMzlnYR7+gOecBcH6Gu8/Zy0vfqGt6swI8uKO2Q9juJZv/QF/OofBBbxT+0PqerE+ZFaSXEyseQUX9zH+hU/hTvqK2iMTU/gjq+lXca3es6Vb2ZTdLfXMpihjJOAuW6scHgenJ5FZ/jn4Ual4L0mHVv7QttQsJHWPzIVIZSwJBI5G3jGc+nrWl8bNdutf+If9iwNvt9P228Ma/wAUrgFj9ckL/wABrtvjhNHoXw20Tw9HIzM0kcYP96OGPBJ/EpRd6BZann3hT4Za3qnhGTxTa63Dptp5cxckyKxjTIY5Ucj5T+VYHh7wTc63pF1rd3fW2l6LauEkvbkMQWOPlRVBLHkV7X4gY+Ef2coLRWaOe4soocYwd0xDSL+TPWT8KdZ8KeJfASeBtcWBbhZH2xSnYZ9zlgyN/fBOMZzgDqKOZ2uPlV7HmXiDwRZ6X4dg1/S/EtjqunS3P2UFY3ikEmC2ChBxgDJyR1HrXufw/wBIsfB3wsvbyLWLGQTiWcamiMIxxsXORuIBHTHUnFeP/FH4fy+Aru2itL2a40i9ZnhSQ8xuuAQ2OCcMMHAzzxxXpfxMH/CK/ArTtEACSyrbWjgHncB5jn8Shz9aHrYFo2eSeHvh9N4p8W3ehaTrFlcLb2/nm9CuI3HyAgZGc5fHI7Guhb4HataWesX2p6nBa2WnRSSLKImdp9ibiVUkYXPGT1xwK6f9nTS9kGu6zImFJjto5D0GAWcfrHXmHiXxvrvijxDeO2rXaWd1K0cduJ2WJIicBSoOMYxn170Xd7Cskrsk8K/DjWvFGnz6or2+n6TArM99esUjIX723AJOMHJ6cdc1o2vwuOv6be3nhLX7XW2stvnW4gkgk5zjaHGDnBxyM4PfivT/AI1zQeGfhjp/h/TFEEE8yQBF7xICx/HcEye/NYn7ONnIZ/EF6ciMLDEPQnLE/lgfnRzO1x8qvY8KIIJBGCO1S2trPe3UVrawvNcTOEjjRcs7E4AA9a1/GksE3jnX5bbHkvqE5QjoR5jcj2rufgDpcN94+mvJk3Gxs3ki56OxCZ/75ZqpvS5CV3YjuvgxLo+m28/iDxTpGk3dywWC3nYkE9wX7YyMkAgZ616N4f0q8+HHwP1ttQxFesLiX5GDAOwEUZBHUHCH6GvK/jTq02rfEy9twzPFZKltCo7fKC3HruZv0r0v4wTz6H8HNJ0eaXNzKba2m5zu8tNzH/vpF/Ood3a5asr2PIvCfw31jxXYXGqLJb6fpNurNJe3jFUIX723AOcc5PTjrV+4+GBu/DV1r3hjXbbXbSzyLhEgeGRMKC2FbqBn8R09K9i8Yf2J4e+C9jpt619Fps0VvbF9NRGckjeT8xAwxU5Oed3vXDeCPiL4C8D6bf2dnb6/dC7bc5uYYRnAwF+V+nJ7d6d29UHKloyH9nfTTP4q1TUioKWtoIgT2aRhg/kjfnQXPiv9phef3VpfYHcKLdc/qyfrXWfAu1h0T4c6pr1ypRZppJWf1iiX/HzK5n9n+xl1LxjrWuzgOYYNpZuvmSvnP5I350nu2CWiRF+0RqxuPFGl6UrApaWplIHZ5G5B/BFP41j6N8I49Qvxpl54w0W21RgR9ihk8+RWAOUOCBuB6gE9/SpPEOg6j8SvjVrdjp5jj8mUpLLIfliji2xk+pOR0Hc9hyNrw34N8JaD8VdN0NdT1TVNYtpvNLQxJFbxuimTDEkk428gfTPansrBa7ued+N/BGpeBdYSxv3imSVPMhniJ2uucdDyCO4rma9g/aH1BZ/F+m2CkH7NZ72I7M7Hj8lB/GvH6pO6IkrM+lfg9psGofBu+s7G48m7vWuYZplHMUjLtU8c8KUP414qjeI/hb4wfdF9n1CBXQbwTHKjAruGMbh3HuBnkYqXwP461f4fawzxxs9rKV+1WUuVDjsR/dbB4Pv3Fe6/EC20Tx98Jptft9pEFs15Z3Drh4yv30P12lSOmcegqdn6l7r0PnDw/oM/iPUZLaO7s7RI4zNNc3s3lxxoCBkn6sB9TXoVl8EX1rRpL3QfFel6nLGSrRxKQu4AfLuycHr1A7Hvxm+EfhW+t+F5vFGs6qmlaNGjyK4j8x5FQkMcZGOQQOpJ7dK9X+C1t4ds/D2r6jojaiLZrgRzT6gUXd5a7sqq/dAD9yf6USfYUY9zwPwr4Pv/ABV4oGgwMlvcASGRpQcR7BznHvx9TXXv8E9TttaNlqGuaVYwFkjiuLiQp9odhnbEpwWIyAenJwM4OOl+AsD6r4v8S+I5BgldmD3Mshc/ls/WuR1i/uPiF8bIYS7PbnUFtYAn8Fuj8kfgGb6k07u4WVjK8ffDrUvANzbC7uYLq2ut/kzRAg/LjIYHoeR3Nas3wy1zSfh3J4nfWoYLC4tI7iS1VnBkVyuxWA4PLL1rr/2g7t7/AFvw7oFuu6chpcepkYIn6q351r/Ha5i0X4e6ToNsdqSzJGq+sUSdPzKUrvQfKtRPgJ4btLHS77W1vLW8kuRHGDGh3WxClnQkgc/OuceleQ+LrKPVvHsh07V7PU5dXuy6PDuVI2kkIVCXAxjI56Yr2Dwtjwp+zld6gQUmubaebPo8h8uM/lsNeRfD/wCHmoePtQnjt547Wzttv2i5cbiu7OAq8bicHuAMdemRbtg9kjtPA/w/vbfUZv7B+IekJqqxkS2tofPR17hgcB15/ukA15n4q8O3/hbxFdaVqQhFxGQ2YfuMGGQV4HHPTHFew/C3QPCdj8SZ7bSb/U9Rv9NhlLXLKkdt1EbbQCWb73HQcE88Vwvxp1FdQ+J+pKjBktVjtwR6hQW/Jiw/ChPUTWh5/RVnTltW1O0W+cpZmZBOwBJEeRuOBz0zXspu/gNj/kHXR/4Fdf8AxdU3YlK54jRTpGV5XZECKWJCAk7R6c11vw58KJ4q8TKt4RHpFihutQlY7VWJecE9s9PYZPamCVz034S2mneB7HStQ1cEat4nmFvZx4+aODqGOezNs/ApjvXN/tA6YLTx3b3yIQt7ZqzN6uhKn/x3ZWn4h1HwPr/jW28Rt8QTb/Y3iNrapo8+2FIyCFBwO+TnHeuh/aE05b3wlpOrxHeLa5KZA42SrnP5ov51mt7lv4bHlfgT4Zal48tLy5s7y2to7aRYyZgx3EjPGB24/OsfRvCk+veNV8NWN3A8jzSRJc8+WwQMSw74IUkd69u+Hznwj8Ar7Wt2yaZLi6Q9w/8Aq4/zKr+dcb+z7o5vPGl5qjoTHYWpCt6SSHA/8dElO+4uVaHOa18NpdA8X2fh7UNcsIpbmATCch9i5YqqnjOSRXs3xYsNNtPh3Y+H/wC2LTSIQ6bRKjYmSNSSoVQedxQ8964Kf/irf2l1QH91a3wGDyALdckfiyH86T9oTUzd+MNN0tJAUtLXcRn7ryNz/wCOqlG7Q9EmcZ4T+HOteLLSfUIjb2OlQAtLf3j7IhjrjjJxzk9BjkitKx+GA8Q2V5N4T8Q2msz2YBmtvJe3c5zjbv4I4POR0r1P4vmLwh8I7LQdNxFFLLHaEIMFkUF2P1JUZ9dx9TXNfs5WUjatrl90ijgjh6dSzE/pt/Wjmdrhyq9jyvwv4au/FPie20K3dILicuN0wOE2qWOcc/wkfWvRLX9n7XJdZktbjU7WGziRWe7EbMCxz8qqcbsDBJyBz9a6D4cabFffHPxdqkKZt7KWdVYdBI8hH6hZK4j4n+Pdbv8Ax1qVvaatd29jZTNbQw28zIvyfKxO0jJJ3cnscdKLtuyFZJXZX8BfDfVvF7Xt7o2qxWi2MwjSd96M5OTldvTjH51ofDHwpbap8SiLvVrS4bT7t2MTBna72bvnXIxjOD83rXonwxJ8KfAy91vcokkW5vUDD+JRsQfiYx+dct+zrpfna9rOrNz9nt0gXI7yNuJ/KP8AWhvcaS0H/H/7JeaxA39tW3nWNuqf2dhjLudsls42gbdvfPFcf4Y8BC6bTry78YaVolxcFZLWMzk3C5PytgEbc9ueareJor3xz8WtSt9OAnuLu+eCAk4BRPlDE9gFTP0FdDq3w48MeEtW0zSdb1fUtR1W+KbbTTYUjC7mCjLuTwTkDjJx0FGysLd3KfxY8GeJdEvLfWNbvoNSjuNtv9tiiEbFlXgSADlsA4POQvJ4rzavoj9ovUhHoGjaWMZnunuDzyBGu3/2p+lfO9OLuhSVmekfBWOG38X3ut3IbyNH02e7Yj2G3H/fLN+Ves+PtAsvil8PbbWtExLeQxm4tCPvOP44TjvxjH95QPWvKPCw/sf4LeL9Wztk1GeHToj3OMFx9Crn8qu/BLx5/wAI/rn9g38uNN1GQCNm6QzngH6NwD77TxzSa6opPSzOA8K6Z/a/i7SNNYHbcXkUb4HIUsNx/AZrf+KF9Jr/AMVdWWEFitytnEme6AIR+LAn8a9pu/h7b6F8T28cwCNNLhtri7uYs/cmCEEgejBi3sVPqBXh3gzwVqnxG8QXKQzJDGredd3UgLBNxPQfxMecDI6HkU009RNNaHQ6J8ILfWLprAeNdEOpKpJtbVvPPHUZyM45zjOK43xX4S1Hwf4gbSNT8vzNqvHKhykiHgMCccZBHPcGvWPh74Z8KaP8VV07T7/VdS1XTVlMs4jSK2QhSjAjJY8tt7DPqK5f47agdQ+Jb2qLk2VrFb4XnJOZPz/eY/ChN3sDStcrQ/C6yub+Kxt/Hfh2e5lcJHHDKzl2PQDAINS+LPg7f+D9Am1a/wBb04pGQqRLuDysT91cjk9T9Aa9C+HfgvT/AIb+HJvGHikrDf8AlblVxzbIR90D/no2cHv29c+O+OPGmpePfEP2qYMlup8uztFORGpP6seMnv8AQAUk22DSSNy1+GetW/w9l8VjW4LSxmtDNJbhnDSLn5VOODk4xnjkVieD/h7rfjMTTWSxW9hBnzb26YpEpAyRnBycc8dO+K9m+Mcv/CN/CHTdBjkUmRrezIH8SRpkkfii/nS+Oyng74CWumWAEZuYoLVnjJGS43yN/wACw+f96jmY+VHmGn/C+HxCl5F4Y8UWGq31mm6W28p4N3OPkZhhhnjPAzjOAQTy/h/wxfeIfFcHh2IC3vJZHjbzgR5ZQEtuHXjaa9H/AGdrOV/F2q3oU+TDYeUzdgzyKQPyRvyrpvCFha6j+0P4o1G3j/cWKMAR0ExCo35kS0N2uJRvY4a++Ceq6ZqSwX+t6TaWRRSb65lMUZdiQI13cs2BnHTkc1lePvhfqngKG3up7qC8sp5DEk0SspVsZAYHgZAOME9DV/4m6pd+NPiy2kQuTFBdLptsn91twVz9S+efQD0rvvj7PJJp3hzw1ZJvlurkukQOWJUBEHPqZD+VF3oFlZnknh7wVFrFhHf6j4i0nR7WVykX2uX95Jg4JCD+HPGSRWz43+EWp+ENGGsw6hb6lpoKh5YlKMgY4ViMkFSSBkHqRVzXfhlofgXSbK78W61dyXd3kJY6bCpOR1+dzjAyoJx34Br0b4rzxaF8ErTS4Y5UjnW1s41mbMiKoD/MRxnEeD25ovroHLpqZP7OemGPTNc1Z1G2WaO3Rj22As3/AKGv5V5dBousfE3x3qcmkwbjdXMk7yyEiOBGY43N2GOMck44Fex+GV/4RL9nW4vSGinuLOa43dPnlJWM/kY6Pgqlpovwpv8AWthZzJPPOYlBkKxrwoz1OASAf73vSvuyrXsjze3+EsGoajd6Lpvi7TbrXrRWaayEMioNuAQJSME5OCAOPzx55fWVxpt/cWN3EYrm3kaKWM9VYHBFel+EPFPw+8JeJBrcLeKLq5COuJ4IMZbqxxJknr+dcf4916y8TeNtS1jT4pYrW5ZCiSgBuEVSSAT1IJ696pXuQ7WOcr6a8Rt/wif7O8dopMU8lhDblSeS8uPMH5M9fPXhnSjrfijS9LwSLq6jibHZSw3H8Bk19FfGjxn/AMIvY6VbJpel6k91K8hi1GDzkQIAAwXIwfn4P1pS3SHHZsb8C4Z9O+Gc1zqJMNtJdSzxNMcKIQigtz0XKufTvXkej/Dm01ee2e+8VaPpH28iS3tJJN84R+U3LkAEgggE85HrUs3jbxt8Tb228L281vbw3Z2C1tU8qLaoJO48ttAHTPboTWnefDnwt4X8SaVoesaxqWo6tevEFttPiSJELttG52JwM+gzgdBkGjYe6Oa8e/DbVPAT2z3U8N1Z3JKxzxAjDDkqwPQ/nXsHwsP/AAivwQvNbbbucXN8objJUbFH4mMfnWb+0ZqW3TdD0pWyZZpLhlHbaAq/+ht+VaPxIX/hE/gPaaNtCSyR21k2D/GMO5/HY350r3SGlZs8Y8H/AA/1zxzNPJZCOG0iJ869uWKxq3UjIBJbBzj88ZrZg+Fa61pl9deFfEdnrc9gB9oto4JImyc4CFuHztOOgODXrVmml+HP2eoWne5Szn06NriSxVWlzOQGxuIBOXxyeAPauC8A+PPAHgOe+ks4/Edw92qKzTwQ/IFyeNsnfP6U7t7C5UtzgPC/gzUPFAvZ45YLOwsI/Mu7y6JWOIYJxwCSeDwBWnqPgTTk8L3uvaN4tsNTt7JkW4jMEkEgLEABVYZOSTzwMA+ld58KvF/ha5t9e8N60kFvBqt7JcRC5wEkRwB5ZboCNoxz1PHNYnxV+GK+CLNdS0a8nOkXUyxS20jklHwWXkfeXg4zyD65p31sK2lzvfgfoNhonhi/1s6hZ3X2naZJY1I+zhE3MjEjqN3OOOK8hfws3ir4jLpen69ZX8+ptLcvdoriNG+d2ByM5+XsMfMK9ZhB8Jfs0s+FWe6siT6sbhsD8Qjj8q479nrSzdeMr/UmQmOztCob+67sAP8Ax1XqV1Y30Ry/jHwVq+heKNK8PXmqLqN5cpGsAVnYRhnKKvzdOR0Fbmq/A3W9Klt/O1bTEtXDtNdzSGKG3C4+8zDqScAD0PYE1sKf+Er/AGmiTu8ixuj052/Z0/rIv61W/aA8STXnie38Pxyn7LYxLLIg6GZxnJ9cIVx/vH1p3eiFZWbMTxf8INS8LeHBr8OqWepaeFRpHhBBAcgBl6hl5HOe/Ssnwj8ONZ8XWdxqET29jpduGMt9eMUjG3lscc4HJPQY5NeufEYHwr8BNO0RxiedLa1cE8hh+8c/mhH41reJF0bw/wDA6ysLxryLTpba3heTTkVpCWw7MA5AwxBzn+8aOZ2Hyq549N8L/t3h271vwvr9rrlvZA/aY0geCRcDLYVuuBk9sgcc8Vi+GvBV34g0691aW7t9O0axwLi+uc7QxxhVABLNyOPceor0PwH8RfAXgW0vba0i8Q3C3bqztcW8PGAQBw/uaufCHXvC+reDrnwRrohR7idmWKVii3AYqQFbP3wwGBnPAxmi7QrJnnWt+CLGw8LnxDpXiex1SyE62zKsMkUnmEZxtYegJ5xwKm0P4ZalqXhyTxHqd5baNoqAN9ouwxZ1PGVRRkjOAOmcjGa3viB8Mj4P1fTILO/nk0DVbxEZJGI8mQcDdjhvld9p643D3PpHxmuPDtj4Z0nR9X/tO3sZJcwrpkUZA8tcBW3sABhxgD09qObsHL3PG9d+G09h4XXxPouq2+taIWIaeKJonT5tuWRuQM/l9Oa4avYrL4i+C9G+Guq+FdNt9bma6gnVJLuGIDzJFwCdrnABx27V47VK/UTt0CiiimSFFFFABRRRQAUUUUAFFFFABRRRQAUUUUAFFFFABRRRQAUUUUAFFFFABRRRQAUUUUAFFFFABRRRQAUUUUAFFFFABRRRQAUUUUAFFFFABRRRQAUUUUAFFFFABRRRQAUUUUAFFFFABRRRQAUUUUAFFFFABRRRQAUUUUAFFFFABRRRQAUUUUAFFFFABRRRQB2XhPxTp3hzwn4otmimbVtVthaW7qgKJGch8nORkH0P3RTfhl4pt/CHje11K9eRLIxyRXGxdxKleOO/zBT+FcfRSsO50HjTxVd+MvE1zq1yWVHOy3hJyIYgflUfzPqSTXovjL4qeHtU+Gi+FdEg1BWWOCAPcRIo8uMqezHn5BXjVFFkHMz2L4cfFDw94I8ETadJBfyanLLJOSkSGPeQFQZLZxhVzx3NZXwl8d6B4HfVLjV4b2W6u/LSNreNW2qMk5JYdSR+VeZUUcqHzM63SvEmnf8AC0V8TavHcGz/ALQe+ZIVDPu3F0ABIHDbe/QVu/Ezx9pHjrxJo0sKXqaTaLtmWRFD/M/zlQGIPyhe45Fea0UWFfSx638VvijpHjTQLHS9HgvIkiuPOl+0Rqg4UqoGGP8AeNYV0vw51ax02ZNQ1PSLu3tYoruJLESC4dQAzqQ4AJOSSevHGc1wNFFrDcrnf/En4ir40vNOisreaLT9OUiE3LbpZWO3LPg4/hHHPfnnjpfiJ4/8KfEDwtZ7rrULDUbQtItt9mEiu5XG3duAxkD5uuP4e1eN0UcqDmZ694U+Jvh/wz8LLrw/HBqH9r3ENwTKka+X5rgqhzuzgDZnjsa8hoooSsJu56xrPxA0H4g+EbDTPE013purWThhfQ24njl+XBJUMpBbgkDoR+FRt8TdM8LeCv8AhGvBUF2JJtxutSu1EblmGCyKpODgAAk8ADqea8roo5UPmYV1vw68aN4F8ULqTW7XFrLGYLiNSAxQkHK57ggH36cZzXJUU3qJOx7Lqfjb4Zz+MU8Vppus3OpPLG7RSBFhjZdo8zbuyWAGQM4JHOM5rH+LnxF0zx1/ZMelRXccNp5rSfaEVdzNtxgBj0Cn868yopcqG5M9d0X4qaJqXgT/AIRLxrY3s8CIkUd1ZlS+1TlSckYK4AyM5HUdc8lrk/gO00e4tfD1tq15fzsoF5qJVVgUNn5FTqSOCWHrjrXH0UWFzHso+Kfh6w+ER8KabBqAvmsDbs7xKIy7/wCtOd2cHc+OPSofhV8SvDPgbw5c2moW9/JfXFyZXeCJWXaFAUZLDpgnp3ryCilyofMzvvhv8QY/CHi691PUoZZ7e/Rln8oAurFtwYZIzznjPf2rrIviD4B0T4hP4l0yy1S7mvXf7VLNtC24YcmJepJOM5PAzjrXitFPlQKTR2XxN1/SPFHjCbWdImunS4RBIlxCE8sqoXCkMcg4zzjr3rkbd4o7mJ54jLCrgvGG2l1zyM9sjvUdFNITdz1bxH4g+HHji7XVb9da0bU2jRZlgijlibaMY9ScAAHjtxVfxX8SdMfwTb+C/CVndW+kooWae7I82UbtxGBkDLck/gABXmNFLlHzM9l8L/E3wzJ8ND4P8Tw38arC0PnWqKd6bty454YcdQRxz1qz4f8Aid4L0rwfqnhaG21Sys5EligudiySyCRMGR8EAPkngcYCjNeI0UuVBzM9f+HnxM8O+B/COoaeItQl1CeeWWOUQJt+6Fjz8/tkjnGT1rk/hl4k0bwn4uGs61HdSrDA4gFugYiRsLk5I42lvzFcZRTsLmZ6Vq3jzRtY+Mlp4puY73+yLVomjTy18392mR8u7H+s569PyqL4tfECw8d6hpraZHcx2tnE4xcIFbexGcYJ4wq151RRZBzM9mHxH8Na/wDCWLwnq9xe6ZdQQQw+ZBb+criIrtIG4ZyFGQSOe9ZXwn+JGmeBptSstRiuZLC6kV4pooxuQjIyy56EY6E4x3zXl1FHKth8z3PaPCfxB8BeCfEd62lWWrS2l6pMt5PsLod2VREGPk5OSTnOOOK808ZX2n6p4u1PUdMmuJba7uHuAZ4wjKXYsVwCeBnAP6VhUUJWE3fQKKKKYgru28YaXpfwu/4RnQ47pdRv5RJql1IiqGUf8s0IJOOg7cbv71cJRRYadgr2rWfir4Z1r4VDwxcQaj9vFhDF5nkps86MKQc787dy9cdD0rxWik1cE7Hteh/Evwjf/DCPwh4nj1CLZAIXe2QEMFfchU54IwucjGRVnwX8VvAvg6xudOsdK1SK2Mu5JWVJJp+OXkO4AegUDAxnvXhdFLlQ+ZnZ+CPGyeHPiF/wkeoQvPHO0puBGBv/AHmSSueM5+nerPxR1nw54l8Qya7o2oXktxdCMSW01rsWMKm3IfdkngcY7nntXB0U7a3FfSx6xqXxB0Tx34IstD8UT3mn6nZyK6ahDAJ45MArll3AgkHnHcZ9qZD8TNL8IeC28O+DIbt7mcs1xqd2ojbcwwWRFY4OAMZPGO/WvKqKOVD5metfCj4j+HPA2jX8epQahLf3dwHZoI1ZfLVflHLDnJf8xXlNxO9zcy3EpzJK5dj6knJqOiiwm+h7F4i+KPh67+E6+EtKt79LkW0Fv5ksSqnyFSx4Ynnae3eqHwg+I+leCl1Cy1eKYQXbpIk8KBihAIIYZzjBHTPfjmvLKKOVWsPmd7naaR4g0rwZ8RbTWdHurnU7CJ2MhmtxC5V9ysFG45wpBBO3J7Cu28S/EPwFfeKdO8XW1lqt3q1sIwttJtjhG1s5bqd4BOMHGQM98+K0UWDmPS/i34z0DxvPp99pU1+LiBPKaCeBVQKSSW3Bj82cDGMe/HPmlFFCVhN31O11bxZps/ws0XwrYxTrc29091eSOgCux34wQSTw+OQPuiuKoop2Bu57U3xmtr74T3Wi3xuDr0lq1p5mzKyqcLvLZ4JUnPuD61znwl+Itn4Evb+LUreaSyvVTLwKC6OpODgkZGGOfoK84opcqHzPc9q0P4heAfCfja+1LSrLVbiPUTJ9puptuYctuCxJwSpPXcc8L6HNCx8Y+A7b4m6j4rvk1a/8xlmtEa2QCKUk5OC/O0Bdp9zxwDXklFLlQczPZ/HPxA8FeO3tkvr3xLb2lvyttBbw7C/PznL8nBwPTn1OeGS78G6Z440i90v+2JNGtnjmuRerG0rOrE7VC4G0gKOT3NcjRTSsDlc9M+LnxF0zx22kx6VFdxw2glaT7QiqWZtuMYY9Ap/OrJ+IWjeLPh5beFPFEl3Y3Nm0fkahbxCZG2ZUF0yDnaccE5PPtXlVFHKg5nc9V034j6L4E8JTaR4PiubrU7pma41O8hWIA4wpRAzE4HQE4B55yRUnwp+I/h/wVp+ptq8eoz6hfXAd3hjVwUUcZLMDnLPn8K8moo5UHMzrfBXiPTtK8fw+IteSeaKOSScrCgdmlYHB5I6E5/Ctrxz8SINd+ImleI9JhmEGmrF5cdwoUsyuXOQCeucfhXnFFFtbiu7WPbPG3xC+H/i+DT9TurTVpdRsdxis8KkchODtlOT8hI/hOcZ9sUPif8RfDvjzw3YJbNqFtf2z+Z9neFWjJbAYFt3YZwQDn0GePIqKXKhuTPZPHnxU8P618PU8MaDb6hEF8mL/AEmNFHlR4IGQx5yq9qxPhj8Uh4JhuNL1O0kvNIuGMhWPBeJiMHAOAwIAyCR6+ufNqKfKrWDmd7nolxc/Cmznkv7Kz1+9kwWh0+4ZEgDejsDvK9OhJ45zmvO6KKEhN3Ot+G+v6V4X8Z2+s6uly8NtHIY1t0DsXZdoyCRxhmP1Aq/8VvG9l458RWt5psdxHaW9qIgtwoVi+5iTgE8YKj8K4Oii2twvpY6TwH4oHg7xhZ6y8LTQx7kmjXG4owIOM9xnP4Yr0bXviF4Am8Y2XjC1sdVvNVj8vMEu2OFMcbj1JcDpg7cgGvFaKGrgpNHrHj3xv4U8V+MdA1lJNRe3tGjW6tnt1AMauXODv+8c4x+tR/Fv4l6X45sdMtNJivI47eSSSYXKKuSQAuMMc/xV5XRRyofMz1bwb8VNOtPBs3hHxZYXN5pjRtHFLbEF1QnO0gkdDkgg8cDHFYGqT/Dqw069GiW+s6hfzoUga/KJFbg/xYXBZgM4zx09K4iiiwuY7i3/AOEA1PwrplteXeoaVrFori4njsxKlzlywGAw5AIAJx057Vb8c/EC01nwtpPhTRku20zTgm65vMCWdlUqvAJwoBPGfTpivPKKLBc9m1P4h+FvFnwvsvDuqXN/pl7aJCCYbUTK7RjbwNw4I5wSuD645qfCj4jeGvAui30OowahJe3VwGLQRKy+WqgKOWHOS/515JRS5VsPmd7npPw18d6P4X8Vaxr2tpeyz3iMsf2eNW+++9ycsO4X9aw9U8SafrnxQk8Qagtw+mSX6zMm0GRoVIAXGcZ2qB1rkqKduor9D0/4ufEfTPHUelQ6TFeRxWpleX7QiruZtoXADHoA351d0D4qaPe+BT4Q8aWN3PaJGsUVzZ4L7FIK7gSMFcDBGcgcjrnyOijlVrD5ne52Wtz+AbTSLq28P22r3t/OVCXWoFFW3UMCdqr95iPlJI9xVqVfh5qui6SDf6lpOoWtssV3tsVlW5fOSwwwwck8nsBxxXB0UWFc7/4h/ENPFMOlaXpkdzFpuloBFLctmeZwoXe2DgHA/UnvgdLc/FDwx418J22j+N7LUY7uBgwvLAKcsFI38ngkE5XBHf0x43RRyofMzqPEdx4Pj02Kx8M2moSz+b5k9/qBUOQARsRFOAvOcnniuX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q6Z4Z13WoHn0vR7+9hQ4aS3t2dQfTIHX2rOmgltp3hnieKVDtdJFKsp9CD0oAjooooAKKsWdjd6hK0VnbS3Eio0jLEhYhVGSxx2A70XFhd2kNvNc200MdynmQvIhUSLnGVz1Ge9AFeiiigAop8UUk0gjijaRz0VRkn8KZQAUUUUAFFWLewu7qC4nt7aaWG2UPO6ISsak4BY9hn1qvQAUVZm0+8t7K2vZrWaO1ut3kTOhCS7Thtp6HB4OKr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Lb2txdy+VbQSzSddkaFj+QqNlKsVYEMDgg9qAEooooAKKVVLMFUEknAA70OjRuyOpVlOCpGCDQAlFFFABRRRQAUUUUAFFFFABRRT/ACpPJ87y38rdt344z6Z9aAGUUUUAFFFFABRRRQAUUUUAFFFFABRRRQAUUUUAFFFFABRRRQAUUUUAFFFFABRRRQAUUUUAFFFFABSqMsBkDJ6ntSUUAeq/FTXtT0TxHb+FtCu7qw0jTLeBbaK1kKeaxUN5hK4LHJ6+oJ6k1Fe2r6zea74r8eaa8M2mJbW8llbEwPeTMMLvJ3bfkALYxxjA9ci1+KmsW9hZwS6bot3d2MaxWuoXVkHuIVX7oDZxx2yPzrM0rx1q2m3epzTx2mpR6o4kvbfUIfNjmYEkMRxggk4wRU2Zd0dpp3gzw5reveDb6Cyay03WI7qa8097lnEKwZyQ/DBWx3P41kajpvhO/wDh3qusaTpd1YzWWopBb3E1yZTcq+TtZeAuF54GegyeTWT/AMLF11tRur6QWjyTadJpkaCAIltC/wDzyVMBSOxOevOayW8R3h8Ip4aEcC2K3pviwU+Y0mzZyc4xjtiizFdG34P023bwt4t1u4SRjZWccEGyZ4/3sz7QflI3YAPynIPcVa+LJ+y+J7LQxjbo2mW1lx0JCbyfr8/6Vgab4rvNL0M6TDbWj27X0V9IZFYtI0f3UYhh8nfHXnrUF/qkniXxVJqWqyxwm9uQ9w6g7I1JGcDk4A+pwKdtQvpY9FfQPBuk6l4R0G80C5vdT1a0tzdyretGInmONwXnLL6cDA6c5EGi+CtGsb3XZtQ0x9TtbTUnsbOS71COytW2sclpNwdnwOiqRweueIPFPxWvZPF2o3mjRac0aEQ6ffPZKZreJRj92WHAJyfmBxuOMZrA074i6vp2hQ6V9l027W3na4tri8tRNLbuxyxQsccnJ5B5P0wrMd0ekafpmgeA/iB4vltdNaWLRtLFzBJJcODDI6AeUCOofzOpyRjiuXutM8I6d4W0HUZtAln1bWZLiSCwjvHVFQuUiDMSSQvGMYLHOTgc4k3xL1afWNW1GTT9KcatCsN3bPbFon2/dfBbO4HnOcZ7cCsTW/El5r39mC4jhhGm2cdlAIFK/ImcMck/Mc8nj6UJMG0eh23hPwe3i6fwKLK6lvY4ZDNrb3RURSpEXOIwNvlgjHPPvWJZ6X4W8MaNod74k0y81W51dGmMMVwYlt4N21XUDl3OCQCQPWqV/wDE7Xr+1uU8nTbe6vIjDeX1vZqtxcoRja7fT+6BSaN8S9Z0XTbS0itNLuJLEMtld3VqJJ7UMSSEbPv3Boswujb0rw3pV34ZvpdPF2YtX8QQaVYGaVkdI87yXRTtbggZIOCMjFX73QvA11deOLDT9HubcaNbSTQ3z3juFlQ7fLCf3WbjLFjweRkY4+w+IWr2A0jEFnOdMuprxWnV2M80nV5DuG4jtjHvms+z8VX1lpWt2CxW8iay0bXUsisX+Ry+FIIABJ54OR6UWYro7+/8IaPDHb/2j9uXTdD0CC8v4opyWe7mbiNd5IjDcZ2jt681ga7pvhubw1oniez0yfS7e4vntrmwFw0xkjTaS8bNz6g5PUiqT/EbWZfFOoa7LBYStqMaw3VnJBvt5I1CgKUJJ/hHOc9eeaY3xC1WXW9P1Cez0yaDTlkW005rUC1hDgggIpGfXJJOQPSizC6MLWptNuNYuJdHtZbXT2I8mGV97KMDqfUnJ/GqFPmlaeeSZgA0jFiFGBknPFMqiQooooAKKKKACiiigAooooAKKKKACiiigAooooAKKKKACiiigAooooAKKKKACiiigAooooAKKKKACiiigAooooAKKKKACiiigAooooAKKKKACiiigAooooAKKKKAOy+Hmiafqlxrl7qtus9npelTXflsxUNIANgJBB9fyq3ZfCbWr19Nj/tLRoJtSs1u7WGa7KySBhu27Nud2Bnpt985qloGvabpfw+8R6Y0rrqerS28S4QkJCjbmOffJGK6I+OdDX4vf8JGryNpen2flaejxk5Kw7FXHYbix9ql3KVjzWGxubjUI7CGFnu5JRCkS9WcnAX654rqdT+G2saZol7qT3em3Daeyrf2ltciSa1JOBvAGOvoTjn0OMvwlrkOheMtN1q9hNxFb3AllUDLEdyOR8wzke4Fauvf8IZaW0txpl/fazqtxdCYPPCYYYY87irA8u3YnOOfblu4lYfB8MNcmgRWudNi1OSE3EOlPdD7VJHt3ZCAEA45wSDweOK1/Cng7TdS8PeGPtVkZL/WNdKh97DNlEo80AA+oPPX3q9e+MvCtt4uvfHVjqOpXWsXMTi1sJLYKLWQxeXmSQsQygE4Cj2NR6X450PSm8PmK6mP9i6HcmE+Ueb+bO5fpz97pS1KVjGh8A/8JJql9daXqGk6XpkuoyW2nR31yytN82EVBhmPYZPerfh74fq2jeM/7XFpDe6W0VrDNcTlIYpC+HfcDzhRwMHOeBnArZ8MeMPBuiaf4blhvHsZbbaNRgj0mOaaeTOS5nblU68L82OKq6n4j8Jaxo2o6Lc63dQnUddn1KS+ismdVXoishIYqQTjHIIGRzS1CyOSvPh9rdvr9jpFt9lv5L+H7Raz2swMMsYyS29sAY2nOcfypus+Bb/SdNh1GG+03U7SS5FoZdPuPNEc2CdjcDnjgjIPHPIrqbfx/oMetJYxx3sGgx6FLo0U7IrTRs/LT7QcZJ6gHp+VRWHiPwt4fXSNBsb25vLCPWI9R1HUJbUxiURgbESPJbbx/Fzn2p3YrIy9S+FusaXq8elT6jpDX0s6xJCl18xUpvMpBAKoOmWAJPQHgmDV/h1e6RZ2N8dZ0W6067vBZfbba5LRQyc53naCAACcgHge4rR0HxNoF58QNd1rxGVC3qzGznntftKW8jN8jNF/FtXgfT8R0t54p8E+ING0HT9a167ktdOupZbuJdN8g3RP3CqxfKi8kf3sZ6Hmi7HZHKXPwq1KDSrPUota0O7gvLmO1thb3EhM8jOEwmYwDg5J9ADSal4HuNR17WJoY9J0PSLG6NnJPLeMbdJlUBkRmG9ySCcbeM9hXSXPinwtN4/0XXbjxHNc6fYTYg0+HS2gitIlRigT5jk7wgPHPsABWDFr3h/xJ4Vi07xBqVzplzbahcXztBa+cLsSYJGdwxJnIBPGMUXYWRnW/wANtdufEl9ocb2X2i0szetKZ8QyRYUhlfGDncME4HXJGKZf/DzV7RdHazuNP1X+1pGht/7PuPMAkXGVYkAA89c44PNdDqPxA0u80/xS1qLq2kuLG10vSYHGSlsh/eBmHAyMnHvjnrTtB+IGk+H18ExIs0sWlx3TXrRph1knyMru4JUH8RkUXYrI5jV/AepaTokmrJeabf2sEghujY3IkNtIeivwPXGVyM96zvD3hnUPEtxPHZm3ihtk8y5ubmZYooEzjczH3PQZPtXY+LPGFmfCsujabr8uqS3sitdvHpUFlD5ancqlQgcuG77sdevfK8Iavoq+Gte8OaxfTaamptA63sVuZlXymLbXUEEg5GMd6LuwWVyC++HOuWutadptqbTUf7RhM9pc2kwMMiKCWO9sAbQOc1FrHgW/0rT4b+G/03U7OS5FoZtPuPNCTHJ2NkA5wM5GQeOea2tH1/whoPiXUINPGoLpF7pMunPeyoHmWSQDMoQEYAxjHX+VWrDxH4U0EaNoVleXN5p8OrpqWo6hLa7BN5YwiJHktt/3ucmi7CyKF/8ACbWrA6xE+paPLd6Vb/aprWG6LStCFDF1XbxjPRsH25XPL6joMumaPpeoyXtlKuoK7JBDLuliCkD94MfLnPHJrqLXxjZiTx3qs8si6lrMTwWke0kGOWTLgnthAAM1y/iCDRbbUEj0G8uLu1ESl5Z02Eyc7sDA46daauDt0MqiiimSFFFFABRRRQAUUUUAFFFFABRRRQAUUUUAFFFFABRRRQAUUUUAFFFFABRRRQAUUUUAFFFFABRRRQAUUUUAFFFFABRRRQAUUUUAFFFFABRRRQB6tr2t3fw/8GeG9I8OyfY7nVNPTUL+9jUebKZOVUP2C8jjtj1OaDrefEfULS41+GTThpmkvc32peXl7mBOVYKcAsc4yDzn2xWbp3j20Xw/Z6Trvhmy1ldPBFlNLK8TxgndtYr99c/w8U1PiRqT+JLzVbyys7i3vLP7BNp+1kgFvgYRADlMYyCDwSfWpsXdFyfwdous6Lpmq+GH1COO61dNIeC/ZCxdhlXVlAGMdR2PtWxdeBfA5uvFVrb6rrEX9hYkkuWijkQgHa0QX5SW3cAkgZ9hk8+nxE8jVtHltNCs7TStJna4t9PhdvmkIwHkkbJZhgc+1ZMXi66i0DX9M8lGbW54prict8w2OXwB7setFmK6O40vwNol14g8EXejXup2ltqiz3MpuJEE1ubfnerAYGSOCR2z7CO+k0hvhWk0lnqM+p+IdTldJnlVnlkTjdwmSu5vujknv2rBi+I00Hk+VpkSeRoLaNFiU/IWzumHH3jnpVex8fXFlpXh+0Om2s0+hXZuLO4ctwrNuZCucHLYO7qMDHrRZjujsb74XaFB4W1a9Ca/aTafY/aFur5Y4o7iTH3BCR5igkYBPr145fqfh7R9X0zwR4Q022u7W7vYDqH2mZ0by4pCWZpAANxCodoyMdOetc9ffE21urLxFZxeFbK3i1xd08i3MrS+dncHLE8gNkhAAOe4yDSPxHvF1XQdWh020j1HSrb7K8uWKXMQXaFZM4Hyk9OpP0AVmF0TXPhvwvqXhLWtU8PXGq+doph8170II7lJG27lCj5DnOAScjHfOMfwl4cttcfUbrUbuW00vTLY3N1LFGHc/MAqKCQNzE8Z9Km1nxlHeaK+i6Rolno2myyLNPHA7ySTOo43OxJKgkkL2z3qp4Z8Tv4ea+hlsYdQ0+/hEN3aTOyrIoYMCCpBDAjg84yarWwtLnUR+CND1weG77QJNRisdS1P+z7iG8dDKmMEuhUAEbMk8cHipZPBnhC51fV7Wx1TUhZaL509/evGjK0asFSKIA/M5ORuOAccDFZ1r8TLiy13SL210eyt7HR1mFjYRFgiGRSpZmOS7c5yfTtUnw1ubeOTWUuNV0qFrq3EL2WrbkgvELZb96GHluMcHB60tR6Etz4Q8O3vhW11rRZNVD6hqq2NvbTRiR41AJdsIMydsYAxnHPWtfxN8NdE07wbq2r2cGu2c9jJCkP9pNEPtW9gpxGoDL14zjjHvg134h2/h7VfCsehxaVcDRIpmmSyVhbNJLlSqk8nav8AH1JYk96xv+FlWSabPptv4SsYLN9QivlRLmUsWRtxEjMSXyBjsBk8ei1DQ3ZPh34Pi8W3nhZr/VW1CHTzO86mMQ28qx7zu4yynrxjGcck5GHJpVrZeG/B1hd/2xfDVfOu5dNtZlX5y2yFowVPJHXOc9sVlReO7mPXvEurmzja41u2ntjlziBZSM445IAAHStrS/iv/Z2owX0nh+2uJrXTIdMtWM7K0EaBgxUgcM27qOQBgHrTswuibxL4Y8G6HremaPbW+tX2qSkfbLG3u43aJmX5Yg4jwX3EZwD096n1rwP4Ug8R6V4fsG1htSc+ZqcUJF2bZAuTGNiDL5xz0Hes7RviRpGgatPqWneDLaK5ljMfmtfzO6k53MGYkgnIGRg8Hnmq+nfEHT9I1m4vNP8ACtvDb3lpJaXsDXs0jTq7Ak+YxLKeMcep9sGoaHQa/wDDnQNNsdFvorXXIDeaotg9hdTQ+c6kHDAqCFOQuQc4z9MyeLdE8Pa54u167b7ZYaP4chSC9eEI5kcERpHEvAUkhuSTyK5i6+I7SafoltZaDYWLaLffa7MxSSMgGd2xlZiWJYZLZz6YpqfEGMaxrk8ugWsul62yvfae88mHcNu3rJncrbix9BnGKLMLo1bbwDo2uaj4SuNGk1BNN1u4limguWUyxCI5cqwGCNucHHGOal07wD4d8QX+ox6HNrV5aaSZGu5YokZrkl8RRwjPoHy7emdozisiH4mXtvrNpe2+mWdtBp9pNbafaW5ZEtvMBBfJJLNzkk9TWP4Z8U/2BFf2V1p0OpaVqCot3Zyu0e/Y25SrKcqwPfnrRqK6Ol8T+BtF8OXfh++vm1ey0jUjJ9ptriNftVsUxkA4w2dwwcdOtcDfC0GoXIsDKbPzW8gzY3+Xk7d2OM4xnFdLL4ysJtVe6k8KaSLZbJrW2tI02pExPErHq7j1NclTQnboFFFFMQUUUUAFFFFABRRRQAUUUUAFFFFABRRRQAUUUUAFFFFABRRRQAUUUUAFFFFABRS7TgEjAPQnpXS3fhC8t54IrqL7E7AK4cMRuHUj6gMfqrdBipckt2NJvY5miuys/A0svl+ZFctid45CCEGwbvnBIPHC+vU1FceDjCH3C5jL3LLD8ofMGRiQ4x2DenOOlZfWqV7cxt9Wq2vynJUVv3fh57CCcNmaYBQMKcDJzkY78BceofpsNYksMsEhjljZHXGVYYIyM1smnsYtNbkdFFFMQUUUUAFFFFABRRRQAUUUUAFFFT2ccc17BHKWEbuFbapY4z6Dk/hQBBRXpumxeTDcWdrobGAyBEkeJB5qk/NkSHcOOnB96oJ4GhfUFZkdbRkVmXzRvB3gtjtjZkdevNc31qCbUtDo+rTa93U4GivSrnRNLgZozod0yiQHfGqOBnj+E7jgdBjBPXPWvObhEjuZY42LIrkKxGMgHg1pSrRqaxIq0nTdmR0UUVqZBRRRQAUUUUAFFFFABRRRQAUUUUAFFFFABRRRQAUUUUAFFFFABRRRQAUUUUAFFFFABRRRQAUUUUAFFFFABRRRQAUUUUAFFFFABRRRQAUVd0vSb7Wr5LLT7d5525wvAUdyxPAA9TxXpGn+ANK0yAteEapd7f7zJBGfYDDPj1OAfSk2kNJs8qpWVlOGBB9CK998LaBbXj3y3Tta28MOU+y/uFDHgZ2Yz261h3mh3Fj4avp7m5ujepuZEMz4CBsZIPY1HtC+Q8doroLpYX4ntY5AON8QET/mOD+IrJubPylMkL+bD3bGGX/eHb+VUpJkuLRVoooqiQooooAKKKKACiiigAooooAKKKKACiiigAooooAKKKKACiiigAooooAKKKKACiiigAooooAKKKKACiiigAooooAKKKKACiiigAooooAKKKKACiiigAooooAKKKKACiiigAooooAKKKKACiiigAooooA2Nb0VNJstFuFmaQ6jZfamBXGw+Y6YHr9zP41mvaXMdpFdvBIttKzJHKVIV2XG4A9yMjP1Feh6n4Q1rxN4c8K3OkW8E8UOl+TIWvIYyr+dKcYdwehH50y58MX954DtdMWawiv9G1G4+2wS3sSmNJFiKyZ3bSnGCQevrzSuVY46TRZrXT9Qkvra9t7u1kgXy2tyEUSKzfOT90kBSo7gn0pq+HNba0juxo9+baRGkSb7O+xkUZZgcYIABJNeo+LrnToNX8VtNIl3ZJf6IWCMB50awNux+H5Zq3ax6p/wk3jXVZddtbjStQ0y/kthHfJKJ02sUAQMSuwccgbenelcfKePalZJZfY9guB51skzefFs5Ofu/wB5eOD3roYPDOh2GhaZqPiHU9QgfVUd7ZLOzWVY1V9u52Z1zyD8q8gYz1xVbxi6P/YGxlbbo1uDg5wfm4rqNAXxLH4c09fDV1Y61pjxl7vS9Q+zuLWXcQwKSHKoeGDDA55p9BJanGXnhm8HiW60bSN2stExMctghlEsfBDgLnHBGfQ8Vc0bwVe393rlpqHn6Zc6Vpc2otFPbnc/l7SEwSCuQ3Xn6Gu5g0fRLrXPFkWiy/Ilpb50qwvY4knkODKqzPnMSMuTjGfoBW6VWSG7uohZ+V/wgd5bH7LdC4VHjcZTfklioZRnJHoSKVx8p4gdF1RdWGlHTroagcYtfJbzOV3D5cZ6c/TmpNW06PT005oxdD7TZpcN9oh8sZLMPk/vJxw3fn0r0BNRtD4Nj8Z/aIv7Vh01tD8rOH8/7iy+/wDo7MM+q1zvjyRJLbwlsdW2+H4FbBzg+ZLwfencViDw34RGsQ2st3M8C6hex2FiFAzLIWXzHIP8CKefUso9calv4P8ADGs63LoWia9qLamPNWH7TYoIZmRWON4kyoO0/MRXQ6VPFY674avEMYtdD8LPqCpIQFaZlkJwCepkdRx121neHfFU+r6D4pge20rTbiPTHniurCzjtpSQ6ApuUDIYEj15NK7HZHA2Gh6tqkM02n6ZeXcUAzK9vA0gT6kDitTSfBerav4Z1XXYLeb7LYKpGIWbziWwwUjj5RlmPYD3ruYoryS/8K6jZ61BZeE9MgtXaUXyqIpAA0wMeSxlZt/G05+lZrBNb8E3E1vJBY2up+Jy925mAFpCQBGCmclcyueP7o6UXFY4h/Dutx6T/ar6RfrpxAb7UbdxFgnAO7GMZ4zUlt4V8QXsayWuiajPGyq6vHbOwKscKcgdz09a9c1BX0vTvGW0Brl9P+ywefqsc8tzCXVA4hjwiIEOR8uRng9a5vXPFM9j8T9FsIr6SXSNAmtLSKNH+QiMIshwOCSQ3PoB6UXYWR5vFZXU9pcXcVtK9vbbfOlVCVj3HC7j0GT0re8L+GIdasNX1W/ubiDTNKjR7g20AmlYu2FVVLADoxLE4GK1PHv2bw9u8H6dMsqwXL3N/MhyJJiSET6Rpgf7zPS+CrPW49MfUvCWqL/bBma3udNZ4gZYSoIcI5xIM5BGCRTvoFtTF1rRNMjh0+68P6jLqEV87xrayxKlzC4IAVkVmzuyMEdeap33hvXNMmtor/R7+1kum2wLPbuhlbgYXI5PI49xXpkOm2F14w0mSFrKx8QwabLcXdrpU8USS3IJWKONzuRJCpBbAwMcc9NS1NtaWnhSCZbaK3s9UutSukj1EXbQNBEHVGfJAZvRcDPbOaVx8p5BL4Z16GPzJdG1BE2swZrdwCFYKxHHIDMoJ9SBUtv4Z1KPXrLTNT03UrVrghzH9kYymLksyIcbsAN+RrqLPxVq3/CK+J/EVxqU7arqNxDYRSiXDIjbpJNo7DCIvHTNbMd8tnpGny3V550+leFZ5UcvuYTXUjJGmTz8qSKcdgMUXYrI81stC1TVhPJpWmX17DCfneC3Z9o7btoOKj03R9T1iZotM067vZEXcyW0LSED1IUGvS5odcntdEv9A8RWumaDpmmRMtw1+EWKfYWlVo1JYyM5cY2ncMDkVRW01TW/BugxaJqttbWURln1R2vUg8m4MrYklXcDjaE2kA+g5NFwscZZaMLrSNancyR3emrHKYmGMoZBG+e4IZ0/WsivTtY1KzvI/HviOFlFrfvFptkwTAuW3o7yYPfbEHPHWQdK8xpoTQUUUUxBRRRQAUUUUAFFFFABRRRQAUUUUAFFFFABRRRQAUUUUAFFFFABTlRnJCKWIGTgZ4ptS25YXMewyBtwAMf3s+3vQB23hLwjPrWhT3lrLuuYG3mzk/5aL0DJwe/GeRkEEEGvRrG1k13w+dIv4Li31WyiDK1x8oQb/lyCeMDaMEntkkcnM8M+FmkePUND10C4VMSCa3MbByD8jLzuyMfM4etnxNrF3Y6ZCJ4LJNRbEbPCdxD45bOARxg4/wBqvBxNWVasqVN6307p/qjvoxUI80jLuZJbMfZrn7FBIkRhLPdFtxz99QBkD69ahjV9RuxFDNZqku1DJHMWEa9yynBx0/Wt+78B6QbWW5je6V/LL8ybucZ78151FlPLmR2SRQCCOx96xw/1LEJulN8y8tLntYeGMqxlyxXKt+53MiaVoxhstDgivtXeNojKgYud3U4zgnj+ZJAJNebeMfD+pWtut9eRxWqPIx8t3Cu5AAzsAyeh5PX0XmvTNDv7u60rfpsFokpLNI8oAIkGM4Pfg5A965rxD4V8S3MMl1qLxSqsJmdTdKqoBzjJG3tnDA4x1rfCVZU6zhUaT63er9PI8jEU04px2PIaKkuGkedjKwZwcEqQR+GOMfTio69080KKKKACiiigAooooAKKKKACnCKQxGUIxjBCl8cAnoM02ur8IyPFBcMjMp3j7pxWVap7OHNY7MDhHi66op2vf8iEeM9WlIV5ZSflCpC+0E9OeCST9a1rpfFtrZR3lxbyxiddyRmQByPZcZz7da7bwleWFgZ5bqBS5OVkSFflOOeQKXxLff21cxiKMiKNfkzgde9eFPHJ1/ZxpJLq2exHLZU6rpVqn3f8E8tk8XaqEkhE8vluhRklbdjIwSOBzWCY3EYkKMEYkBscEjqM/iK9OmtQgV5Qjkfd3IGx9CRXLeLndza73ZsbsAnOOnbtXp4fEU5NRhG1zPGZNUp4eWIdRSUf80jmKKKK7z58KKKKACiiigAooooAKKKKACrFrY3N7v8As8e/Zjd8wGM/X6VXrofC/wDy9/8AAP8A2as6s3CDkjHEVHSpOcd0Z/8AYWpf8+3/AI+v+NH9hal/z7f+Pr/jXZUqqWYKBkk4Arj+tT7I8v8AtGr2X4/5nGf2FqX/AD7f+Pr/AI0f2FqX/Pt/4+v+NfU+j/C3QLTTY01K2N5dlcyyGV1AOOQoUjj6815v4+8Jx+FtXiFqztZXSl4t/JUg/Mue+Mj8/wAa0lWqxV2kdlapiqUPaSSt8zx6TRr+KNpHt8IgLMd68AfjVCu71D/kG3X/AFxf+RrhK1oVXUTbLwmIlWi3LoFFFFbnWFFFFABRRRQAUUUUAFFFFABRRRQAUUUUAFFFFABRRRQAUUUUAFSW9vLd3MVvbxtJNK4SNFGSzE4AH41HXZfDy2VNRu9XkTcLGICInoJpPlX8lDke4BpN2Q0rux6j4V8LQ+GdDRUtDd3EzCKUxkgXM3UrvA+WNP1OTU+vSaZbYmtbgEPK0flqpIDDHCHq4ycVW0LxLNpzvECZbWQbZYGPDA9SPQ1pWq291crqrW0cQWPyrOIHcsEQJIx6k5zn3qIQc5WLqTjThdmba2uvNaXEVtDbWcVyoV2uvvkA54VeR+NST+G/GWu6feXsVzpdx9riFu8ZDI2xemM8A/jWrPehTwc11vhCTPhqB/VmP61rWoqnFMwoV3UlY+cNT8Papp+px6beWMtvcysEjV+jk+jdCK63WfA9jpekwaa17p9td28L3l/eyZllICnMaxr/AAdjnr2r2PxFo+n+ItMlsL6FWDr8j4+ZG7EHrXz/AHviKf4f2mo+H10mKTVnuN/9oTneGUEFDtPUjBx6HmuY6ziNWsYbd4rmz3myuQWiD/eRh96NvdT+YIPfFZ1a1rfT6zbanBdt5tw4N6jkc71+/wDmmSfdRWTW0XdGMlZhRXsHinT7KL9nnw3eR2lul1JdIHmWMB2GJerYyeg/KvH6adxNWCiilCls4BOBk4HSmISiiigAorofBWv2XhnxLDqeoaauo26I6m3bbgkjAPII4rM1q9h1LXdQv7e3FvDc3Mk0cIxiNWYkLxxwDigZRopQCc4BOOTSUCCiivc/habHT/g34g1ubSrG9ubK7mdPtMKtnEURAyRnGSaTdhpXPDKK9Ui+M8YkBl8EeH2TuEh2n88H+VdB4o0nwz49+Ftx4z0XSY9L1Cyz5sUAVQSrDer7QA3yncDgHp9KV+4+XseF0UUuDt3YOM4zVEiUUUUAFFFLggA4OD0oASiigAkgAZJ7UAFFKQQSCMEdjSUAFFFFABRXoPjrwLpfhjwf4Z1eynvJLjVIFknWZ1KKTGrfKAoI5Y9Sa8+pJ3G1YKKXBxnBx60lMQUUUUAFFFFABRRRQAUUUUAFFFFABRRRQAUUUUAFFFFABRRRQAUUUUAFFFFABRRRQAUUUUATW9pc3bFba3lmZRuIjQsQPXio1jdyQqMxUEkAZwB1NejeI9a1Pwf4c8M6RoF5Np9veaXFqNzPasI5J5pCxOXX5sKAFxnt06VWtrvUvE9++oalDcWc50G8P22IFDfiKJ/mYkYbONjEdcdjSuOxwKkqwZTgg5BFdJe+Nbq6tLuKDS9KsZr1PLu7m0tykky5BI5JVASASEC57100Hg3wkur+HtHu7zVfteuafbTpJFs2W0sq8BgRlwW7DbgEcnqM7wpofhzUEul1qx1OKLTUd9Q1GK+RYo/mIRVQxElmOFC7sk5PTOC6HZnDmN1jV2RgjZ2sRwcdcU2u/Oi2d/ovg5WutVawvby+UW6L5zxorpgRIq/fYEA9RnB4AqPxX4Ms9L8Iwa5bWl/p0wvzZT2V9cxzPyhdX+RVKfdYFWGeh+pcVjhkRpHCIpZmOAqjJJp9xbT2spiuIZIZB1SRSpH4Gu48KXk3hz4f634j0wKurG8hsY7kKGe1jZWZmXPTdgLn8sVn/wBu+JPFWgSaTeRXWrpHdRPFezl5HtXc7ApkOcK5wMHjIGKLhY5KivQJfCPhyfWtT8M6fdam2s2Ec+24lCeTcywqxeMIOUHynDbj7irdz4F8PA+GtJtrnUX1zXrSzuEOUMFsJMGRm4DNwHwoxjAyTRcOVnDapeX00Gn2V/AYmsbfyYt6FXMbO0gznry5x7Gs2u+1G00jxLo17HpV7qklz4dtMwm8EbLcWwkAbBUBk2l8hSX44BFcDQgYUUUUxBWpoWtvoF8b2GytLi5QZge5Qv5Dg5DquQCw7bgR7Vl0UAPmmluZ5J55GklkYu7ucszE5JJ7kmmUUUAFFFFABRRRQAUUUUAX7/Vp9QtbG0ZI4rayi8uKKIELknLOck5dj1PsAMAAChRRQAUUUUAFFFFABRRRQAUUUUAFFFFABRRRQAUUUUAFFFFABRRRQAUUUUAFW9OlRLpEkMCxOw3vMm4AfXaxH4A1UqSF1jkDvGJAOikkDP4c0Aev6ToXhW0jhnn14pIwHEUaR/vOxQ7QWA9R071e8ZRRyW8NxbO00KTFTO8gfeSqgtuHB5HauY8LX/hu1gtproT3d+zBngtx8i8cb8hQ/PY7iSQATXogk/tvSi15ZxWloYnSFN6gyHIPCgDZgjjk8496+er1Z4XExrSu0tNbLfsejTiqsHBW1OmmH/Eqlxnm3P8A6DXiSjMQxzgCvSV12+htobaa0imhng/dyrJsZ1K8EhuDx3BrkbTw1cPn7SQyRruZIX3tjGeW+6ox75rysuh9WnOVRqzdz6XAYuFKlUjLdov+FoYW01vtdzJbwvKzCVGC7PlAGSemT/KqHijwv4jMP2q01ybUVZcztEVDKAMgYyobj09vWuoe5s9H0+OO7hludKu4gkiwoSFJ27ACODkH6k9Mk4rzrxrYx6KGurK4WXT747oDFIXIBwQsjHB/vYyXHy9BXrYao8TiXWWik9Lq97efRnzldKFNU+x59M7s5VxhgxySuGz71HT5jG0rGJXVD0DtuP4nAz+VMr6A8wKKKKACiiigAooooAKKKKACuq8J/wCon/3x/KuVrqvCZ/0ef/fH8q5sZ/CfyPZyD/kYQ+f5M9D0G3v7jRtSTTUtWutylftC7l6enrWcur6uNXTTH0DN99lK+VtjGX/56dOlXPD+sz6QsqwW6TNM4GGYrjj6Uy41aKLXG1BtOjN8h5mEpBH/AI7+FfORjP2k+aKa6H0OYYCtXxDlTe/mTa7a39to2nf2nHbR3jOQxgQKMY74715z4s/5df8AgX9K9gtWTxwGW8jNubZgV8lwc5+orgfin4etdDj0treWV/OMu7zCO230HvWmWYlLERo1NJu+nTZsyzCqqOWzws/i0/NM84ooor6g+KCiiigAooooAKKKKACiiigArp/BsP2m7kg3BPNkiTcegySM1zFdF4WODdEdfk/9mrHEfw2cuN/gS+X5o+vtO0LTNK0xdPtbOIW+3a4ZATJ7t/eJ968y8a/De9Otx3Xh2yVre4PzwxsqCFx3GSMKevHQ56cVHpfxhu7XT44L/TFu50G3zln2b8dyNp59T+lej+FPEP8Awk+hpqP2R7Yl2QoxyCR3BwMj+oNc94VFYrmw2Liqa/4Yu32pW+jaU17qdwsccSjzJMHk9OAPU9q8H8c+LF8V6vHNBFJFaQJ5cSueTk5LEDoTxxz0r3bW9Fs9f0qXTr5WMMmDlDhlIOQQexrlv+FT+GvshhAu/MPSYzfMPwxt/SnUjKWi2HjaNesuSFuU8C1D/kG3X/XF/wCRrhK9N8X6NL4fu9U0yZxI0CMA4GNylcg+3BFeZVeFVk0cuXxcVKL3TCiiiuo9EKKKKACiiigAooooAKKKKACiiigAooooAKKKKACiiigAooooAK7DQp/sfhJ5FbHn6htYeoSPI/8AQzXH1s2M2fDl7GD88FxFMAB/CQyt+u386mexUdzrLS/acrDGcySHYv1PAr1EafqsdukMOlXYjRQqDYOABxXz/BqTwOkiNhkYMDnoQc19c+HNat9d8PWWpW7BlmjBPPRscilTrOnqgqUVUsmzzqbSNcdSBpN307gf41vaHrtppWiQWV6WiuI870OOOfrXaSz9hXhPiicjXLkcH5q66beJfLLSxw119Tj7SGrZ6c3jDRh1uQB3yyj+teGfGfUrLUfE1pNZbWBtfmdWBydxGOPp+tSyz/Ka4fxHdC51UopyIVEec9+p/U1OKw8KMVZ6l4PGVMRJ8ysirpUjRahuQkbo5FPuCjA/oajq3oUStdXE8mRHBazSE4zglSq5/wCBMo/GqlcsDsme0+LP+TbfC/8A19p/KavFq9p8Wf8AJtvhf/r7T+U1eLVURSNDQjpQ1yzbW/POmCQG4EAy7KOw5HXpnPAJr1PUfjZe2epfYPBOkWFtpEJxFH9lO6X1JVSMA+g5964z4YeG7TxV48sdOv132QDzTIH2l1VSQuevJxnHOM12Hiv4uaxoOu6hoXhix0/R7CxuZLdRDbKWcodpYgjaMkZAx35JoerGtEWPi9plnqXgrQfGa6Wum6jdyCG7hEewszKzZYYGSCh5PJBHtjptU/4Rfwx8L/CviXUdCtb27hsrdbeAxqqzTSRKdznBzgKxyc8++DWX8VJ9Wufgf4buNcYtqU17FJOWQIctFMRlQAAcEZGKzPiq7D4TfD9ATtNnESPcQJj+ZqV0G9Lsj8EeI18f/GDTrnUdJ0+GOOylh+zxRZjbAdgxDZ5+b9KyNG8GweLfjdrOkugj063v7qadI/lxEkpAVcdMkqvHQH2qL4G/8lQs/wDrhN/6Aa6z4b30Fr+0D4qgmcK91NexRZ/icTh8f98qx/Cm9NhLW1ytr/xjbwxrdxovhHRdKg0uykMBLxEmYrkE/KwGM9DyTjOecUnjTS9E8cfDNfHmkWEen6jauEv4o1wr8hWGBwSCysG67c57Y8u8V6Tc6J4q1PT7tCssVy4yQQGXcSGGexGCPrXq+hxSeHv2bNZmv1Ef9pzM1sjnl1fy0BA/4CzD2GaLWtYE27pniFe/fCWzs9Q+CfiO0v7wWdpNeTJLcHGIlMMWW5rwGvbvAP8Aybx4v/673H/omKnLYUNzOj+HXw4EgMnxFhZO4UIpP45P8q7Dxto7aJ8GzpvgiCK+0VwZLy7W4EshjBBZxgYbOOSOgB4xyPnKvoL4Iw3mjeBvEeoaxBJHo7Dzo0lXG8KjeYQD1BGwZ6HHtSkralRd9DkfhT4Z0htI1nxp4ht1ubDSQRDbuMrJIF3HI6HqoAPGW56VPB8e9ZOobLrR9MfRmOxrFYyMR+gYnBOPUYPoK6D4O6teQ/CnxHDooSTWbOd7mKFk3bgY128Z5J2OPyrlk+O/jeWVYo0sHkZgqotqSST0AG7rRu2GyQ34m+EdO0DxlpGoaSirpWsFZ4oguEQ7l3BR/dwynHbOOmK9C+JWteG/h7qttfWnh2xutaurcRxI8YWKCNWY78AcsS2OMHC9RjB87+IWp+NLnxBoNn4xtbSCSKTzbb7Pt+ZWZQScMe6jritD9oj/AJHfTf8AsGr/AOjJKN7XC9r2L/gCy0rW38SfEvxLp9u1tayMYbVEBjV1QFsIeCcFAue5J64Iz/8AhedzqlyLHXfD2lz6BIQktqsTF0T1UlsFh9B0GMda0vh3bv4g+BXinQ7Ha+oJM8ghXO5gVRl6d2KMo9xXjlhpV9qeqRaZaW0kl5LIIliC87s459PfPShJN6ibaSsev/HfR9L0fSPC0Ol2sEMQSVA8aANIqrGFLMOWOO59azoPibo3g/w1p1h4H0uM6i8eL29vrceYW9tp5yScckAADB7bXx3097XR/BmmhwzxJJAGJwCQsS5qbxr4gh+D40/w/wCFdJs0u5LTzZtRni3yPkleueuVJ5yBkACktkN7smhvZPih8MPEF14k0aKDVNLgaa1vUgKbgFZxtJ5xlSCAccjjNc14CsLOf4L+M7ma0gkni3eXK8YLJ+7HQnkV1/gvxL4m8V/DTxlqWv3HnQfY5o7QiFIwCInL42gZHK9c9DXOfDWJ7r4L+OLeEb5trtsHXHlZ/oaBnjcIzPGD03D+dex/GKe28K/EvRr2w0uwKw2KyG3eAeVId8g+ZRjP/wBYV5f4Y0a58QeJtO0u1jZ5J51U4B+Vc/Mxx2AyT9K9I/aI/wCR303/ALBq/wDoySqe5C2O2+IPjqbQ/BPhbUU0XSbttQgWRobqAvHFmNWwgyMdcfQVxHwu8P6L/Yut+PfEdrHcWmnuwgtsZXzAAx+U8H7yqueMk+gNXPi4Cfhh4CYA7fsqDPb/AFKU/wADwP4g/Z/8TaNY4e+hnMvkqMsyjZIOPU7GA9xUrYp/EU7X49X02oJb6poOlvobOFe1jiJZI8npltpOD3ABx2rJ+MXg3TvDWsWOpaKqpperRtLFEucIwwTjPRSGUgfUdAK86t7ae7u4rW3iaSeVxHHGo5ZicAD3zXsnxy26d4f8HaFLIj3lpanzcHJACIgP0JVv++aq1noK907ni1FFFUQFFFFABRRRQAUUUUAFFFFABRRRQAUUUUAFFFFABRRRQAUUUUAFFFFABRRRQAUUUUAddYeNLU6Fb6R4g8P22swWYYWcrTPDNCCc7d68smT0P4EcYil8b3U+qSXbWVtHD/Zkul29rBlY4InRk4ySSRuLcnkmrg8NeFrPS9Gm1jW9RtbnUrYXGYbJZYol3snPzhj9w9BWbrvg6/0rXLXTrEtqq30C3VjLaRMTcQsCQwT7wPByO2KWhWo9/GMr+IvD+sfY0D6NBawpHvOJRBjBJxxnFXv+E20ybQIdIvPDSTQpO9zIY714vNlYn5mAHJA4HoM46mudufDutWV+thdaTfQXbxtKsEkDK7IASWAIyQArHPsfSnf2BqVtPYf2jpt/bW946iJ2tmBkBI+5kDceeAPaiyFdnQab8QpdIn0VrHS4Uh0ma8eKJ5WbclxgFN3BBUDAYc1W1PxjbXvhq50C10G2srJ7xbyExzSPIkgDKS7MTvJU47AY6ZNZb+H7+51y/wBP0nT9QvDayyJsFs3mqqsRl0Gdp45HY8VBHpZfQb3U2kKm1u4LYwlOvmLK2c54x5OMY/i7Y5LILs0PDPiqXw6Ly2lsrfUdMvlVbqyuQdkm05VgRyrA9CKl1XxZHPpv9l6JpEGjaf8AaFuWWKZ5ZZJFBClpGPIGTgAAc1m3PhzXLLTl1G60e/gsWwVuJbZ1jOenzEY57etaPgXwzB4u8Tx6Vc3ps4WikkacKDtCqTzkjjijTcNdi9d/EAzvf3sOg6fbazqEUkN1fxtISVcYcohYqjMCQWHrwBzWde+Lby41jRNUt4kt7nSLW2t4SDuDGEDDH645FLo/hK51Dxwvhm5cW8kdw8V1J1ESx5MjenAUn8qXVfCGoQeLtT0HSLW81N7KZkzBAWYqDjcQucUaD1J9R8ZRXGnX9tp2g2OmS6nj7dNA8jGQBw+1AzERqSASBn644rla0R4f1k3s9mNJvvtVvt86D7O2+PcQFyuMjJZQPXI9a2bnwBrdh4cg1q9sL2GJrs28sTWzBogNoDnPqzbR7jFGiFqzlaK27nwxqb6pcW+m6ZqVzCt3JaxFrVg7OvJVlGcOBgle1UF0nUn1P+zF0+6a/wB237KIW83PptxnNMLFOitWy0K5n1e4028WWyuILa5ndJYiGUxQvLtKnBGdmPbOeelbOreDI9ItreR7q5uTc6FDqy+Ta/LEZH27HO44Uf3/AFIGKVwscjRRRTEFFFFABRRRQAUUUUAFFFFABRRRQAUUUUAFFFFABRRRQAUUUUAFFFFABRRRQAUUUUAFFFFABRRRQAUUUUAaOl38NlNGZEkK790hUgkgfwqDwM9CeeD9Qe/Ov3fi6e0sI/LgglmxBEAMRA4ySwGSRkc92cY5U58vqymoXccsUkc7xvCmyModuwc9MdOST9TnrWNWhGo+ZrVbeRpCo46HuCa6l74103TbBpxYW0nltGFC7iqyDOe6jyyD25b2qbTdXg1DxFqmmyzfavtCN5MinZlYyFCgH7zZeQcf88/QV41p3iG50trG5gcNPbSsdrDjZkEDPuS+f94+tRLrt2MSrJsuUcOkqjnO52Pt1kJ/AV5ssqi7pPpb53vc6Vi5I9Bi8RW8fhq80HVfNaKMZti5GIuSNrEZyquCpPtnuBXmlxevOjLulCly20yFgQTnn1Oe/eojdS+bJIG2mTcGA6YbqMVDXpUqEKV+Xrqc06jna4UUUVsZhRRRQAUUUUAFFFFABRRRQAV1HhN18m4Td824HFcvVmxvZLC5WaPBxwVPQisq9N1IOKO7LcVHC4qFaWy3+eh6lp9jPd2sksNu0ywvlkj6g44NT/23ehxC1shbODH5bbvy61B4D8d6LZm4i1KZrSSUqVZkJTI46jp+OK9OkvNKitxqj3FmsBX5bpnUKR7NXyGLxNbDVXCdN26f11Pr6maYerNtJSS26GL4N0+e0W7nlt5IEnK7Vk6+9cZ8bZUP9ixbh5g85ivoDsAP6H8q29a+Lmg2CsmnrNqE2ONg8uPPux5/IGvG9f1698R6tJqN84Mj8Kq52oo6KPatsqwGJqYxYutHlS77vSx89mWOhWTS1bMyiiivrjwwooooAKKKKACiiigAooooAK6Hwv8A8vf/AAD/ANmrnq6Hwv8A8vf/AAD/ANmrHEfw2cuN/gS+X5nfeD9Gi17xTZafcEiB2LSAHBKqpYj8cYr6NtbWCytY7a2iWKCJQqIgwFFfMWl6nc6PqdvqFm4WeB9y56HsQfYjIP1r0xvjMv2L5NHIu8Y5m/dg+vTP4frXHSnGK1OXL8RRpQfPozN8R+M9d0D4h3pW8eS2ikVfsu7MZj2g4x0Bweo5z+VdsnxQ8LNZee15Ksm3PkGBt+fTpt/XFeF317PqV/Pe3T7553Lu3uar1KqyTdjCOYVYSk46pvqXfGmst4gv9V1No/LEyNtT+6oTauffAGfevL67vUP+Qbdf9cX/AJGuErqwrumzqy+TkpSe7YUUUV1HohRRRQAUUUUAFFFFABRRRQAUUUUAFFFFABRRRQAUUUUAFFFFABV3S7qO2vMXGTbTKYpwP7h7++DhvqBVKigB97DLYXUlvIw3IRyOQ4IyCPYgg/jXafD34l3Xg24a1uFe40qVsvFu5jP95f8ACuLIEwAdgrgYVz3Hof6f5xVkjeJ9rqVPv3HrnvWEo2N00z680bxjoOv24lsdTgZjz5bsFcfUE15N4t3nxHdFVYrnIbHH5142rFDlGKt6gkU55ZJBh5Hb/ebNa0azpO6Ma9CNePLI67U9bgs42SGUTXOOAhBVD6k9D9K487icnnvSAE4A5OcBQOtbcFnDpBW41BVkugMxWZP3T2MnoP8AZ6nvgdVUqTqyvIdKlCjG0R0qHStEFo3F3elZphjlIhyin/ePzY9Ah71l1JPNJczyTzOXlkYszHqSajqkrITd2el+HfjZr/hrQLPR7TT9MkgtUKI8qSFiMk84cDv6Vp/8NEeJ/wDoF6R/37l/+LryGijlQ+Znc6v8Vtf1bxXpviMR2lrfaehjjECNsZSTkMGY5BBIrfuPjRZzy/2gfAmiHW8hvt0gD/MBwcbQ2eBzuzXk9FHKhczO08RfE3XfFXhiPRNXS2nWO4NwLkKRKWy3HB24AcgADoBVLxF451HxJ4e0XRbu3tY7fSYliheJWDOAir82SRnCjoBXMUUWQXZueEvFF54P1+LWLGGCaeNGQJOCVwwwehB/Wq1zrt9P4muNfik+zX0t292GhyPLdmLfLntk96zKKdguerxfG6S6jifXvCej6tfQIFiupECsp9eVb34GOvauU8a/EPW/HE0Q1Bo4bSE5itIARGpxjcckknHc9O2MmuTopWQOTYV3Pg34pat4K0OfSbKw0+5t552nf7UjsclVUjhgMYUVw1FNq4J2PV4vj1rkEgki0HQY3HRkt3B/PfXOeLvil4m8ZWrWd9PDb2LMGa1tU2IxHTcSSx9cE4zzjgVxdFLlQczNvwt4s1bwdq66lpMypJjbJG43JKuc7WHp9MH0Nd+PjbCk32+LwRoiayWLG+2jcSe/3d2ev8VeS0UNJgm0bOteKNV8Q+IBrWqXH2i7DKVBGERVOQqgdF/xJ6kmrnjXxrf+OdWg1HUbe2glhgECrbhgpUMzZO4nn5jXNUUWC7O6+GcHjSPUbzVPB8Pmm0jzco5GyVeSEKkgsTg4xz7iuqn+JfxF1yWTStO8ORWWo3I8qWa1spFmHbO5iduM9T065FeX6D4j1fwzf/bdGvpbSfG1imCGHoynIYfUV2cnxy8cvAI1v7aNv+ei2qbv1BH6UmtRp6HQ/Hqdba38KaM9wst9Z2rtOQSTyEUNk+pR/wAqyoPjN9s0y2tfFHhXTNeltl2w3FxgNnjlsq2ScDOMZrzXUNQvNVvpb2/uZbm6mO6SWVtzMarUKOgOTvdHpT/GrXmS+tU0/TI9Nubf7MlisTLFAmGB24I5IbntwOBXP+BvHuq+BNRluLBY5oLgBZ7aXO1wOhBHQjJwffoa5WinZCuz0/VfjJLJaTx+HvDem6FcXK7bi7t1BlYHrhgq4z75PvnmuV8a+Nb/AMc6tBqOo29tBLDAIFW3DBSoZmydxPPzGuaooSSBts9N0P4z6hpnhu10TUdF0/Vbe0QJA1wDkKBhQRyDgcDgcVy3h/xvq/hfxFcaxpDRQG4ctLbbcwupbO0r6DtjBHrXN0UWQXZ64vxxFvI17ZeDNGt9VfJkvAOWz64Ab1/i715rruu6j4k1ebU9VuGnuperHgKB0UDsB6Vm0UJJA22FFFFMQUUUUAFFFFABRRRQAUUUUAFFFFABRRRQAUUUUAFFFFABRRRQAUUUUAFFFFABRRRQB6RqvhPVvEXhrwreaalq9tBpYhlklvYYgjedKcEOwPRh271tWEdhf67aaDa60050nQHtnNlcJGb6Zn3PDFK4wF+bGRyQCBxXj6RSSBiiMwQbmKjOB6mm0rFXPd7Sf7Angu+tlsbZ9LXVYZEivVufIkNuzxq75OWOGOBwM446VxHhrVrm88OCK+vpJvL8R2EyCaTcVLCbewzzzhc15/TvLcxmQI2wHBbHAPpmiwcx7S01tqJ8RadYWcN/ff8ACTXdxLB/av2R3TPySLyN6rhvXb171g+LLiPU310yXNku7VtKhmuLeZp4QVt7lS24qC2AOTjkg9a8yopWDmPcdY0sQDxfaLJHM97p5aC7vdViknvijJJuSJSFVQqsRxngAHqK858ASJHrGpF3VAdIvgCTjkwNgVylFOwN6nqupanYjwo/i2K6jbWdetodMmiDfPG6HFxIR/trHH7/ALxq0rywh1PWfH0kVzJdv/aCEadDfR2yzKC37yR25KLnoCOevqPG0hlkV2SN2VBliqkhR7+lEUUk8gjijeRz0VBkn8KVg5j2/WtWk0ldY1bTbq2hnl8MWkcc1nciQeYJVifZIGJJXBAYnPyg1xtmbjUPhzp9x9pWVrTXnkuw848wK6whWKk5ILZ59a4NYJmClYnIYkLhTyR1xUdOwOR61411ia28La9FZXpj8/xjdO3kyYLKI1I6Hpnn6gelaC6paXWs6wJvKutW1PQdP2NJfi1NwdsZlj8zI+ZvlOM87CO9eK0543jba6MrYBwwwcHpS5Q5j1fWZWTV9L06e3tLe5s9C1RWhhvmupIkNtOVjkcjAYHdgAnAI6cVe1+RE0eIM6qW+H9kFBOMnz14FeMUUWDmCiiiqJCiiigAooooAKKKKACiiigAooooAKKKKACiiigAooooAKKKKACiiigAooooAKKKKACiiigAoore8K+H08QXd9587Q2mn2Mt9cMihnKIB8qg9ySB7ZzQBg0V1uj6ToniO9t7LTLK/S8JmaSGa+jw8axllKv5QwwIJIwcgcYzxei+HUbi3zrUA8zw/JrR/dtxt3YQcdOBk+zYHTKuOxwlFdNqHhV4fCFprtsAyqVS8CTpKEL5MbHbyuRwVOSCBk/NgXfC3g2LU9L1K/1MmNE0m6vrJEnCvIYgRuK4OV3AjqDweoBouFjjKK6O/wBCt9K8Uadp99FN9nmjt3lENyjswkVSWR9uADnIGDgYGT1rpPFPw6t7AxwaNBqRvZdXfTYIriSORJwPuvvVVEZPHyt7nOAaLhY84orrbr4c6/Ym5+1iyt0t4opmee6SNWSRiqkbiO6ke2Kjm8Aazb6bDfTvYxRyvChWS6VTGZQGj3Z4AKnPXgA5xRdBZnLUV1jfDzWY5ZQ82npFHZpfee1yFRoHbaHGecZ4PGRx6imXXw98RWt8lkbWKW5a7+xtHFOjeXLt3gMQcLlctk9gc4waLoLM5air+p6Rc6V9maYxvDdRedbzRNuWRNxXI7j5lYYIB46VQpiCiiigAor0nT/h5pmoeHNL1Hz9Qthe2FxcyXbhWtrd4iRtc4GA2DjnI4GD1rmbnwNrlpJGksdplrc3bbLyJ/LhCq3mPtY7VIYYJ6ngZNK6HZnOUV0J8E68oYvbRIFuktWLXMYCu6b0JO7hSvIf7pHers3gHU2gt5beOCJP7Ohvp5Lm/gVdsjsispyPlOBxyQevUCi6CzORorafwnrMSXjT2qQfZJJIZFmmRCXjAZ1UE/MVUgnGeCPUVqS/D/V59fl0nT4IzcRxwnyZryHe7vF5mEIbDjhiMdsZ5ougszkaeZpDCITI5iB3BNx2g+uPWtHRdFudWu2CR/6PblGupHlWJY0LqnLNwCSwA69enBrd8W+Do9BTVp7ZZ3tLTV/7PimkmjbPyM2GUANu4BzgCjQLM46ivR9P+H2mah4T0/VxJqcIubC5uZbgKskMDwsVwwADEMQcYyRkcHkjn7X4feJbyzsLuKwUQ37okDPPGud+dhIJyA21sZ64HqMl0FmcxRXV2fw58R6hPJFaw2kpSXyAy3sRV5dnmGNSGwzBckgdMc1Ug8F6zdWMN5bpayxSzRw5S7iJjaQkJv8Am+QNg4zj9RRdBZnP0V1V18O/Edpv3W9tIymZQkN5E7s0WfMVVDbiygZIAyBWXc+GtVtNM/tCa2CwCOKV8SKWRJRmNmUHIDdvw9RkuFmZNFFFMQUUV75qXwn8L/8ACDTX8NtfWl3DpC3/ANsM2YWk2FthByeq84HAI57Um7DSueB0V1WofDnxRpejDVLrTwIMRs6LMjSxiQgIWQHI3E4HHXritiP4PeMbRra5vNIhaDzIQ0TXaDdvcKEJByDkjJHTNF0Fmee1JFcTQZ8maSPPXYxGfyrvZfhX4o1vVtYm0jQktrS3u5IlgN2pCkH/AFasxG7AI56cdaq6b8JPGOrafHe2mmoYpPMADzojBkYqVIJBByCPwounuDjfRo5D7fe/8/c//fw/40fb73/n7n/7+H/Guit/h14nufDra5HYL9kETzhWmQSNEn3nCE5wPz5GAaveI/C1jZeCPBuoafbynUNWEwmG4t5jBlCgDt17UrR7Eeyj2OP+33v/AD9z/wDfw/40fb73/n7n/wC/h/xrr734SeMtPNj9p0xEF5KsCETowR26BsHjOOvT3qb/AIU1438+KIaXERI7JvFzGVUqcfMc8Z7UrRH7KP8AKcS19dupVrqdlIwQZCQRUFewz/CrVNV+HWgppWjW41mCe8j1FzKisxSZ0ClicN93Axxx1xXIaL8LPF+v201xZaXiOGZoG86VYzvU4YAE/wAJ6/Q9TTTS2GocuyONortG+FPi8Wj3SaassKPLGxjmU4aOQxsMZ5JYEADrXcaL8LrzRPBupt4g8P21zqEl5Yi0Uzrlg06K8e9Sdmd20n34zT5kUos8TorvYfhT4s1u61C40zRo4baK9ltxG10uFKuVYKWILBSMbu+OM81xeoWM+l6ndafdKFuLWZ4JQDkBlJU89+RRcVmVqKKKYgooooAKKKKACiiigAooooAKKKKACiiigAooooAKKKKACniQhdhAZP7rDI/+t+FMooAUpA2cxup/2HwP1BoWO2B+ZZSPZwP6UlFTyormZagvpbRSLQLAx/5aIP3n4MeR+GKq0UU0rCvcKKKKYgooooAKKKKACiiigAooooAKKKKACiiigAooooAKKKKACiiigAooooAKKKKACiiigAooooAKKKKACiiigAooooAKKKKACiiigAooooAKKKKACiiigAooooAKKKKACiiigAooooAKKKKACiiigAooooA9m+G+jappnhixu4NHmvrfxDetb3xSPcEsVUxtnuMtIze/liuXg8Eabptt4wbxBNeJJoFzbxItttBnEjuP4hxuAUg9gScHpXM+I9efX7y2k+zrbW9paRWlvArbhHGgx1wMkksxPqa2NV8ezatot5Yy6fGs97b2cNxciQlpGt9wDkEfeYMAef4amzKujSfwRot3f2l9Y3d/HoEmkS6rOZQjTxCNmRox0UksFAP+17VbtbPQNR8BeTpRv4oLrxDZwzwXTIzxgpIMq6gA5BP8IwR36nm7Lxxd2C6SsNpA8djZTWMkUxYpcxSs7MrgEHHz9j2Bq1L47t49Mg03TfD1pYWkOow6goSaR3Z0BGGZic5z7Yx360WYXRu/8IBoF5rOq2WlNq93Hoe5b5t0KG4lMgRI4s8KAA+XbOdvC9BUX/CrRca3YpC13DZT2lxdzW7tFJPbiLgpuDBGLFkAY7fv8jg1ytj4qktNV1a4lsLe7s9VLC6s5mYKymQSDDKQQQQMGrbeNxb6vb3Wl6Hp1lZQ20lobIKzLPHICH818hnJB65GMDFGoXRq6r4BtLX+ybvF/Y213fCzms5Sl1OnGQ6GL7+4bgBtBBHfOai8T+D9P07wo2sWtlqenTxX62r2uoXEUrsjIzByqqpjOVIwR9DxVa38exaXquk3eh+HNN0+PTpWm2cyvOzLtO+RvmwATtHbOeSAag1HxjaXei6lpNt4etbS2vJ0uVcXEskqSqT8xdmO75WZcYHXPXJJqGh0Xwnv7TTtH8Vzagoaxkitbe5z2ilmEbn8Fcn8K1vhjo7eD/F93cahEr3S6kuiWu4cF2O6WQd+I1GD/wBNB615lpuuvp2ga1pSwK66okKNIWwY/LkD8DvnGK35/iVqFzqvhu+mtIWOiBTtDEfaZAFBkc/3iqIO/Shpgmjd8G2INz4Rne8nCXGo6hGUdgYogIlyyjsTnnnsK5q70Xw7eeE5tT0SbUlubK7it7kXmwpIsgfbIoUZU5Q5XnHqah03xnNp0OkxrZo4064uZ1JcjeZlVSDxxjbVHR/Ec+jadc2sEEbtNd210Hk5CtCXIBXuDv5+lFmF0dhqvgHTYvD2tXVtZazZTabEk0UuoyIn2tS4Vj5G0Og5yOT2B5Ncz45tDZeJBCbm4uP9CtH8ydgzfNAhxkAcDOB7AVr33xGt7ufWpU8NWcT6zbtHeSG4leQucEMpJwqhgG247YzjGOY8Qa0+v6r9ueFYW8iGHYrZGI41QH8dufxoV+oO3Qy6KKKokKKKKACiiigAooooAKKKKACiiigAooooAKKKKACiiigAooooAKKKKACiiigAooooAKKKKACiiigArR0TW7zQL83dnsJeJ4ZYpV3JLG4wyMO4IrOooA6XSfF40PWodS0/Q9OiaISAREysG3qUOSXLcKzAAEDuckZqSHx5qEP2TNnZSfZ9Ml0o71f97bvu+VsMOm44IwfXNctRSsO7OqvPHl9e+GX0JrCwjgkhghaSNZA2ISSpA37AfmbOFGSSTzzTtN8e3mn6VHYnTNPuTHZT6ek8wl3iCUksvyuAeWODjIzXJ0UWQXZv6l4obU9d0/VJdNtF+xQwwrboZNjrEMLuy27oADgjpWxJ8T9WW7a5sLHT7CWXUBqNw0CyEzyjPDFnPy8n5Rjqa4iiiwXZ0MnirdYatZRaNp1vBqPl5WESDydjFhty5zyT97d6DA4rqtU8d6YmkaF/Z+65vNK+ytbRSrKIlaNNrmSNnKEkjgoAec5GMHzSiiwXOyuPiJd3VrNbzaVYMJbE2G7dMWERlMuMmQ5O7HJyeKnuPijqkuoT38WnafDdTX0d87qJCC6xmPbguRtKs4I/2j7Y4aiiyC7NLVtZm1ZLKFoYoLeyg8iCGLdtVdzOT8xJJLMSTn+VZtFFMQUUUUAbuseJP7W0DRtJNjFAulI6Ryq7FnDnc24Hj72Tx61duvG01xqEk40+GOCbTU0yaAOxDxIFCnPUMNinPqOnJrlaKVh3Ook8earIdb+WJF1W1itXRM7YljCqu3JJzsDJyejmrM3j03GkHTpNJg8s6bDppcSsD5ccnmA/Ut19umK46iiyC7Ou1vx4+vRXkd5o1i3n3T3cLlpN1vI6qr7fmwQdgOGBGfbitK1+Kl1Zao1/Bo1kspe2bPmSA7YU2BSQwJUjBwcjIzg15/RRZBdm7pPiVtMi1W2ewt7iz1IL5sDlhsZW3oVYHIwfrkZBrQ8Q+OZfEGn6jaSaZb24vtRGou8buSsgTZgZPQgk/U+mBXJUUWC52um/EWbSLbRltNHs/tOjwyxWs8ryNtMpJdiu4AnLNjPAz0qCHx7Ol3ol5NpdnLd6SsSJPukDSpF/qww3bRggZIAJAAzjOeRoosguz0nwp4q0Oz0PWItQuprR7+9MskFvJMkgi2kfunUFS3zMMPgYxknpWZa/Ee6tdHt9LXSrM20P2Y4DyDc0MhdWwG2gtk7iBljzXE0UWQXZ3kXxNnj1CG9OkWzTRXl5djMr43XIKyDHpgjH0rHvfGV5e6VcWRt4Ee6t7e2uZ13bpY4MeXwTgHhcnvtHTnPN0UWQXYUUUUxBXr998XNJ1fQW8P6hpl2+ltpkNuNuzzI7mM8SLzyPu8H+76E15BRSauNOx7JrXxoj1ixtnto9Qt9TLw+ZBLJGbIFHDb8YLHJHQ4AwDzjn0DXdctvDWh6l4g1LRZLC4u7uxnZftyz/AGt0dCRGAxACovXC59OBXy3SliQASSB09qXKiudntNt8Z9Ekld9S0a/k+yahLfad5E4T5nJO2QAjpvbn5uuMdaz4PjBbHVvDV/dWFznTbm/uLqOJl2yNcb9u3n+HeeT715LRRyoXMz18/GS3m8Irp7xapBf28D28ItpIxbzKeFMgIJ4GBgdeeeRilp/xG8NweFvD9reaLeXGq6CryWUokCxCYtuBYZyRkL+VeW0U+VBzM9suPjTocUivpui30TXt/Ffal504f5kKnEYJ77F5+Xp06Y54fEuxEe0WV1n/AISv+3eq/wCq3Z8vr979K80opcqDmZ7dB8ZfDZhthe6JqUslpqFzqFuY5ggEkkkjIDg8jEmD1+hqvpXxn0kwQya3ol1JeWeozXtmbWYKiiVnLBuRkgSMBwc98c14zRRyoOZnpevfFGG/udAnsbKdTpeq3OovHMw2y+ZOZFXjOCASCffiujuPjL4bEVyLPRdSjlu7+2v7gyThwXjkjZgATwMR4GMfQdK8Roo5UHMz2mw+MuhqUk1HRL6Say1O4vLFoJ9g2zSOx3gEAsBIR3B9Rk58o8QajHrHiXVdTiRo47y8muERuqh3LAH35rNoppJCbbCiiimIKKKKACiiigAooooAKKKKACiiigAooooAKKKKACiiigAooooAKKKKACiiigAooooAKKKKACiiigAooooAKKKKACiiigAooooAKKKKACiiigAooooAKKKKACiiigAooooAKKKKACiiigAooooAKKKKACiiigAooooAKKKKACiiigAooooAKKKKACiiigAooooAKKKKACiiigAooooAKKKKAO0bw94V07R9IudY1XVo7nULX7SI7W0jkVV3smMs4OfkPasW90rTzYajqWl3dxLZW11b28YuYQkj+bHKxJwxAwYiMc5BzxjFejLaeKL7wn4XPh+x0e7t49O2ytdpZu6yebIcfvvmAwQeOOawbWOTSDf/APCS20C+V4h0uW8hg8vZsMdyxA8v5cbT0X6cVNymjirvR9TsLWC6vNOu7e3uBmGWaFkWT/dJGD+FWJvDOu28NzNNo2oRxWrbbh2tnCxHGcMccceteo+KJ2h0XxTeS21gLTUSVjuTrZuPth8wFXijGeVwDzt2jIpdV165ufjV4ht5NQZtPlsLm3Mfm/umQWrELjOPvDP1+tFw5UeV2fhvXNQsHv7LRtQuLNM7p4bZ3QY6/MBjjv6U7wzplprPiXT9MvbprWC7mEJmVQxRm4Xg443Yr1nwpa22mN4J1Q3kV3brGPMvLnUkggsizHdEkQKsz/Mc5yCTnkA48cv7afTdWubaUeXPbzMjBWB2spxwRx1HamncGrGzoPhOTUfFd1o+oyvaRWCTyX8ypvMKQgljjvyAPxrPfw3riaV/araPqC6dgMLprZxHtPQ7sYx05r0TxXf2Ufha98TWs0H27xZFbwvHHw0Gzm54HZpET67jXRxaZFaapfW8VxFejUNCktbbUbvU4h9rYw4WOCBSAqggD5gcbeoJGVcfKeLweHdbuomlt9Iv5o1iEzNHbuwEZ6NkDocHn2NRado2qau0i6bp13eGNdzi3haTaPU4HFeiW3iC+t/GPw7t4NRkhtYbayjdY5SFw8mJA3OOQcHPYCoGtrvWfCFjp3hi6ihuLLUrua9thepAzElfLmwzD5VUYyPu4J78FxWOAttK1G8Li2sLmYpIsTCOJmKu2dqkAdTtbA9jRcaTqVnqP9n3NhdQ3uQPs8kLLJk9PlIzXqmt69H/AGT4/m07Uo3mmGlQTXVvJgXLqrLKy47Eg5x159abpurCeHQZ59SSPWLjw1d2lpeTXAQxzCaQRguSNp2blBJ4LCi4WRwFn4Wv4/EVlpms6bqtn9pJwi2bGZhjPyIcbqpWnh7WtQWNrLSb65WSNpUMNuz7kBKlhgdAQRn1GK9K8KW+saP4v8I2viHWI2eO8maKwedJWtkMfLs4Y7QxPC98E1z994h1HTvCfgWGw1CW3+zR3E4EMm0rIbmQZOP9kd+xPqaLhZHLHTUXw5JqDLdrOl4LY5g/cgFCxBfs+R930ye1bXg7QfDviK9s9MvtS1K21K7n8qMQ2qPEM9CWLg/pXReNpYD4a8UpFJGd3jF3UKw5Xy5eR7Vy/wAOnSP4i6A8jKqLeISzHAHNF9AtqXYfDHh3Vhqg0XUtTlk0/T5rxxc2qJuKPGqqNrnrvP5D1rmNQ0fU9Jmji1LTruzkkG5EuIWjLD1AI5rrfh/qEmm3Pi65guPInGhXIicNtIYyR/dPr6Yrb8Ka3bDS/Bl1rl4JI7LWrmNJJ3z5CmKMoxyfuiQhvwNF2Fkzzm+0TVtMSF7/AEy8tEnGYmngZBIP9nI5qaXwzr0AJm0bUIwGdcvbOBlAWcdP4QpJ9MGu18nUtF8KeIY/EupQTnUngayi+2pcNPKJQTOu1jhQoYFuM5ArbufE99cfHPUZm1BvIsY7wWi+bmOMrbOAVB4BJGT6k0XCyPJ77R9T0uOCTUNOu7RLhd0LTwsgkHqpI56jp60Xmj6np1tBc3unXdtBcDMMk0LIsg/2SRzXc+HNbjfwhbya7cvdWtp4ltJ2SZ97BCshkIzyQcAkdD+NbniedoPD3ia5ltLGO11JwI5m1w3JvD5oKyRRjcOMck4wMj1FFwseO0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7j8FfDXh7xZoN9HrOiWlxLZTKsc+GV2VsnDYPOD0Ppx2rynxMq3Xi/UYLDT4reNLhoIba1Q4AQ7Rgckk4yT3JNK+thtaXMSitZ/C3iCO9ism0TUPtcsXnJbi2cyFMkbtuM4yD27VmzwTWs7w3EUkUqHDRyKVZT6EHpTER0Vd07R9T1eRo9M067vXUZZbaBpCPrtBqa58Oa5ZSCO60bUYHPRZbV1J/AigDMoq/ZaHq2pXj2dlpl5cXKMVeKKBmZSOoIA4x70n9i6r9hmvhpt2bOBtstwIWMaHOMFsYHPHWgCjRVuw0vUNVmMOnWN1eSgZKW8LSN+Sg0X+l6hpUwh1GwurOU8hLiFo2P4MBQBUoqezsbvUblbaxtZ7q4f7sUEZdm+gHNXNQ8Oa5pMPnajo2o2cX9+4tXjX82AoAzKKt6fpWo6tMYdNsLq9lAyUtoWkYD1woNSajoeraPt/tPS72y3HC/abd48/TcBQBQoqxZWF5qNwLextJ7qdukcEZdj+A5qTUNI1LSJRFqWn3VnIei3ELRk/gQKAKdFFFABRWpYeGte1SHztP0TUruL+/b2ryL+YBrPuLee0naC5hkhlX70cilWH1BoAjorSsvD2t6lbNc2Gj6hdW6DLSwWzuo+pAx2NZ8kbxSNHIjI6nDKwwQfcUANoq+mh6rJpk2prpt0bCHHmXPlN5a5IUDdjGSSOPem32jappkcUl/pt5aJKMxtPA0YcexI5oApUUUUAFX5tF1S30pNUn0+5isHkESXEkRVHYgkBSevCnp6VdtNK8T6OsOu22m6raxwHzEvVt5FVfffjGK97/aH/wCRAsP+wpH/AOipalvUpLS580UVPaWd1f3At7O2muJm6RwoXY/gOan1HRdV0hlXU9MvLIt0FzA0efpuAqiSjRVizsLzUbhbextJ7qZukcEZdj+A5q4vhrXXmuok0e/kktCRcLHbu3lEdQ2Bx+NAGXRSkFSQQQRwQa17Twn4jv7cXFnoGq3EJ6SQ2cjqfxAxQBj0VNd2dzYXL215bzW86HDxTIUZT7g8inpp97IgeOzuHRhkMsTEH9KAK1FWJLC8hjMktpOiDqzRkAfjivVfFWp+HdT+Dumx6X4cnhu7XyUlu/sPlpEwUByZcYfcffJ6nGKTY0jyKipILea6mWG3hkmlbhUjUsx+gFXNR0HWNICnU9KvrIN0NzbvHn/voCmIz6KltrW4vJ1gtYJZ5mOFjiQsxPsBWifDGv8A2+exGi6g13bqHmgS3dnjUqGBYAZHBB5oAyaKVlZGKupVgcEEYIq7p2japq7sumabeXrL94W0DSEfXaDQBRoqxe2F5ptwbe+tJ7WcdY54yjD8CM1X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P8AZx/5BOvf9d4v/QWrhPBmqXmmfHDFpMY1utTlt51HR42kOQfyB+ortfgNf6bofh/Up9U1bTbT7XOpijmvI1chQQSVJyOTxn+VcRoVrFbfHFZJtR09bWDUHu2uvtcfkmPJcEPnBJyBjrk+xqOrNOiPY/GPjmfw58S/Dui2djas2qNDHd3EineY2lZEVSCMYLO3Oev1zwv7R1lFHqegXygCWaGaJjjkhChHP/bQ1Y+JN7p138WPButWurabcWMVxbRSyRXcbeUVn3ksAeFwevTg1N8bL/QtYn8MXi6nY32n2l063sVpdxtL5bmMnaAc9EbnscUluhvVM37xNV0r4HaUfAURNw8EDyNaxh5GDL+8YDBy+7r3HPTFWL7xR4h0X4HDWdYnax8ReWFUyRIHLmXC5RhjJTkjHTJ4xxot/YU0Fk3hvxvb6NZQRbEtrGS2MPJJLFXU/Nluc/zyTyviv4T3viuwkvbfxrd6tNChaCG42vGzY6AqQqk8c4padR69CL9nnV7+/s/EFpdXLzQwyxTRq/O15PMLnPuVBx659TXLeNvihPqa654LtNIs4tMab7JaNDlGUpMDuI6ENtPGBjPU99X4BX2n6Hb6/NqupWNiJ3gSNLm5SNyU8zd8pIP8QryfxXA1t4s1TE0EqvdSSxyW8yyKylyQQykjp+NUl7xLb5UfTt94bv8Awr4JtdH8E3emaZdK6iS7vsDzODub7rBnJx1GAPoKh/sifxF4CudF8a6jo17qTbxFc20gwpx8j/dXawPoMED3Irnpte8JfGDwRb6fqmsW+latEVlZZGCmOUAqSu7AdSCeAeMjPIrg9S+GXhjwzY3t5rPjW0uXijf7PZ2gAklkwdgPLEDOAeOPUVKXcpvsd78GLG1ufhZerotytnrU8ksc935YZo5P+WfB6qFIP1LVz/jKz+JOh+CdW07X5Idd0i4jT/S4Wy9qVkVtzZUMQcYOcgccjocDwn4ZttW8J6fqHh3xTZ6J4mheWO5SS9aFpkLHaTg5BwQOBgj3HPfat4wTw58Kr3S/EviGw1fX7q3mtkjs5BI2HUqu8j0BySQM4xyeS+olsafhDRzqHwVsLbwfqK6Xe3ESvJdBOTODiQMevUEA9QAMcV558Sk8faf4OXSvFkcOo2q3sc0GqwMCEIR1KMNoPO4YJA7jJzwuk+FjdaPpOreBvF9jpF/JZxrqNm+otGTKo+ZiBk84JKkYHbiuh+JXjSzg+Fy+G73WbLV/EF0kSXElkwZFKurFjjgfdA7Ek5wBxR1B7F/UZR8Ivg/Y3Gj2kP8Aat4Yo5riRAx8x1Z2Y46gYIUdBx15zY8A60vxb8C6npfiaGGe4gcRtKiBT8ynZIB0Vwd3I44+tZOmeI/D3xM+F8fhrVtYt9L1a3SNN1wwQM6cK65IDAgcgcgk8dCTQrzw58F/C2o79ctNX1u7IIt7Vgw3KDtU4JKqCxJJx14FL8w/I8Cu7Z7K9ntZf9ZDI0bfUHB/lXoPwW8KWXijxm7alD51pYQfaDEfuvJuAUN6jknHfHPGa87lleaZ5ZDud2LMfUnk12vwr8ZweCvFwu71WNhdRG3uGUEmMEghwO+CPyJ71o72M1a52nj/AOMuv6X4su9I0A29pZafL5GTAGaQqMMDnIC5yBgDgdaydBktviv8YLG8v7QJD9mSW8h42u0SAED/AGS23jrg49667xZ8PPB/jnU38Q6T4vsLI3AV7kBkkRicfNjepRvUHv6HNcQl5oPwu+JOk3Gi6mdZtYocahNGysCXLKwTbxkLtOMnnv6SrW0Ld767HX/Eb4sa34S8cDRNGhtYbDT0i3xNEMTZQNtz/CoBAG3HQ1L8cdC07VfCOn+MbOFUuWMXmSKAPNikX5d3qQdoB9Cfajxn4S8L/EbWLfxHpvjHTLWJ4UW7EjruCjo2CwKtjAw2OlYPxe8caLd6Fp/g/wAPTrdWtkU825Q5T92u1EU/xdckjjgYJ5wl0sN9bnosHiu5g+BcHiXUYo9QvIrZJMTrlXlWUKjMB6MFb6ioG1lvHvwD1PUtRiiW4NlcPIsakKJISzKQCf8AYU/WseZ9Pm+AK+HE1vR/7V+xofIbUIgdwkEhXO7GcDH1qHwBqmlP8DL3RpdY022v7m3vIUiubtIzucMFyCeByOaVh3PnyvV/gP4Ys9b8U3eo30CTxabErRo4BXzXJCkg9cBWPscGvKWUo5U4yDg4OR+deh/B3xnaeEPFkn9pP5dhfReTJLjiNgcqx9uoP1z2rSW2hnHfU6fxX8bfEWm+Or6ztIbQabYXUls1u8W4zBGKsWbqCcHGMDpnPfrP2h/+RAsP+wpH/wCipawPEfw88GXnia68U3HjSwj0ieZrqe3R0dnbIZ1Rg3O47jwCRkAA1pfGXWNJ8U/Dq2fStX06aWK5jvHtzeRiUJ5bgjbuyWG8cdetRpdWL1s7kliYfhb8EYNb0y0hk1a9hhleaSPdl5cEBiOdqqcAZxn6mp/hn4ok+KXhrWdG8UwW920GwM4QKXR92DgDAZSvDD1HcZOT4W8V+H/HXwtbwZreqQaXfQ26W6yTsqK4QgxspJAJG1crnJwfWpfDK+G/gzouqXd54hs9V1W6CqlraMC2V3bVGCSAc5LHAHv3X5h+RnfBH7donxH8R+GGuWe0t45i6Y4aSOVIw49OCfrx6Cu10vx1K3xkv/B8FhaxaeqM5kRNsjzbQ7Oxzg5yR0z0Oe1ea/BbWIR4/wBa1/WNQsrRbm2k3vcXCR7pZJUfgMcn7rVq2F7p1j+0XcapNqum/wBn3MUksdyl3G0eDHtwWBwDkHg8/nTa1YJ6I5L4u2KQ/F+8S3gZvtDQSeVCvzMzKuQB3Yn9TXpFy3xh13V5L61e18O6YG3Qw3bxEKoH8eFZiT3zxk8YrA8UazpOl/HnSfEst7YXulShVMtvcLL5RCGMswXJG0sG9wOOQcdD8RNE8P8AjDUbHWr3x3Z2+hQQfNbJKr7yCSSmG5Yg46E8d+gOwdyP9oCwtp/BWl6o6RNeR3aRCeMdUZHJAPplQR/9esj4beNvFHiTX9J8P6OIbLQ9OtIVuSYVZiiKoYlj/E7ZxjpnPOCa1fipqmieKPhbaDRNU0wGForsWb3caSrEI2GwJn7wDD5evBAyeK0vhvD4c8GeCjAviPQ01q8Tzp3kvY2VZMfIhw3Krnseu7HWl9kPtHKfHnxy0t7D4V06dlS3ZZr10bGZOqJ/wH7x9yO610XxGu59Q/Z+sL26kMlxcW1lLK5GCzsFJPHqSa4XW/BOg6ToGua3d+MdM17WZ1xFDFKgPmySqDJ98ljgsegAyT2zXY+NbnTZ/gdbaJb63pE+o2dpaK8MV9ExYxhQ4X5uehPvinppYNdbjfB1tbfD34KT+Lrezjm1e4g84ySLnhnCIvHOwZViM88+2JvhV46vPiGmr6B4oitr0eUJVzEFDxk4ZSo44JXB61kfDnxh4f1/4c3HgfxDqEWnyrE8UU0zBFeMnKkM3G5SehxkAYzzi34Q0rwx8IhqOtap4psr+7lh8qGC0ILlMhhhQxJLYX0A9e9D69wXS2xj/DO2ufCnxv1Pw3bXEgsSZkeNjnzFUFoyfcA9fc+td3cePZbD41xeE7eytktLnBu5gh82SYwgq2c44CovQ8Z9q8x+GWuJqfxdvPE2qXdnYwuJpZDcXCxhS+QqLuIzj+QrY1q6sIv2iNN1warpsmm3DIwuIruNlTbDsIcg/LyO/XI96GtQT0Kfxh0CHUPjNpNhFiJtWitllcDozSNHu98Ko/KvVPEeka1ouhadpHgS+0bRIos+Y14QGIAGNoKMCScliRnp6mvKvjRqsA8eaH4j0fUrC8W3gjCG3uUkKSxys/zBTkD5hz7Guw1ybwZ8ZvD9gf7eh0vUrYkqkzDfEzgbkKsV3jKjkHt9RR0QdWaPi7So9e+FN1F4mvNLuNdsrWWdLi0kBHmICw25APzAAEYxyfQV8uV6Vr3w+8NeFNBvLq/8XWuoamUK2llZY5fOAWILHAGTyF6YzXmtVFESCiiiq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b0Xxv4G1H4dxeFvEmm3NjJHtDXOnQoPMKn5XJ67sZByCDknvgJp3xG8M+AdFvrPwTbandXt5tL3eplQiEDAKovXGTxx2yTjFeS0UuVFczFZizFmJLE5JPek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bmmeEtY1fR7nVrOK3axtf+PiV7uKPys9NwZgRntxzWHXonhD/kkPxA/7cf8A0aa87pIbRoXOi6haaNY6tPAFsb5pFt5PMUlyhw3yg5GD6gUqaJfSeHptdEa/YIrlbVnLgEyFS2AOp4H6/XEmq69PqenaXp2wRWWmwmOCIHPzMd0jk+rNz7AAdsnR1HwxDp3gTTde/tPzpNRuWjS3SJlVVQHcSxxkgkDpjrgmgDmaK6uTwao8D2Wv29/9rur2/WyhsoIWzuK7jycFiDhcAYyeCas+JPh7L4b8JWutyataXUj3f2O4toPm8iTYW2784YjBDY6H1ougszi6K6jRfC1nLpC614h1U6VpkjtHbbIDLNdsuN4jXI4GQCxOMnHPNZa6UNV8RnTPDyXF4s0pS1EihZHX1YdBxkk9AOtO4WMuivRtD8DeF9UOpWy+Iru7u9OspL24e1tQtvtjHzKrsdzHJGG2gexrlND0ODUbW81DUb42OmWhRZJ1hMrM7k7UVcjJIDHkgAKfalcLGJRW/qul6NNfafbeF7681CS7YRmG4thHIkhICrwSDnPatC80LwjYQ39pN4mupNVtlcL5Vjm3kkUH92G3biCwxuIA5zii4WOQorc0bQIrzTrjV9Uu5LHSbeRYTMkPmPLKeRHGpIBOMk5IAH1ANrxb4Wi0CLTdQsL432k6pE0tpO0flv8AKQGVl7EEgcH8qLhY5milVSzBVBJJwAO9dlJ4a8L6VNPp2ueIbuHVYlxIlvZeZDDJjJRm3ZYg8HAwCD1phY4yitbQdAn1yadhNHa2Nonm3l5NnZBHnGSByxJ4CjJJrpb7wj4dHgC98SaXquo3Rt7lLNfPtlhSSQkMSAGY42HoSDnH0KuFjhKK67w14IPiPw5qmqQXu64szDEllHES8kkr7EBY4A554zx6UuueEtNs7zTdH0HWP7c1ud/LuYrWP9yjnGFR+jc556YGTii4WZX8U+DJvDtvaahaXsOq6NdgeRqFsMIXxyjDqrDng/zBA5ivV/B/hjSZb++8NDxZePNLbu2oRWlmslooT7w3OfmYfwuF4PQ968oOMnHShMGi3pmnXOr6pa6dZoHubqVYolLAAsTgcnpUN1bS2V5NazgLNDI0bgMGAYHB5HB5Haug8C+GF8W+JYNMOprYEgv5nlszYVSxIxgDG3qSOo603wb4Xj8YeKoNGTUFs/PLbGeMuxCgscAYGcKepFFwsc5SgFiAASTwAK7rwf8ADd/Fupun9qRWFg80kNpNMm6S5ZAWIRMjOFGWOcDPeqPw90yK6+JWj2k84HlXqOCib1kKMGx9DtPNFwsctPBNbTPDPE8UqHDJIpVlPuDUddN44azv/GmpXOm3ct413ezPsMBQqS52qOTu647Vt6Z8O9Pu7XWrW514xa/pdhJeTWSW+6OPZ95GkzgsMgHAwCerYIouFjz6iux8P+A28Q+F7vVLTUEe8jnhtobFIzlpJH2gM5wAAuW4yMdSOabrXhLTY9X03Q/DGrNr+qzMyXHkR7YlfjARs4Yfey2cADPHOC4WZyFFejaF4F8LapLqFp/wkd3dXen2cl5cPa2oW3Cx/eVXdstyRhtoFc94H8Kx+MfEcWkvqUdjvDNuaNnJCqWOAOOg7kfjRcLM5qiu78M/Dj/hILKW7n1iDTlkhmmsIZU3SXKR5y2MjanGN3qDgcVD4a+HV3r/AIev9Zlv4bGKC1mubeORSXuVi++QOyAkKW55OMUXQWZxVFaGjaNda5qAtLUKMI0ssshwkMajLOx7KBz/ACycCuk1zwfo9p4ItvEmj69JfxNfGxmWW1MOH2lsqMk4wB/312IIouFji6K7PUvAL28XhyLTr4ahe6zE8+1YzHHFGCMNluduAxLELgDpVfxp4LXwjFpMserW+pRajbmYSQIQoIODgn7y8jB4zzwO5dBZnMfZ5/s32nyZPI3+X5u07d2M7c9M45xUdem+IrXSrT4ReFbX+1JFec3V6qC2J818hQD83ygdM856+1cjovh63u7FtV1i/Om6Qs3kCdYTK8suM7EQEZwOSSQBkdSQCXBowKK6Txx4Zh8J+JH022vvttu0Mc8UpXa21xkBh2P/ANY8Vg2dpcahew2dpC01xO4jjjQZLMTgAUwsanhPRrbxD4nsdJubqW2W6lESyRRCQ7icDgsMD35+h6VU1u1trHXtRtLJ3ktYLmSKF5CCzIrEAnGBkgV6h8OdD8N6J44ga41ie/1fT4pp5YrWDFtCyIwZWkJy2OxUYzjkivMNM0y98Qap9ntgGlfdLLI5wsaAbndz2UDJJ/rSvqO2hn0V3GpeCtEi8FQeItM8Rtcxf2j9guDNaNEqttLblGSx4wenIbtgiq/iXwZaeGfHtv4cu9WAtiYfPvmiwED4LNtyeBn1ouKzOPorrtY8B3dh8QbjwpaXMdw0RVvtLDYiRlBIXfrtCqcn6VJN4Q0m88K6jrGg63LeyaUU+2wz2vk7ldtqvH8zZHrnBwM8cCi4WZBoPhjT9T8FeI9euLu4WbSUiCQJGAjNI21SXJJPQ5GB25rlK73Tt1j8DtauAcDUdYgtD7iNPN/nWTB4Ut3+H134pk1Mbo7lLWO1SJuZDydzHA4XJwM9RyOlFwaOYqWG2nuN/kQyS+Whd9iltqjqTjoB61tW/hhpPAt54olufLjivUsoYdmfNcrubnPGBjsc+1dV4Kg06H4YeMbu6vnt2uDbWhdYN5jBck45+bdj2xii4JHm1FbWkeH/AO2L69EV2ItMskaa4vpYyFSIHAO3P3mOAFzkk49TWnrfhOwt/Cdv4n0PVJb3TnufsUyXFv5UsU23d0BYFSOevGQOaLhY5Kiiu6s/hw174d0nVotVjEd8ZpJpZImSG0hiwHdmPLfMQoAHJ4Gad7Alc4Wiuw8S+EtLsPDFl4g0LVp9RsJbp7KVprbyisqjcCBk8MMkA8jH5TeF/BFlqN9pdtr+qyaZLquPsMEduZHkVshXY5ARSwwOpPoBg0rhZnE0V2uheA7fVPFus6NdaykEWk+e0siQs7SpESGZR0HQdT36GoNa8K6V4e8Nxvf6zu8SS7X/ALLiTIt1PaVuzY/h4IouFmcjXZeIvBkGnt4XtNJnuby+1u2SdVnVIs+YwEagbiBnnkt6dK42vTvHusSeHPiDou23SWfQtKtreOOT7qyrGWViO+1nDY77cUMEec39jcaZqFzYXcfl3NtK0Mqbg211OCMgkHBHaq9Tk3WpagTiS4u7mXoBlpHY+g6kk13uhfD7RrzxFbeG9T1y5XXZiyPbWVsJI7V1BYq8hYAkAHIUEA8Z4NF7Alc87oresdAttV8a/wBh216LeGW9NtBLMrOSDJtXhRyeQecDr0rpdL+GC6l4qvtNk1iOy0+2vm06K7mjy9zOpwURAeT3POACMmi4WZ55RXdeFfhpdeJNdvbKTUIrGytrprQXcqZ86YZwiLkbmwCxGeB+GeX0rSf7S8QW+ktdRQNNOIBKVZ13E4GAoJOT0+vai4WZm0V6Ha/DFLvxhfaUdZjttMtLtLD7fPHzPcNgeXHGD8zbs8Z4AyTUGhfDO41nxfqOjvqUVrY2F69k9/InEkgYqqIueXbBO3PAB/Eug5WcHRWj/Yt3J4hbRLVftV39pNsgi6SMG28Z7fWuqt/AulajaavbaX4g+061pUMlzPEbfbBNHH98RSAksQehIGcjtzRcLHCV1WheGbDUvBXiLXri6uVm0pYgsCRqEZpX2qSxJJ5zkYHbmszQdAk1qWaSSdbPTbQK97fSqWS3QnA4HLMTwFHJPsCR3GoW2i6Z8GL6bQbu9uYr7WIbWeW6gWLeY42f5VBJ28jqaGxpHmFFb+ieHoLyyOq6xf8A9m6Os3keeIjK8kmM7UQEZwMEkkAZHUkA7Gs+Abew+IVl4ZttYSSC+8kwXTxHIEuNoKjvz7celFxWZxFFegah4B0bQ01afWfEP2eOCSaDT4Fi3T3jxkoX2g/Im9SMn0PPHOZceCSnhTQ9TtLtr2+1m5aG2tIoSBheG5bBY7iBwMDnk0XQWZyVFdh4q8Bnwx4e0vVP7Xtb43kkkUiW4ysbp1Afo+DkE8cjjNUdI8NQT6WdZ1u/bTNJLmKGRYDLLcyDkrGmRkDuxIAyByeKLhZnO0V2PjbwtpPh7TtCu9LvL24GqQNdbbqNY2SP5dnAJ5Pzc5x0xT3+H0kmh+HbvT79b2812WVYYUjKJGkXDszNzgHknAAAJ5ouFmcXRXca/wDDmTTpPD0WjarDrcmteYsX2eMqoZGAYgk8pyfm44UnpVDxp4OHhCXTFTVbfUUvbXzxLbqQgO4ghT/EvHDcZ9BRdBZnLUV2PhrwbY38ulnX9WfTE1WUR2MUVuZZJhu27jz8i7vlBOcnPGBmp9H+H0Op/EG/8Lza3FALOaVDP5LMZFTcSwA+VeF5y3BPGeaLoLM4elRGkdURSzMcBQMkmu48GfDa48X/ALxtRg02GbzBZC4G57koCSVUY+VcYZugPAyeKb8JNOg1L4maPFNMYzFKZ4wE3B2jBfBPb7pOfai4WOLmhlt5pIZo3iljYo6OpVlYcEEHoRTK3tcij1nxXMdJuZdSn1G5Zx+4MbNI7n5QCTnqOfet608A6bqP9p6ZY6/5/iDT4XmeAW/+jy7PvpHJnLMOx2gHHpzRcLHB0UVpaJotzrl60EBWOKKMzXFxJkRwRL952I7D25JIAySBTEa/hHw3p2u2OvXV9eXEJ0zT5LtI44xtkIGFBcnjLEcYORnkVy1eqW1p4b0r4XeMJ9E1K8v55DbWj3E1sIY2zKG/djJbBAOc+g4rhNE0FdSgub+9uxY6TaFRPdGPzDubO1EQEbmODxkAAEkikmU0ZlpHDLdxR3EkkcLMA7xoHYD2UkAn8R9a3/Hvhy18JeL7rQ7W4luFtUi3yyAAszIrEgDoPm6c/Wty98E2OkeOvCVpYak19Y6wbW4jkki8twjyAcrn0GR09O2axPiLdm9+I3iGZjnF9LGD7Idg/RaL6hayOZoq1ptmmoajBaPcx2yyvt82RWYA9uFBPJ4/HnA5r0G8+GmjaFqeonX/ABN9l0u0dYIZVgzNeS7FZxHHknapYAtyM8fQbsJK55pRXU6B4XsrqKzvfEGpvpen3s3lWpSAyyTkMAzADoik4LHvwAcHGvH8NoT4213QZNZGzSYHuWeOAs8qKgY4GdqnkKcnqehougszz+ivRdK+GtleTjRbvW2h8US27zx6dHb71iKrvCSPkYcjsPu9/SuQ0HQLjXbibbKltZWsfnXl5KD5dvH6nHJJ6BRyTwKLhZmTRXeXfhHw1/wgOo+ItM1bUrprS4S0Tz7VYUlkJUkj5mONhJx1ziqPhnwSfEnh3V9Thvsz2PlIllFCWeWSV9kYycAAn0z+FFwszkaluLae0mMNzDJDKoBKSKVYZGRwfUEH8a9BtfCHhyy8YeHdIj8SC/1CW7jW9FtDuhibK4RWz83ORuHTuB0rJ+JDWl5491WezvXvJpb2VHjEO0IVbaoU5O/p146e9FwscfRXf6X8PNPvtY/4Rq417yPEzplbf7Put45Au4xPKGzuA4OFwCCOTXBOjRSNG6lXUlWB7EUXCw2up8BeG9O8T67JaaleXVtBDA9w5t4gxKICWyxOF474PJrE0nSbzW9SjsbGMPM+SSxwqKBlmY9lAySa9L8LWXhrRtB8X3ul6pdapewaNJA8xtPKt183C/JuJckHjJAyM8UNgkeb6Pol9rtzPBYRq7wW8lzJvcKFjQZY5NZ1dP4b8LxazoOu6tJqf2caXbGXyUiLNITwoJ4ABJx3PB46GuYpgS29tPdzLDbQyTSt91I1LMfoBUVei/CqOyii8VajdXTQm30aeMYj3bd+F39Rkjpt75rkLTRG1bXhpmjTfalYFlnlXyVChdzs2SdqqAcnPb8KVwsZNFdtq3g3RoPAf/CR6Rr76gYr0Wk6PbGFdxXPyZOT6+4PQYIq5b/DGKfStF1Btft47W+imubq6kjKRWkMbKmfmwWZmYBRgZPT1ougszz2iuoPhix1HxDfQ6JqZk0KyQSz6rdRFFjTAyxXGSS2QqgZY44rUvfCPhseAb/xHpmq6ldG2uUs18+1WFJJCQSQNzHGwng85I+lFwscHRXaaL8P5dc8KJq9nfJJcTXy2SQBCqRtsMjtI56BUBJwCPftS6r4M0iPwjda3oevSamdPuI4LwG1MSfOOGQk5IB+Xkc9eO5dBZnNjRL4+Hm13y1/s9boWnmFxky7d2Auc9O/vWdXTat4Xj0rwVo2u/2j57arJIEhSMqqCPhjk8k7jjoOh60ab4Zs00mHWPEWpPp1jcFhaxwwedPdbSAxVcgKo6bmPXoDRcLHM0V1njzwvY+Fb/TYLG6ubiO9sI73NwgRlDlsKQM4IC881yigM6qWCgnBY5wPfimDVi/eaLfWOk6fqlxGq2uoeZ9nYOCW2EK2QDkcnvWfXTeLfDCeGY9ET+0PtT39gl7nYVWNHJ2gA89ie3XpV7U/h/JbN4dttOvhf3msW7XOBGY44ouzbm524DEkgYA6UrhY4upfs0/2b7T5Mn2ffs83adu7GcZ6Zx2rpfGvg1PCP9lNDq9vqcWoW3nrLAuAOcHHJyvo3GeeBXR+JbXSrb4TeErQ6nKkrrdXioLUkTOWwATn5cfdzz60XCx5lRW9o3h+3urP+1NZv203SRL5KzrCZXlkxkqiAjOBySSAMjqSAdvVvh9BZfEqHwpDrMflXDReTcyRMT+8xgFVzzz3wMc8UXCzOGoru9L+G76r4u1DSxqkVrptnfmwN/cLjzZtxUJGmfmc4JwDwOSemcMeFrhvGV14dW4jLWs80c1zg7ESLO+Q98AKTjr2ougszArQGiXx8PHXfKX+zxdfZPM3jJl27sbc56d609T0/wAJxaQ8mma7f3GoRlR5U9iI0lBPJUhjjA9etTap4Uh0vwjoWsNqqSf2vNIEQRsEjWMhWYn7xwTj7vbjPFFwsctRXUeLfCcHhm40WNNSF1HqNhFemfyiqqHJxgckgAA+vtUnjDwX/wAI94ms9K0u9GrpfwRXFnJCnzSLISFGATyccY6gg0XCzOTor0jw18PdB1bxFF4cu9fuW1lg3mx2dqGht2QEsjSMw3HjGVGM9zXnMuzzX8vPl7jtz1x2ouFhtFdD4J8Lr4w8T22jfb0s2n3YYxlydqljgDA6KepFdFovw80q7vLKw1bX20/UdUObC0S381wjZKPKcgLuxwvXkHii4JNnnlFa9h4dvL/W7nTVKRG08xrqZydkEcZ+d2I7D2yScAZJFbXiLwjpGn+DtP8AEWj63Jfw3F01pIk1t5LBwCcgZPGAPXqPoC4WORiEbTIsrskRYB2VdxUdyBkZ+mRXR+OPDtl4Y1q302yuLic/Y4pp3nVVPmOC2AoztG0rxluc81oaT4P0eGbTovEuq3Nve37RmHTbK38ybZJ9xnYkKmcg7eWwQcDNWvHsY8S/GfUrNbhIPNu0tEcqzAMqrGAAuTkkY+p5xRfUdtDj9a0W+8P6m+najGsdyiI7IrhsB1DDkexFZ9b3iLQG07xndeH7CWbUJYZ1tUYJ80sgABAUZ/iyAOe1dX4c+Hmg6n4ji8N3uv3J1pw4ljs7UNDbugJZGkLfMRgjKjGe5ouKx5uiNI6oilmY4CgZJNOmhlt55IJ43iljYq8bqVZWHBBB6Gu2+Fem2mo/FLS4fPdEinaeAFNxkMYLgEg8cLnPtWJr32HU/FdzcQar5sd5PJNJcS27IEZmYkYG4ntz7/jRfULaGDWjHod9L4em1xY1+wQ3C2zOXAPmMpbAHU8D9frjvL74YaToOtX0Wv8AiQWel2ISM3Hk5kuZ2RXKRRgk4VXXJ5xkevHNan4Xt9O8Dafr6aoZ21C6aKO3WIqqqgO4lj1YEgcDHXBNFwscvRXXaZ4U0q30q31XxVrEmmw3QD2lpBB5txcR5wXxkBFyDgnrg4HTOPpWhXGv609jpfMY3yGac7FihXkySH+EAcn8hk4ouFjJor0C28G+F73w3r2o2Gu6heSaPAJHf7GIYZGfIQKSxbG4HqASPSvP6Lg1YKKKKYgooooAKKKKACiiigAooooAKKKKACiiigAooooAKKKKACiiigD0Twh/ySH4gf8Abj/6NNed12fhrxvYaD4Yv9DufDkOoQ6g6tdPJdyRmQKcoPl6AHng855qS18YeE7O6juIvh5Ys8bblEuoTyLn3ViVP0IpFaM5C9sp9PumtrlNkyqrMuem5Qw/HBFdt44Y2vgPwHpmMFLGa7Pv50mR/L9a5PxBq7a94gvtVaBYDdymUxKchM9ga1/EvjIeItE0WwbSreCbTbOO0a7DF3lSMEKBnhRzkgck98cUC7nc3VzF4X+DHhbUUYLqji6FoueVeV+ZgPVYwVHoXU9q53xV/oPwn8E2IyHuWu7yUepLgIf++Sa57xH4pn8Q2Wi2bwJBb6VZLaxorE7iPvOfQtgce1W9b8Yx614W0jSH0a2S50+3Ft9uLszsgbICr0X3PJ64IBIpWHc0/ikotNR0DSIVC29jo1uiBPuuzAszj/eJ698VL4RtJNB8J+N9ZuIWh1Gzt49OhWQYaNpmKSY9GCj6jmol+JhbR7GO48Padca1p9uLWz1SUFmiiAAX92flZ16hj0POOuc/wr43Ph+11ey1DS4dYstUCNPDcyMpMiMWVsjr8xyR3wORRrYLq9zsvBdmnh/4WeKryZP9P1LTGdRjmO3YmJD/AMDYyH6ID3FcZ4M8W22hpeaVrNgNQ0DUdou4Bw6EdJIznhhn2zjqOtW7P4j3Ct4hOp6XbagusxRxmEs0UcAjPyKoXnYBxtBHQc+ufpPiHw/aaKbPUvCFtqN2rM8d39rlhIJPRlX7wHTGR/WiwX7EviTS/wDhB/FdjeaHqIubWRI9R026wNxQsdu4eoKkEY5x0HQbfiGLRPHPh2/8WaXCum63ZFZNWsAf3cwdsedH+J5Hv68tzMfieKfxMmq6ro9pe2yxCFdPBaOJIwm1VXBJGB0PPPJyak1nxPZXNjcadoWg2+jWNw6PMFnknll25IVnY/dBOcADkDOcUBdGv45h/srwd4K0iNdsb6e2pSED77ztnJ9SFUD6UvjmVbLwV4H0FiPtFvYy3soBzgXD70B9DgZx7iqUfje2n8PafpuseHrXU5tMG2yuJJ5I9qEklJFU/OMkYwVxj61zeq6pea1qc+o38xluZ23O2MD0AAHAAGAAOgFNIGyrHI8MqSxsUkRgysDggjoa9Lv5tJ+JuiX2qeWmn+LtPtmublV4h1CJB8zAfwuAM47+/wDD59pV5Bp+qW93c2UV9DE257aYkLIPQ45re1XxXpklrd23h7w1baNHeRiO4k+0yTysuQxVWY4VSQMgDJ6ZxxQxI1dRjbSvg3oVrbp++1+/muZio+Z1hPloh9Rlsgetb3jS1ttD+C+l6FDta4g1creSKchp1iYyD/gLOE/4BXN6P8SZtK8MWWlnRrK5vNMeRtMv5slrUyEljt6M2TkE8AgcHFZ0/jEXXgaDw7c6XFPPBcyTx38krF138t8vQtnPJz9M80rMq6Oq8MaifDfwP17Uoflu9R1FbCF8cp+7yWHodrSYPY81l/DgDTdM8V+Jgv77TNO8u2kB5imnJjVx7gbvzNc5deI5bnwfp/h0QLHBaXMly0gYkyswAGR2wMj8at+EPFw8MjUba60yHU9N1GERXVpK5TdtJKkMOhBP/wCrrRYVzufhlYRaR4O8TarPgX17ot3JagnlYIwAW+jOQB/1zNeQV3Fl8SZ49V1i71HSra8t9RsfsC2auYYreIEbVQLyFAB4GDznOa4qVxLM8gRUDMW2J0XPYe1NA9ju/hZi3ufE+pE7TZaBdSRt0xIQoX+Zq18ErJrrx1NcJMkBs9PnmEz/AHUJAQE/Tfn8K5vwn4rTwwmrxyaZFqEeo2ZtWjlkZFGSDk7eSOOgI+tM0Lxbc6DHrhgt4jPq1q9q0gAQRK5y21QMD0AGAKTW4JrQ7rwTq8N34/vdTsV26V4b0e5ksI24xGi7dx/2nLs592PpXP8AwfxH8R7S9cBks4Li4fccDAhccntyRzWT4N8Vp4UutSebTU1CC/sZLKWF5TGNr4ycgZ7dsdeopfCni9vDHip9ZXTreeGVJIpbIHYjRv1UHnA6dc9Oc0W3C+xrfCKzgu/H8V9eIJLfTYJdQk3Z42D5W49GKn8KoXXiO3s9L1DTtAF1LNqGW1LU7hQssyZyUVQTsjJOTliW4zgcU3TPHVxo3iqHWdO02zgghhNslgAxj8k5ypJO5iSSdxJOfbiqWq+Ibae3ns9F0iLSLGZ90qJM8ssoByFeRjyoPIAAGQCckAh21C+h2ml6m3h34BXbxALd6vqrwRP/ABLH5YDkfgHX/gdZfgRBpvg3xp4jVf8ASbWzjs7dz1QzvsZl9CB39653UvEkmoeFdF0H7MkUOltO/mK2TM0jbssPboPar3hDxkvhmz1Swu9IttV07Ulj863ndk+aMlkOR2BOSMc4HIpWC+p2vge0i0D4YeKr+df+JhqOlu0YI5ityTEh9RvcuR7Rg9xWV8FbKC48TavcXUxt4LbSJ2acD/VZ2qW/BSx/Csqy+Ik6T+IJdS0u2vl1eBIPI3tFFAqH5FVV52AcYBHQc1laH4qn0LSdesre3TzNXgFu0wbHlJklgBjncDiiz1HdaHf+Abk+KvFnim/Z/sljFok1rbFjhLOE7UT8FQMT6kE9TVbTtYN/oPjvX4FMFlaaZDpFhAc/u7eSQIF+uFyfUsTXEaN4pn0Tw5ruk29uhbV0ije4LYaNEJJAHfcDg1b8P+MING8LarodzosOoR30scytLMyCNk6ZC4LDpxkd/WiwXN/wlaadZ/CfxHqmoTyWy315DpwnghEku1cSsigso+bjOTjA74rlde8QHU7Cz02xtTZ6JYlhbwZ3M7n70kjYG5zx7AYAA72tC8YppuhajoWpaVDqOl3sgnMQlMLRTAcMrL0HTIxzjtzWRqmrvqcsQFrBa2kAxDaW4IjQHqeSWLHuxJJwOcAAO2om9D1H4oXSeHND0XTIHUalc6LbWcxX70VsmSw9vMc8+0eP4jXN/FYi21Hw/pIG06dolrBIAMDeQWJ/HIrnvGPii58Y+JbjWbmJYWlCqsKsWEaqoGAT9CfqTV3xz4zj8aamt/8A2NbWFyyr58scjO8zBQvU8BcDgAfUmkkDe5o/EmP7JZeDLJeETw/bzY/2pGct+orc8XHQPDth4RtbyGa7ks9JjuV01VCwvNKdzvLJnOCQPlAyQANwFcx4h8drr+i6fanRbWDULeySyl1AMWeSJOgVeiZ7kZPJGQCRTr3x5BqenaaNR8O2N3qmnWy2kF3LI+wxKPl3RA4ZgcnJODk5U0WYXRzmuarqGuazcanqjs93cEO5K44wNoA7DbjHtiur+Gyiwj8SeI9hMuk6Y5tnBx5c8nyI34AtXE3NzNeXUtzcyNLNKxd3bqxPU10Hg/xaPC8uoR3GmQ6np+oW/kXNpK5QNg5U5HQg+3r0603sJbna/DXT4dK8HeKNXuTsvLzRbv7Hk4IiQBWb6NIyqPeNqzfBtnp9p8L/ABRq2oTy2y3c0OnJcQReZIq5EkihcqDuAUckdPwObp/xGng13VNQvtKtLyC909tPSxBMUMERIKqgHRRjoME5JyDzVTQ/Gi6dpmraTqOkwX+l6m4mkt0cwGOQcqyFeFAOOMdABSsyroq6/wCIBqOnWel6baPZaHZMxhiZtzSyH70krAAM5HoMAcD37vxlpkGr+MtE1e/GNL/sG11K/ccZjGRtz/eYhUHuwrzXVtZk1TyYkt4bOzgBEFpb7vLjz1PzElmOBliSTgDoABs6746vdb8J6P4fMCwwWESxySBstcbc7N3AwqgkBeeST6YLCudBpepXGoeE/iF4uuGYajeeTaKydFSaT94vsNoCj24qh4SdNL+G3jLU5SUa6WDTbb0dnYs4+oUZrI8K+LR4et9R0+802LU9I1NEW7tHkMZbYSUKuOVIJz0NUtX199StLbT7e1isdMtSzRWsTMwLt96R2Yks5wBnoAMAAUWC50etBrL4NeFoAfl1C/u7sgHuhEQ/rU1/HLa/BPw9ZRozPq2rz3SKoyXKDygOPftWPfeMhe+BdK8NtpNv5mn+aqXrsWbbJJvIVcYU5CjdycDjGTnT034lvpng2w0aPRLSTUNOaU2OpStuNuJG3MVTGN+ejZ4wOKNQujf8e20OgfCHw5oEQHmC/le5cY+eeMFZMHuFZ2TP+xWAAtt8CCekt34hx/vIkH9GNZ83jb7T4Gs/Ds+k2889m03k30zlmjWVtz4Tpuzn5jnGeMHmn6V46XTvBh0CbRLS9eK7N3aXNwxIgcrjOzo/qATj1Boswui60f8AZnwRSSMFZdY1jErjo0UKHap/4GSaJHTTfgfBBJkXGray00QP8UMUYUn/AL7OKztH8ZQ2nhq48Paxo8eq6dJcG7iBnaGSKfG3cGGcrjOVx3PIrH1vXLjW7mJ5I47e3t4hDbWsOfLgjH8K5JPXJJJJJJJp2C5mV6b421a40v4aeD/CcIKLPZDUZ8fxrI7Mi8ds5JHqF9K8zAJIAGSegr2D4heLrHQfEEGk23h+yn1fQ7aG0t9UmkZxGBGpG2LhSysxwWzg9qHuC2MvWrFIx4K+Hh+W6WdJdS54Wa4ZcIfdEOCferHjHxDp2i/EPVbvSIZbrW4n+xWgaEJBYbFEQ8tcku4A4yAoPOG4x5tBql5b6xFqwnd76O4FyJpCWYyBt24nuc8102teO4tSvp9UstBtNP1i6X/SL5JXdg5+80Sk4jJHfk9cEGlYLm78Jb06TF4w8SzgS/Y9LZD5mSHkkbKgn3KY615pcXE13cy3NxI0s0rl5JHOSzE5JJ9Sa2NO8SS6b4U1nQooFK6q8BlmLcqImLAAe5NYdNLUTehc0i0Ooa1YWQGTcXEcWP8AeYD+tdF8Ub03/wATdfmJztuTD/37AT/2Wue0fUX0fW7DU40DyWdzHcKjHAYowYA/lWh4t8RJ4n1241GLTbfT0ldpPKiO5izHLM7nliSfYDsBR1Dob3wpgiXxNfaxNEso0XTLjUVR+hdFAX8i2fwrpvgtbx2+uXHibUz5k84njtd5+Z2VPMmk/AbVz/00PpXn/g7xU/hLV5rr7FFfWt1bvaXVrKSBLC+Ny57Hgc4NbVj8SpbTxOupNo9sdNisZLCDS4nMccULDkBuSSTyzHk5PTjCaY00RfCaz/tH4p6Ij8hZnnJ90RnH6gV1+gX0OvfHbTbO0d5tL0uScwdPncK7vL6ZeXnPptHYV574c8WyeGfEVxrNjYQJK8MsUESs22AuMAjJJOPc8+tR+E/FVx4Svr29tYFkubizktY3ZyPJL4+cY6kY6e9DQJ2PRfDOpj/hO52spUew8KaXeXKun3Z59hE0vvudzj/ZVfSuG+Glm2ofEvw/EASVvFmP/bP5z/6DUPhDxXH4YbVVn0xNQg1GyezkiaYx4DEHOQM9ugx9aZ4a8Vv4a8Wp4gttPtzJGJPKt1JWNNylRjOSQAe5ye5osF9j0Rbtde+PWm6RZvusdO1GabIGPMnBaWaQ/Vl2j/ZVRUuh6jFcfFaG3RhNpugrd6jeSKcia5Kkyyk98OVVT6IPU15n4V8U3HhXXm1mGFbi78mVI2kb7juMb/cjJ4qbwb4sTwrqGozz6eNQhv7GWyliaYxna5BJ3AE/w/r1osNSNr4bZS68TeIGLfatO0e5ngdTykzjaG/AM35034ZOun/8JNrk/wAsFjo8yB8ZHmykJGv4nNZGgeMZNA1+7v7fS7NrK9ga0udP+YRtA2MoCSWBwPvEk9c5zUGreI47rT20vSdNj0vS2m894ElaV5W6KZHb720ZAAAAyTjJzRYVzoNVtm0/4VeF9Ns42a51y7mu50Vcu5RvKiX1IwSQPU1rfEK2t9F+GfhjRLZlcwXdytxIvIedMCTB7gO7KPUKKwrD4k3Gn+FbHS00mzk1DTvNWx1NyTJbrISW2r03Anhu2Bx3rPufGTXXgSy8NS6bbySWksrRXshLOiyMHYKOgJPVjnjpiizC6Ox8WpoPhvS/B9rfxXF09rpKXcemqoEUk0rFneSTOdpZcbQCSFxkVleA7i/8VfGnS73VSWuZZzctldoASMugA7DCqB7YrOvPHkGpabpq6j4dsrvU9NtltLe7klk2eUo+XfEDhmByck4OeVNZug+LbzRNeu9aZBdXtxBNH5kjkbWkGN/HXGenSi2gXVyPxlrzeJfFmoannEMkpW3UcBIgcIMfTk+pJPevRvEVyPCvwo8IMjganPYTLZ4HMKTkPLID2O0qg/32PUV45W94n8UT+JpNN82BYItPsYrKGNWJG1B9457n/CnYE9zovHebLwP4D0fB3Jp8l6R6id9w/kfzrR8a6M15450XwXCwtrPSLCKKZz92IFPNnmPboST67a5jxN4yj8SaNo9m2j28Fzp9nFZteeYzPIkYIAA4VRzk8E5744rR8R/Ey41/TpY00izstRvIUh1HUIiTLcovRRn7inAyATnA5xxSswujR+NV3bXGv6FHZRtDaR6LbmKFv+WYYsQv4LtrV8Y3kfhr4V+FbGCYjUb7TduB/wAsoJSJJfoXJRforDvXCeLfFqeKRpx/sqG0mtLSK2eZZGd5dgwDzwo5PAGfUnjFfxV4on8U3llNLAtvFZ2cVnDEjZCog9cDkkk0W2Bvc9D8Y3K+FfA3htIJP+JleaJHbwgfet45CXnbrwzZRAfTf+GF8SbN38Z6H4aAVZLDTrLTjj++Rkk++XrnPFfiufxTrsOpSWyW8dvDFBBbq25Y0QcDP1yfxq54z8bJ4q8Q/wBs22kQ6dcs6SPIJWld2RQq5JwAAFHAUe+aEgbR1vjvXNH8OfEK6uNMhkutS0+OK0sIZIwLbT9iAAqCSZGByQCFAJz81VfhDbNqfiPxNeahdNE40m5M11KeY3cgM7Z9BuJrD1zx/Hq9+2sRaBZ2uuzIBPfLI74cDAeKMnbG2AOTuIIyMHmsrRPFVxoWg69ptvCpfV4khecuQ0aAksAO+4HBotoO+p2/hDWE1DXvFWuRR+RZ6XoFxFp0P/PBBhYl+pBOT3LE96xPhSjR+IdU1BPv6do13dL9Qm3/ANnrK8J+LY/DVprNpcaTDqVvqduIXillZApByCdvJHsCD05FO8JeMB4Y1y+vpNLgvLW/tpbW4s93lqY3IJVSAdo4H4fnRYV9jV+FMQi1zWNYH+u0fRrq+g4z+8C7RkfRj+OKPhXMNP1zVvEEzlY9K0uefeecyMAiL9SW4rL0nxxcaN4kfU7XTrMWklu1m+nYbyjbt1jznPPXcSSTyc1X1bxLDcWE2maLpcekaZPMJpoUneV5iM7A7t1C5OAABzk5PNFgujnq7pUTSPgu8qKVutc1TynbH3reFc7fb94QffHtXC12mgfEJ9F8MrpEujWV/La3JutPubnJ+yyEYJ29G9QOBnk54w2JHTeItNTw98C4dN24vf7ajF/7TNAZNn/AVMan/aDVBqsGg6N8NfB0Gp/anM/n6jLZWwCi7diAheQn5AFG3IVjjPTrXMxeOpv+ELvvD93YQ3s11fPfC9uWLMjumxiF6FsE4Y9Cc4yAQ5fG8Fx4Z07SdW0C11GXS9y2M8k0iBUY5KyKpG8dMcrjHfJyrMq6NzwNqN94v+Muh3d+FjVSTBDGu2OGKKNiiIOyjbj8855rzu9uWvL+4unOWmlaQ/Ukn+tb/hzxlPonjSHxHdWyXrorq0G4RKVaMoFXAIVQCAABgAYrE1K9S/v5LiK0gtIjgJBAuFRQMAc8k+pJJJ5NNbkt6Gt4Ds/t/j/QLfbuVr+FmX1VWDH9Aa0fiZrcniP4haiYyPIgna1tkHQKrEEj/eYs3/Aqx/CXiFvCviez1tLWO6e13lYpGwpLIVzn23Z/Csd5HeVpWYl2bcWzyT60W1C+lj1zx9faH4S8bQxQwS319otpBbWVq8YS2gIQOsjnOZGy+7aABnqx5FUvh3q95pSeOPF18rT3ttZeVJ545aaaUAbgf9peR+FYus/ERdZu01eTw/Yr4g8sJJqHmOwyBhXWLO1XAxydw4BAFbPhTV7PQPhXrOpatpi6vDq+qJZS20tw0ZfZGZN+4ZPDEcjv3qbaFX1M/wAF3L6NpHiLxrfvI0zQvY2bs3zTXUw+Zge+1csf96kvYzpHwY0iCBCJ/EGoSzysvV44DsVD6jcdw965fXfEFxrjwRmGG0sbVNlrZW4IihU8nGSSWJ5LEkk/hjodG+I8mk+GLTSn0Wyu7rTpJJNMvZ8k2rOSWOzoxycjpggHBp2FdHTeL7S30D4I6fokWPtcesBb1lPDzCJmccH+Asqf8Aql4U1B/DfwU8R6pE2251C/SwhYdVITcW+oVnIPYgHtXLSeMfP8Dnw7c6dHcT/bXu1vpZWLKzjB+UcFuvJJ69M81SuPEcs3g2z8NrAqQQXb3bSBuZHZdoyO2B/OiwXNz4RWi3nxS0ONvupI8v4pGzD9QKf8MbeLWfinY3F4rPHHJLfOBySyKzr9fmArD8G+JpPB/iqz1uK2W5NvuDQs23erKVIBwcHB61bt/G0+l+LbTXNF0200+OyLC3s1DOgVgQwYk7mJDHJJz0xgAADuCaNL4bSHU/ijBrGoyny7dp9SvJifuhVZyx/4Fj864y/umvtRubtvvTyvKfqxJ/rW/qniu1kgvrbQNEh0W3vsfadk7yyOowfLDNjam4ZwBzwCSABXMU0Jnd+HV/sn4WeJtaVSLm+mi0mGUfwqf3ko/FQAa3rKxh0L4F+I4ZQBqd99jnlA6pG8uYlb0O1Gf6SCuU8L+OB4f0O90i80Wz1aznmS6hiuidsU64AYgfeGBgjjPrjIMlj8QruLTvEEGo2MGpz6xLHOZbk5WKRCcHZ0bqMDoNoGCOKVmNNFzQG+x/BrxdP/AM/t5Z2o/wCAMXP6GuBrqdO8ZCx8CXfhiTSba6E14buK4mYnyXMYQkJ0JwOM8AnoeMctTQmd54W223wq8dXRyHlNlbxtz3lJYfkKt+BrOxt/hz4w1a+nlthKILBLiGLzHVGcNIoXcoO4bRyRWH4Z8ZQ6DoGr6PeaLb6pbagYpAk8jII5EOQTt5I9gR064JpdF8bNY2ms6fqmmQ6jp2rsJLiBXMBR1JKmMqMKAccYxgAcUrMaaKuueIBfaRbaPpdrJaaFZyl0jY7nmmIx5srDguQMAdAOB3Ndf8TdS+weEPB3hiAeWF0uG7ugMfM7A7QfofMOP9oGuB1bWX1MRQx2sFlYwZ8m0t92xCcZYliWZjgZYkngDgAAWfFniSTxVr8mpvbrbKYo4o4FcsEVFCgZP0z+NOwXOivojpPwb0W3gjPn+IL+W4lZfvOkB2InuNzbh71v+MrS30H4K6docQBuodY23ki8hphExkH/AAEuE/4BXNaP8R5dK8L2mlNo1ldXenPI+mX02SbUyEliE6McnIJ4BA4OKoT+MvtXgdPDt1psVxPHdSXKX8krF1L/AHvlHBY88kn6Z5pWYXR0l1q0vh74E6Vp1udkuvXdxNI4PIiRgjD23EL9Rkd6ztYdfDnwt07QXBGpavcDVLhehjgAKxKf9779b/iTxLpOgeGPCeiT+HbPVbu10yG9hmupH2QyTZZlaNcbxwp5OPavLtS1G71fUbjUL+dp7qdy8kjdz/QdgBwBxQgbO78aWsraH8PdBTq+nLOg/wBq4kz/AEFXPFdna6z8WJtO2smg6BbpHKB/yytYEBdR7sxKj1Lj1rm/EPjhtcttDSPS7e1udKtoLf7UGLySeVnb1xtGWJwOpPJOBi14p+I8viKCWO10i00x7x0m1GSBiWu5E6ZJ6ICAdvPPOSaLMd0XPjbO0vxOvYmAH2eCCMKpyF/dhsD/AL6rz0AkgAZJ6Cul8ceLY/Geutqq6TDYTSKPOKStI0rBVUEk8AAKAAAPfNc3G/lyK4AJUg4NNbEvc7z4w/uPHh0xTlNNsba0THQARhv/AGaum+Kt0nhzStJ0mF9upz6PbWU+MhobaPJKfV36+0YHc1wfjXxgvjHxGdWOlQWe4qXRG3tIQqrlnI54UAAAAemSSafi/wAT3Pi/xNc61cxLC820LEpyEVVAABP0z+NK2w29zpPi2Tba5oujkFW0rRrW1dc9HClj+jD8qj+JirbR+EbFeBD4etmdf7ruWZs/pWb468ZR+NNX/tEaPb2EzKvnOkjSPKwUKMk8AADgAD3zU3iPx3/wkGkWVsdGtIL6Gzjsp78MXkljQ5AAPCZ7kZJ6ZA4oSegNrU6jxkdB8NxeFrO7gmu5tP0mKVNNC7YGnkJd5JHJyQTj5QOcYyBWf8Ori+8UfGvT9Q1ZnkupJXupWIIxtiYpgdlGFA9sVl33j6LU7HTWv/D9ldatp1utpDeSyOUMa/c3RZ2swJJyTg55U1n+G/GV94d1681sKbrULi3liWaVzuSR/wDlpnnJHPHvRbQLq53nh65ttW+M+kaZbTB9K0mWaXzQfllmCs8s5Of4pAMHP3Qo7VwGk+Lr7RfGT+I7cLLNJNI8scvKyq5O5W9jn8+aTwZ4oPhDxEmq/YlvVEUkTQM+zcGUjrg4qXS/EWi22q3lxqXhSzvrK4VVS0SeSHyAOmxwS2emSck/jRYLmn4w0bQbrQ7bxd4ZLW9jc3H2a606U5a0n27sKf4kIBI/yBN8QgbPw34G0vPyx6OLvb6GZix/9B//AF1zmueIE1S3gsbLTLfTNNt5HkjtoGd8u2AWd3JLNhQOwGOAMmrvinxiPE2naRanS7e2k0+zitGuAxeSURggcn7q/MxwOpPJOBgswujrPEOlyeKNJ+Hshk8q3bSnhnuCvywxW5xI5/3V59+B1NHhnWIdS8UeJ/GCweVDo+lv/ZkZ6QEKIoAe3C/rzXLTeO72T4e2nhKOBI4oZJC9znLvGz7/AC+nC7uTzzhemOa/g/xX/wAItd3vn6dFqNhfWzW11aSuUDqTkEMOhBHXB6n6gtoF1c7z4SWa6XpOu69P/wAflxpd09pz8wiix5j493ZFH+6/pXkFd1YfEqe317Ub+80q3uLS70x9MSwjcwxQQNjCpjJA456ZyTkGuJnkE1xJKsSRB2LCOPO1MnoMknA9zTW4O1jvfhBJDY+KNR1qdVePSdKubwoxxvIAXb+O4ipPAl/K/ifVfiBrZaWLTEe4YtwJriQFY4h6cnjH3Qo7VJ8NtSs/D3hTxdrl9YrfReVb2P2VpDGJllZg67hnHyjPSuS17xI2rRRWVnYwaZpMDF4bG3Ziu4/xuzEl3xgbj2GABS3YXskdloMOnQ/CDWdU1a5ngOq6tHaSywQCSV1RfN2rlgBls5JOOO/Aqp4fmHjXxr4Y0JNP+zeH7acrBaFiwYKPMlLvgbnYDnpwQABWLofjCLT/AAxdeHNT0iLU9Mmn+1RqZmieKfaFDBh1GBgjH4imWPjbUNO8UadrVrBbwLpxxbWcQYQxoQQyjJJ+YE5JJJJ5NFgujsfBRHib4uXHinUQTapqK+Ur8lpZGKwoP91QW9hHWZoMZ1n4/I4U/PrktxgfNgJI0n6BapXHxFY+I9KvrDRrXT9M027+1R6bbthXcnLM74+ZiPlBxgAAAesOm+Ok0z4jQ+K4NFtoYoXkK2MDbFw6sp+fBJPzk5I9gAMAFmO6N/wjdpN418Z+LnTfJp9teXts3VVndyEP5M3+RWh8ILVdJsNZ8RXAY3kunXTWh7iOIAyyev32jUEc53elcbofjhNH13UbttDsptO1G3a1n05WZE8s44Dcndx945JyfqLlh8SpbbxFf6jc6RbTWdzpkmmRafE5iighYghVxz1HPQnceRQ0wTQvwoVovEupaigO7TtIu7oEdQQm3P8A49XN+FrIal4u0axb7txfQxt9C4B/StHwj4wXwvr17ftpUF1a3ttLaz2e8opjcglQ3JA4HXPH51DYeKzYeMLHXo9NtkisWBgsoyVjRRnAyck8nJJySck9aeotDZ+L+vNrfxD1GNTi2sHNrEg4AKn5z9S+7n0A9KseLkCeCfh7pDHYDbTXBYntNKCD+hrgru5kvb2e7mOZZ5Gkc+7HJ/nXR+JPGQ8RaLo1g2k28E+m2cVobsMWklSMEKBnhRzk45J744otsF9zT+K0ctx8T7vS7S2k2Wy29lZ2ygkhRGu1VHXkkkfWn6ZD/Yvwd13UQgW71LUo9KL/AMSRqvmsAfQ4wfXFGrfFCXVIPtf9hWEHiOSHyJ9ZTPmMoGAUToj44LjJx0xxil4Y8eroHh6fRrzQ7LVrb7UL22W5JxFOAF3ED7y4H3eOp5pa2DS51qWUPh34D65ZSIBqd3JaS3OeDH5jh44z7iNA2O3me1eQV2EPj6Z/D2tabqunRanPqd2Lz7TPKy+XLjG7auM9sDIA7gjiuPpoTYUUUUxBRRRQAUUUUAFFFFABRRRQAUUUUAFFFFABRRRQAUUUUAFFFFABRRRQAUUUUAFFFFABRRRQAUUUUAFFFFABRRRQAUUUUAFFFFABRRRQAUUUUAFFFFABRRRQAUUUUAFFFFABRRRQAUUUUAFFFFABRRRQAUUUUAFFFFABRRRQAUUUUAFFFFABRVzSbFdT1a1sXuBAJ5Fj8woWwScDgdT/AJyKu+K9Gg8PeKL/AEi2uWuo7OTyjMybSzADdx2+bNAGNRRXUXvhW2s/h/Z+JRqXnTXd59mW3WIqqAIWYlj1IO0cDHXk0AcvRRWpqvh3VtEt7W41GyeCG7Ba3kLBllAwSVIJBHzDn3oAzY5GilSRDhkIYHGeRVjUdRutW1K41C+l866uJDJLJtA3MepwMAfhVUAkgAZJ7Vqa34c1fw3cR2+sWMlnNIpZEkIyRnGeD0z3oAy6KKlt7eW7uoraBDJNM4jjRerMTgAfjQBFRWxr+maZpUsVtY6t/aFwm5bpkhKRo4xwhPLjrzgdOlY9ABRRRQAUUUUAFFFb994fgsvBum64L4yzX1xJEIFjIWMIAW5PU5YDgY68mgDAoqa0tZr68htLZN88zhI13AbmJwBk8Vc1nQNV8PXMdtq9lJaTyJ5ixyY3FckZx25BoAzaK2NL8K63rVhPfadp8lxawFvOlVlxHhdxLZPAx3NY9ABRRRQAUUVb0vTL3WdTt9O0+Bp7u4bZHGvUn+g757UAVKKd5b72TY25c5GORjrTaACiiug8Q+HYNE0rRLqK++1PqVu1wwEZRUAYqAM8nkNyQPpQBz9FFFABRXQaP4ch1LwvrutSXvlnS0jP2dYyS5kcIuW6AZJ9Tx2rLbSr5dHTVmtnFg85t1n/AITIFDFfyNA7FOiitvRPB/iDxHG0ulaXPcQoSGn4SJSOoLsQo/OgRiUVua94P8Q+GFR9Y0qe1ic7UlOHjY4zgOpKk4BOM9qw6ACiiigAooooAKKKKACiuhj8OQN4EuPEhvsyJdpaLbLGeGYM2Sx9lzgeo57Vz1ABRRRQAUUUUAFXJNVvZdIg0p5s2UErzxxbFGHYAMc4yeFHU9qp0UAFFFauj+Gta8QCY6Rptxe+TjzPJTdtznGfyP5UAZVFdT/wrfxp/wBC1qP/AH5Nc3dW09ldzWtzE0U8LtHJG4wUYHBB9waLjsRUUUpUrjIIyMjNAhKKKKACiiigAooooAKKKKACiiigAooooAuanqt7rN2Lq/nM0wjSINtC4RFCqMAAcACqdFFABRRRQAUUUUAFFFFABRRRQAUUUUAFFFFABRRRQAUUUUAFFFFAF1NWvY9Gl0hZgLGWdbh49i5Z1BAO7GeATxnHNUqKKACiiigAooooAKKKKACiiigAooooAKKKKACiiigAooooAKKKKACiiigAooooAKKKKACiiigAooooAKKKKACiiigAooooAKKKKACiiigAooooAKKKKACiiigAooooAKKKKACiiigAooooAKKKKACiiigAooooAKKKKACiiigAooooAKKKKACiiigAooooAKKKKACiiigAooooAKKKKACiiigApQCxAAJJ4AFJXa/C6xt7jxc+o3cXm2+j2c2pumepiGV/8eKn8KGNK5teBvBdhaeNNEi1jW1g1lbqOddKhtmldSp37ZX4VDgcjkjPOMEVxmrC68TeONQNjC09zqF/K0UcYyWLuSAOff1r0H4OwF/Et74v1UiSQCcW7SNgyTlGkkf6Bcgn/poKx/hlZwJpfizX7i5jtmstP8iK6kVm8mSfKbxtBO7AIGP71Tcq2hn3PgK1TwXqGvWXiO0vp9MkjS9tYYWAj3sFG2Q4D8nqBg4OCas+LStr8L/AtiOJHS7upB67pRtP5A/lWPq2v2cXh9fDmgxzLp5lE91czgCW8lAwCQM7EXnC5PXJOa1ficyxS+F9PTj7JoFqrjP8bAsx698igRwlew6lGuv/AAkstGC5vtJ0qLV4QBlmj86VJQfQBfLb8q8er1GDVU8N+N/B015sNnNotrBdqx+UwTKwbd7AMD9RTYROS8CWcN14vs5rsZs7EPf3PGR5cKmQg/XaF/Gtf4tXcupeL7bUpUCG90y1uQoPTdGCR+ean1HRJfA+i+LYZcie4vV0i2YnDNCCJnbHoVEH/fdTeKdNj1vxF8P7NC23UNG0+CR8n7xYxsfwxS63C2ljK8O+BrbUpdNi1nW10mfVGVbG3Fq00sqsdqyEAgIhPQk5OM4xzV3wJp1rpnxf8h2F3a6VLdyCRlK7/JSQq+O3Kqa6zwjBDrXx11DVZlVbHTro2toiphSygxwoB2wiM/8AwCud+FUtrL4t8Q6tqEYmtrfSbu6lQ/xgkBlz2yGai47bGF/wg1z/AMIpfa3PqNvHc2sMV09gQxkEMrbVZmxtUnIIXOSDnjIzR0Xw5BeWJ1PV9TTStLEnlJM0LSvM4GSsaD72OMkkAZHNb/ja+utGgvPD8rCe91KaLUtRv0JCT5TdHHGP+ea7zyepHQAVp6ppUNx4z8NeG5Yyum6NpsM16mTg5Xz5j9WLBR7lRRcVjmtd8EtpnjhPDNlfrcuyRubmaIwqism8swySqqpyevAP0qlrWj6FZWNtJpHiQardu+ya3Wyki2ejKzfeB6dAfaur8YeKJNF+OWqaykEdysM/kSwOMLLGIhE6H6rkZ9eayfFmk6do1zpfifwrdOdKvpDLbJJ/rLSaMgtG30JGD3Hr1ImDSKmp+GdG0nTLtZ/FEL67asFfTorSQqW3YZfOOF3LznjHHBNSeEvBKeIbmzXUdWi0mG/lMNk8kLSNcyDghVGOAcDcSBk4GSDjS8VW+m+LtCuPG2kx/Zb2OVF1mx5KrJITiZD/AHWbOR1BP4nf8U3+meA9dsRbO8+uaXpsVra2ojxFZu0ZZpXJ++5aQsFAxkgk5GKLhY8/07wxLd6nfQXN5BZWWnuVvL6UExx4YqAABlmJBwo5OD2BI6Dx8mn2PhTwfpemXj3lrHBc3K3DwmJpPMlxkoSSPuY/DPem3lhLL4G8JaNYhpL/AF28mvJlbGWff5MXPXGN5/4Ean+L32KLV/D9ppz+ZZW2hWyQvjG9SXIb8QQfrmjqHQ88rvPjP/yVnW/+2H/oiOuDr1v4reNvE+kfErV7HTtcvba1i8nZFFIQq5hQnA+pJ/Gm9wWxzXhIkfD/AMd8/wDLtaf+jxXPaJoh1Y3M011HZ2FogkubqRWYICdqgAcsxJwB9TwASO30rxRrniD4d+NY9X1S5vUit7VoxM+7aTOucVi3sZ074R6UqqA2ranNcO/crCoRR9AXc/jSAq6x4Lnsdd0uw069h1G31ZElsbpVMYdGYrlw33CCDnrgVDq+ieH7LS4ptO8VRalfeaEltlspYlUEH51dvvAHA6A810uq67P4SHgCS3EUl1p+nfanjbnKzuzbG+qH8N1ZPjHQ9J+x2XiXw0z/ANkajI0bWr8vZzgAtET3GCCp9P1EwaLcnw4hsZIJ9U8RWtrpRtIbia/EDsoeXcUijThnbaAx4GAefeK28BXlt4/vvD76tHZz6aGmNyFfcyKnmbkA77eeSB79K6PxxG/iP4m6R4NgcLY6WkNrIy/dGEUzSnp0Rcc9o6g0/W4dc8YfELxECWhbR7v7Oz8EBikUec/7J6UXY7IzPh9Z258MeMb6bVLeyH9nraM0scjBFllT5jtRuCRt4yfbHNcvpGgSatd3IW7hg0+0G+51CRX8qNM4B6biWPCrjJJ6dcbekO1r8JvEzgkLeX9lbnrztEkmP0H+cVPPYzW/wv8AD1lZwl7rxDqcsp2n5pPKIijT6bnc/U0CKXivwlp+g6Foer6brL6lbat52xmtDBt8oqp4LEnkn06VY+I7KkvhmzUEG18P2iOCf42Bc/8AoYrV+K8VtZweEtIsGWSC10zCyJ92VjIys4PcMyFvxrI+KuxPiLqVtEcx2qQWy8Y+5Cinv6g0IHocZVzS9MutX1CKytEDSyZ5Y4VFAyzMeygAknsAap12Ph1U0/4feKNWwwuZzBpsDg8KshLy/msYH0J9abEjXurDS9D+FOs/2XrY1Rr3ULS2uXS2aKNWRZHwpblx74HTpXMat4fn0vwjoeqPqKz2+qPO8NvGG2xlNisTnA3E4BwP4Rye3VeJrSPRfgxoWmBv9Jn1Jrq7QfwyGEFQfQiOSPI9c+lZHjgNa+HvBVgeAmkfaQP+usrt/QUkNnP+GtHbxB4l03SFcp9ruEiZwMlVJ5P4DJrT8a+In1nV3s7T9xotgzQafZxnEccYON2O7NjcSckk9ad8N9Si0n4i6HeTuiRC5EbM+MKHBTJz0xu6/wAqzvFWjz+H/FWp6XcIUe3uGUZ7oTlWHsVIP40+oug4eIpz4Lk8OSl3g+3x3kJLcRkI6sMe+5T/AMBPrVnwv4Wi1yWKXUdUj0rT5LhbVLmSJpPMlOPkVR1wCCSSAARk8jOrptvoj/C3VdTn0CCXU7a5jtIrv7RMv+sBO8qH2llxxwByMg456DVbnRPCGn+EJ5Hkur+x0yO9ttPVMILmUmQyyv3A+XCrknYASoxlX7Dt3OYtfAE9xr3iTSzqUCvocM8z4Ri06x8fIBxydowTn5uM4NWJfh3FHrmjaAviGxbWb0lbu3Clls24whdc7nOSMDGCOuOa1Ph9q9xaWPjrxbdHzruOzUGRgOZ5pcqxHT76g4x2rI+FTgfEayvrgGRbWK4upCxPJWFzk9+uKNQsjJ03wu+ra7qthaXam30+G4uHuXTGYos/NtBOCeOM96ZoWg2uo28t/qurRaXpsUqwtM0Lyu7sCdqIvXAXJJIAyPUV2Pge1TTfhx4y1ydsXN3Yta246ExllWQ/Qs6AepVsdDWR4M1jRrvSrjwh4l3Q6feTie1vkGWs7jG3cR3UgAEe34guFjBn0FbrxR/Y3h67OsrIyrbzpCYvNyoJJVuVA5zngbSelbt14K0ePwjq2s2fidL+4014o5YYbN1iZ5GwNsjEZAAY529vcE3dL0afwnpnj2e5K/2hpsaaZE4BIzPIVZ144yitg8cNVy/sE0X4CxxlSLu+1WGW4yv3Q0TPGmf9wK/t5lFwsYtzL9m+C+n2xxm712a49yI4VT/2Y0aB8P8A+2LKc3WsQWOoGxe+tLF4mZ5olGQzNwqA44yScc4xgnQuLFdS0D4a6AVK/a5ZmkPIz5tyEB/75SrXjXxDp+heIPE8GkTSXGq3zSWE85j2RWdupCeTGDyzbUCluAAMLnrR6B6nLWXgy7v/AApDrdrcJPJcaimmwWcSMXaVlLYYnAHAHTPXnFXtU+HF/Y63o+lWuoWN/LqUJm8+Bz5MQVmDkv3VQpJbHY8evQWdyvh74HWuoK5W9vL+5Wzx1VnURPIOOyJIoPYuD1Axe123+xaJ4O0a2b/Ttc020s+G+aOF5DJIPbe8iLn0iYdDRdjsjzvxB4Wn8O+MZ/Dl3eW4likRGuDuEYDqrBjgE4wwzgE101n8Jb698X32hpqtpHDZukL3swKpJO0Yfyo16sw+b8FzxkCq+uk6/wDHKeFmyJ9bW2z1+USiP+Qru0vDe/HxNO08pJBpsl7cHPCvcvG5Zm91JjT6RihtgkjzLSfAepap4V1XxB5sMFrYIzIsh+a42Eb9g9FDDJ9SB64y9E0Q6s001xdJY6bbbftV7KjMsW44UbV5ZiQcKPQngAkdy19bzeEfGM1pL/oNhbWmj6fgYEiGbc7/AFcozn/e9qbFaaDpXwu8O3OrzTFby7uL17G3X57toyI0VnPCIBuyTk/OcA5OC4rI5Dxh4cHhXxHNpaXqXsSxxyxXCpt3o6hgcZOOvrXRfCk/v/Fw7f8ACNXn80rkvEGuXniTXrvV78r9ouX3EKMBQAAqj2AAH4V2XwhuJrTUvFFzbyNHPD4cu5I3XqrAxkEfQ0PYFucNY2t88dzfWYkUWCLNLMjbTEC6opz67mXpz+VX4Ibnxf4ivLq6uYLUymS8vLqUN5cS9WYhQTySAAByWA71euPiF4j1DRNS0nVNSuL+1vY0TbO+fLZZEcMOM/wkY/2vYVH4V1v/AIRTWpDqenG5sL61+z3lrINrSW8gVgVPY42sD9ORnNMWhHq+i6DbXGnJpHieO/juWKzySWUkP2Y5UZYfMWByT8oJ4PFbvxdtLS28a3CW2pQTmCOG1+zIkgeERxIvzFl28kH7rH3qtf8AhK20/wAcaFa6befbtJ1eWCWxnIwxjeTbtcHgMCCD/ToMzx7K03xC8RM3UalOv4CQgfyo6jexztF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pPBXilfCmsz3E9kL6yu7WSzu7YvsMkT4yAex4H69K5uigDvLD4h29n4ptr7+w0TRbW1ltINKimICpIpDEvjLMxOWYjJ/AVS0DxlaaS2uWVxoyPousIsc1pBMytEFJKFHbdkjPfOa5CilZDuzX1TWYbm1Ww02yFhpyuJDF5hkklcAgPI+BuIBIAACjJwASSdTxp4ssvFUtpNb6MllcRwRxzzeaXaQogUADoq+2Mnua5SiiwXFXG4bs4zziuk8YeI9P8SPpb2WmTWJsrJLI+ZciXzEjGEP3VwcZz2PHTvzVFMR1fjHxzdeMbbRYbmHyzp1qInbfuM0mAGkPAwSFXjnpV7VvHWnXFx4ZutM0SW0utA8pInmvPNE0cbbgHAVcHdnkf3j7Y4ailZDuz0uL4p2ln4y0/VtO8PrZ6dbTzXU1mlxlp55UZWdnI7b/AJRjAGcYzxyln4jg0638QQWWn+QmqQLbRDzixgjEisckjLEhcHoMnOBwK5+iiyC7Ol1PxRBrHhfTdPv9PMup6dGbaC+E2B9nzlUZccleQpyAAehrX1r4ixanaQ/ZtFjtdQmS3TU7zzizXSw42ooI+RTtUnHUgenPB0UWC7O11DxX4b1jxnqOsal4Ykks72M/uUvmWRJSQTLuxgnqNuAMHvjnPn8RaXNqWmodC/4kVizEacbt90pb7zNJjO44XkADCgYrmqKLBc6PWte0mWwl07w/o8mnWk0qyzvNcmaWUru2rnACqNx45ycEk4GNLWvHNrqtzHq6aOYvEJgSGS9a4LIrKu0SImOHwByScEZAzgjiqKLBc7aHx/HB4NtNLTSIjrFpDLa2+qmQlooJGJYKvTdgsobsDx1NZ3inxPbeIrPRo4tLW1uLCxitJrjzSzTeWu0HHAUdTgDPPXgVzVFFguya0a3S7ha7ikltw4MscbhGZc8gMQcH3wa6Dx34otfGPiaXW4NOksZZ0UTRtceaGZQFBHyrj5QvHtXM0UwudT4d8TaZo/hrW9Ju9KuLqTVVWN5o7sRiNUO5cLsOTu5OTyMDju7TfFOmDwtHoWuaPJqEVrcNc2ckN0YWQtjejfKcocA8YPvzxylFKwXOjtvEVhe+JrnVPE+lHU4bhCgggnMAh6BNuAeFUYC9OnpVu3vbPxD4h0DQtL03+z9M+3oqxPMZXd5HRWd2Ix0VRgDAA9znkat6XqNxpGqWuo2hUXNrKssRZQwDA5BwaLBc7nx34z06413XP7B0k2NzeyvBeXxnLtNGDghAOED7QWxknpnBOee8K+Jbbw/b6zBd6aL+LULT7P5ZlMYDBwwJI5I46AjPqK553aR2dySzEkk9zTaLBfW51mgeLrPSvC19o19o0eoCW6S8ti8pVI5VUrl1x864P3eM8jvVzTviClj4TtNNbR4ptU04zjTtQaUj7MJjlyEAwWB+6T0PI6c8PRRZBdnTa/4otdZ0nQbZNM8q60y1S2e5aYt5iqWIAXgAfMSc5PTpg5i8aeIbPxP4jn1Sy0sWCzEvIplMjSOTksSePwAAGK56iiwXCuu8KeMbPQdHv9N1PQ4dXt5pY7q3imlKpFOmQGYD7wweR3xjvXI0UwTsdXe+MxqfhCbStQsBdalLqEl6NQkkIKGQLuwgwCSV6nIAPA6ER+K/FVv4k0/QoI9MFvPpmnxWUlwZS5lEYwMDgKMlj3PPXiuYopWC4V3lx480zxFptrb+L9Ck1C+tU8tNTtbnyZ3TsHypD/U/zJJ4OinYE7HX6t43ivPDMvhvTtHh0/SPNjmiiEhkkEgzud3IBcsCB2ACgAVJe+NrLULDSpbnQ0k1nTbNLGG5ebMJRPuO0WPmcZ7ttPcEcVxlFKyC7Ny28SSW/hbWNIMbyS6pcQzTXDSZJEZY4Ixkks2c57VJ4M8RQeGPEAvruyN7bPBLbzQh9hZHUqcHt1rn6Kdgud7b/EO0WXWILnQI5NJu7WO2tdOSdkS3SOTegLD5mBbJY8FiTyM1lafrXhWDR4EvPCr3OqQsxM4v3SKfLEgOmOAAQMKRnHWuXopWC7O18P8AjyGyfXhr+kJrMOsSpczRtMYv3yOzqcj+EljkfT6Ft748GqeENS0jUtOFxd3eqHUUuBMVSJjGI9oQDoqjAGcdOOMHjKKLILs66bxrGNN8Mra6YianohUi8kkLBgkjSKoTgAZbknJOBjA6s8QeLLDUrrULvStHawvNTdnvJ5LnzW+fl0jG0BFY5z1JHGQCQeUoosF2b2r+JX1PwxoGhiDyodJSYBt+fMaSTeTjHHYd+9aN144+1+O9I8QvZMtvpn2ZIrTzdxCQgcBsDqQT07965CiiwXZ1SeKrC38f23iS00cxW8Fz9p+zG4LPI24tlnIxnJ7KMADqckx6L4xn0nV9d1WSA3F7qlpcQCTzNvlSTEEydDkjnj3rmaKLBc6jRvE9hp/hHUdDvdI+2m5uEuYn89o1VlVlG8DlgM5wCPrU0Pi/T5vCemaPq2ifbZdJklaykFyY0KyNuZZVAywz/dZT7jvyNFFguT3t5PqF5LdXLhpZDliAAB6AAcAAYAA4AAArpPBXi2x8Kf2qbnR5NQfULRrJit55ISJ/vjGxsk4HPbFcpRTsFzrIda8FRTI7eDr+VVIJjfWvlb2OIQfyNWJ/FfhrVNZ1S91fwtJJFcpClnHbXxjNosUYQKDtwwIC8kcY6VxdFKwXOibxTt8VaVq9vYRwWulyRG1slkLKiRvv27jySWLEn1YnHameLNdsde1eW503Sk062eWSYpu3u7ucsWbA46AKOF7ckk4FFFguFFFF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11" descr="data:image/jpeg;base64,/9j/4AAQSkZJRgABAQEAZABkAAD/2wBDAAgGBgcGBQgHBwcJCQgKDBQNDAsLDBkSEw8UHRofHh0aHBwgJC4nICIsIxwcKDcpLDAxNDQ0Hyc5PTgyPC4zNDL/2wBDAQkJCQwLDBgNDRgyIRwhMjIyMjIyMjIyMjIyMjIyMjIyMjIyMjIyMjIyMjIyMjIyMjIyMjIyMjIyMjIyMjIyMjL/wAARCArvBX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v/hOPFv/AENGt/8Agwl/+Kq6njTxUUH/ABU2s9P+f+X/AOKrlKvx/wCrX6Ct7HPdm9/wmfir/oZtZ/8AA+X/AOKo/wCEy8Vf9DNrP/gfL/8AFVjAU7bRYd2a/wDwmXiv/oZtZ/8AA+X/AOKqOTxj4rZePE+tA+1/L/8AFVmFaYVosK5cPjfxcpwfFGtg/wDYQl/+KpP+E48W/wDQ0a3/AODCX/4qs2WEOPQ9jVQgqcEc0WQXZu/8Jx4t/wCho1v/AMGEv/xVH/CceLf+ho1v/wAGEv8A8VWDRT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WDRRYLsKvxf6tfoKoVfh/wBWv0oETqKmC8VHHVhRSGN2Uxo6tBKDHQBnsmKgliDjnr2NaLx1XeP2oAyWUo2CKSr8sQYYIqm8ZjOD07GmIZ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bdt0Y9uKpVNbvtkx2NAGlGatR9apRnmrkRpFFlRxT9tInSpQKAIWSoHiq9tpjJmgDKkiqtJGCCCMith4s1VkhoEYssJTkcr/Koq1XixVOW37rx7UwK1FBBBwa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QDg5HWiigDRifcoYd6uRNWVbPglD35FaETUho04zkVOtVIW4q2hoGPApdtOUU8DNICApULxZ7Vd200pQBlyQe1U5Icdq22jqvJCD2piMGWAN1HPrVR4mTr09a3pbb2qpJAR2pgZNFWpLbuvBquyMh5GKBDa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UEggjqK0IZAygis6preTa209DQBtQPV+NuKyInwRWjC+aRRfQ1IOlQI1TqeKQDwtG2nLTwtAEBSo2jq3tpClAGe8NV5LcHtWo0dRtF7UwMSS19qqyW59K33h9qrvbg9qBHPPajtxVdoHXtke1dDJag9qrPakdqYGGRjrRWnJbeq5qu9qO2RQIqUVK0Dr2z9KjIIOCM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t5d6+461oQSdKw43Mb57d60opOhBpDNuJ8irSGsuCWr8bUDLimpRVdGqdTSAkApcUCngUAR7PamlKn20bKAKjRVG0NXilNMdAGc0PtULQe1ahiphi9qYGQ9sD2qu9oD2rbaGomg9qAMB7T2qu9qe4zXQtb+1Qtbe1AjnHtB6EfSoWtmHQ5ro3tQe1V3sx6UAc+Y3XqpptbT2hqu9p6rmmBm0Vba09MioWt3HTBoERUU4oy9VNN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rNhp17qt2lpp9pPdXD/digjLsfwFdvY/C2eMB9e1a20/1toB9pnHsQpCL+LZ9qidSEFeTsJtJXZ5/RXsNr4Y8I6cP3WkTahIP+WmoXLY/BI9o/Ak1rW9/9iI/s+y0+x24w1rZxowx/tbd361xTzKjHa7MJYmmvM8SttM1C9/49bG5n/wCuUTN/IVpjwR4sYAjwvrRB5BFhL/8AE169Lreqz8S6neOPQztj+dVGuJnGGmkYehYmsHmq6R/EzeMj0R5VL4O8UQJvm8N6xGucbnsZQP1WsiaCa3fZPFJE3911Kn9a9uS8uoyDHczIR02uRirX9u6m0XlS3klxF/zzuMTJ/wB8vkU45rHrEaxkeqPA6K9pu9L8OaoCNQ8PWqORjzrAm2ce+BlPzSucv/hjb3IL6BrKM/JFpqIEL/RZB8jH67K66WOo1NE7PzNoV6ctmec0Vf1bRdT0K8NpqtjPaTjkLKuNw9QehHuOKoV1moUUUUAFFFFABRRRQAUUUUAFFFFABRRRQAUUUUAFFFFABRRRQAUUUUAFFFFABRRRQAUUUUAFFFFABRRRQAUUUUAFFFFABVi2l2nYfwqvRQBtQyYIrShkyKwLebcME/MK0oJcY5pDNqN6so1ZsUmQOauxtSGXFNSrVdGqdTQBIBTwKaKkFAxu2jZ7VJilxQBCUppjqzto2UCKhiphi9qu7BSGOgDPaGozD7VomOmmL2oAzGg9qia39q1TF7VGYvagDIa29qha29q2jDUTQe1MDDe0B7VA9mPSt5oPao2t/agRzz2Z7VXe09Vro2t/aoWtvagDm2tPTIqJrdh0Oa6NrUelQPaD0pgc+Y3HVTTa23s/QVC9ofTNAGVRV1rQf3cVE1sR0JoEV6KkMLj3phRh1BoASiiigAooooAKKKKACiiigAooooAKKKKACiiigAooooAKKKKACiiigAooooAKKKKACiiigAooooAKKKKACiiigAooooAKKKKACiiigAooooAKKKKACiiigAooooAKKKKACiiigAooooAKKKKACiiigAooooAKKKKACiiigAooooAKKKKACiiigAooooAKKKKACiiigAooooAKKKKACiiigAooooAKKKKACiiigAooooAKKKKACiiigAooooAK9B0H4blYY7/xRJNZQuN0VhHgXMo7Fs8Rr7kZPYd6X4XWlrv1fV5LeOa709IjamUbljd2I37ehYY4z0PPpXWyyyTyvLK7SSOcs7HJJ9Sa87G410XyQ3OevX9notydLuO0szY6VaQ6bYngw2wwX/66Ofmc/wC8T+FVaKK8Kc5Td5O7POlKUneTCiiipJCiiigAooooAKKKKALS3pezNjewQ39g3W1ul3oPde6H3Ug1yGu/DiK6jkvfCjyylQWk0uY5mQdT5bf8tB144b2PWulpyO0bq6MVdTlWU4IPqK68PjKlF23XY6KWIlDTdHiRBUkEEEcEGkr2LxH4at/GkTzwCO38RIpKsAFS/wD9luwk9G/i6HnBryCWKSCZ4Zo2jljYq6OMMpHBBB6Gvfo14Vo80T0YTU1eIyiiitigooooAKKKKACiiigAooooAKKKKACiiigAooooAKKKKACiiigAooooAKKKKACiiigAooooAKKKKACiiigAooooAVWKsCOorQgm3AEfiKzqdG5jbI/EUAdDbzdOa0YpK5+CYEAg1pQT5xzSGbMb1ZRqzYpKtRyUhl9TUymqiPU6NQMsCniolNSKaAHgUuKFp4FADdtGypAKXFICHZSGOp9tG2mBWMdNMVW9lJsoEUjF7UwxVfMdNMdAGeYajMNaRiphi9qAMxoPao2g9q1DFTDD7UAZLW/tUTW/tWwYfao2g9qYGM1t7VE1t7VtNB7VG0HtQIw2tfaoXtB6Vutb+1Rtb+1AGA1mPSoWszXQNb+1RNbe1AHPPaHuuaha0/2a6Nrb2qJrX2oA5xrYjuaYYHHpXQNaD0qJrMelMDBMbj+E00gjqK2ms6ia0NAjKorQa0/2RUTWnsRQBUoqc2x9T+VMMDD0oAjopxjcdqQqR1BoASiiigAooooAKKKKACiiigAooooAKKKKACiiigAooooAKKKKACiiigAooooAKKKKACiiigAooooAKKKKACiiigAooooAKKKKACiiigAooooAKKKKACiiigAoooxQAUUuDRtNACUUu2l20ANop2yl2e1ADKKk2UbKAI8UYqXbRtoAjxRipNtG2gCPbRipMUmKAGYoxTsUlADaKdTaACiiigAooooAKKKKACiiigAooq5ZaVqOpMFsNPurpicAQQs5P5CgCnRXQr4D8XsMjwvrH42Ug/pQ3gPxeoyfC+sfhZSH+lK6HZnPUVfu9D1bTyftul3ttg4PnW7p/MVQpiCiipIoJpziGKSQ+iKT/KgCOitqLwf4nnGYvDmryD1SxkP/ALLUn/CD+Lf+hX1v/wAF8v8A8TRcdmdT8MP+QR4l/wBy2/8AQ2rpay/AWg6xo2i+IW1TSb6xWRbcIbq3eIMQ5zjcBmtSvn8y/j/I87F/GvQKKKK885Aooq1baddXcbyxRYhj5kmdgkaf7ztgD8TTUXJ2Q0m3ZFWiq97r/hXSiVutbN5KDzFpkPm/+PsVT8i1Ys/xK0aLIs/Dk83o93fcH/gKIMf99V2QwFeXS3qdEcLUfkdFRXJH4oNuO3wxpITPQyXBP5+bVqD4maVKcXvhpogT9+yvWGP+AyK2fzFaPLKy7FPCT7o6Oio9P1fw3rbBNN1lYbhulrqSiBj7B8mM/iwPtVq5tbiynMNzC8Uo6q4wfr9K46tCpS+NWMJ0pw+JENFFFZGYAkEEHBHesXx/oS63pT+JLVANQtQF1JF/5bR8BZ8f3gcK31U+tbVWbC5W1ug8sYlgdTHPEekkbDDqfqCRXThcQ6NRPp1NqFX2cvI8KorY8U6GfDniW90vf5kUT5hl/wCekTAMjfipBrHr6dO+p6oUUUUAFFFFABRRRQAUUUUAFFFFABRRRQAUUUUAFFFFABRRRQAUUUUAFFFFABRRRQAUUUUAFFFFABRRRQAUUUUAFFFFAD45DG2R07itKCcEAg8VlU+OQxtkdO4oA6SCfOOavxy1zsE4IBBrRguOnNIZtxyVaR6yYpc1cjlpDNJHqZWqgklWEegZcU1Ipqsj1MrUATinVGpqQGkA4UuKQU+mAm2jbTwKXFICPbSbKm20u2mBX2U0x1Z20bfagRUMdNMftVwpTSlAFMxUwxe1XSlIY6AKBi9qYYvar5jppjoAzzD7VG0FaRiphi9qAMxoPao2g9q1DFTDDTEZTQe1Rtb+1axhqMw+1AGS1v7VG1v7VrmH2qMwe1AGQ1v7VE1t7VsmD2qMwe1AGM1t7VG1r7VsmD2phg9qAMVrUelRNaD0rbNv7Uw2/tQBhtZj0qI2dbpt/amG39qAMFrQ+maja0/2a3zb+1Rm29qYjANr7GmG2PvW8bb2phtvagDCMDetNMTD0rcNqPSozaj0oAxvLb0pNrehrXNoPSmG1oAysUVpG1pptj6UAZ9FXTa/7I/Kmm1/2aAKlFWjbe1NNv8AWgCvRU/2f60nkH3oAhoqXyD6/pSeSfWgCOipPJajymoAjop/lNR5TUAMop/lNR5Te1ADKKf5TUeUaAGUVJ5R9f0o8o/5FAEdFS+UfejyfrQBFRU3k+1L5PtQBBRVjyfal8n2oArUYPpVryaXyaAKuD6UbT6Vb8ml8mgCpsNGw1c8qjyvagCp5ZpfLq35ftR5dAFXy/al8v2q15dGygCt5dHl1Z2UbKAK/l0vl1PspdtAFfZS7Km20baAIdtG2pttJtoAi20bal20mKAI9tGKkxSYpDI8UmKkIpMUxEeKTFSYppFADCKaaeaaaAGmm04000AFFFFABRRRQAUVNa2txfXUVraQST3ErBY4o1LMxPYAda7208KaT4aIfXtmpaqv/MOhk/cQH0lkU/MR/dU445btUTqRgryOnCYOti6ns6Mbv+tzk9F8Max4gLnTrJ5IYz+9uHISGL/ekbCr+JrpoPCPh3TOdV1WbU7gdbfTB5cQPvM4yf8AgKfjVzUdavtTWOKeRUtoeIbWFRHDEPRUXAH8/Ws+uCpjJPSGh9pguFKUEpYqXM+y0X37v8DUi1Wz0/jR9B0uyx0keH7TL9d0u7B/3QKLnxLrl4u241e9dP7nnsFH0UHArLormlUnLdn0dDL8LQVqdNL5fqSNPMzFmlck9SWNAnlVgyyuCOhDGo6Kg67I0rbxBrVmMW2r38I9I7h1H5A1ZPirUJ5A+oQ6fqWDn/T7GKYn/gTLu/WsSiqU5LZnPUweHq/xKafqkel6D8UrHTtqXHhixtxnBk06NY8D2Ujn/voV3Nt8QtP1SEf2TLHPcMcfZpm8qQH2B4YZ6hSTjoGPFfPdFaxxE1vqeRieG8HVX7u8H5bfc/0sex3/AMSb6J7prmM6Zb2yl5BKgEyrnglWHy5IIVSN0nXbGMuvN638UNZtNOvbgSNazQIqC33b/JmlyY42J+8yqrO/YFUTAy+7nrHxTOkUFpq1vFq+nwyJIlvd/MUKngo3UY545XBIIOah1Dws2txaaPD802pWpvnuL5J/+PuN5WRS0gH30AUfOuerEhc120q0J6bM+PzLJcVgvefvR7r9e35HS6TrepX0Hi3S9Qu5p/7OezgVZJC2JEzHK3PdmTcfcmqtY/gi8bUH8aXjklriaKUk9y0rn+tbFeTmX8b5HyeM/ifIKtWGnXep3It7OFpZDzgdAPUnoB9aQw29lpUus6rK9tpcJ2l1Xc8rdkjHcn1PA7msrWfEU+oB9O023gNiI/tEGndU1S1PzeYHwGE6FTkA8FWAAKkNOGwUq3vPRCo4Zz1eiO10eHwtahLi8v4dRIkCO8Tj7NCeeGbPLccKcFuyngnpNSl8Ma9YrbarptrNb2sZZopEwYCThVxwUZscDg89K8Ke/jkhj1db64EEh8ldXUbri2Yj/U3ijiZSAcNjLAcZ2mMWYdcurK6isrk29jdhd9t+9Isp1PR4ZVO63JPdGEZPDBQCK9mnh4UlaCPSpxjTVoo9Fvvhz8PZoJQNL+zzxugkMd5JHs3dFO4sobj7vXr6Vhar8F/DEYlFrq2q2ZjkEW+5jSVJGPZFQBjWda+IbpbhrVY7pbq0BDWjKq3duOCSiLtWZcc7oTFIcknI5Nq08SvDaR3Vpdolvnak0coWEOQRjeV2xOeeJ49xxkS45rXU00Me7+B1811NBpPiHTbxoU3uk2YZF9ig3EH64rltS+Gfi3Swhm0l3DkqnlOrM5Homd/6V6WdcS4ddPnst7KBIttDCBIox94W7lkkLdfMQzcDIUdKmtfEN9FbtPputO9sCiMyTB0GOgYTEhfQKXtiegSndisjwm8sbvT5zBe2s9tMOsc0ZRh+BrqvC/j660iOPTtWV9R0YfKIWb95bj+9Cx+7j+790+3WvUF8UpcH+z9S0JLgFjK9tp6tDKdw+XNo5Uv65BlGPXvlN4Z8GeKNw02W0e543oqG3m3fxAKgURovdmhI460pJSVpLQlwT0J7iCEQwXdncrd2Fyu+3uUGA47gj+FgeCp5BqvVvwx4ZfRGl0p7i5fSdSJaIlRPFFKvyrKsifNgn5WLRouOp+Wq80MlvPJDKpSSNijqeoIOCK+exmG9jP3dmeXiKPs5abMZRRRXIcxzPxOthPp+g6sPv7JLGU+vlkOh/wC+ZMf8BrzmvWvGcfn/AA5uicZt9St5Bnr8ySqf5L+VeS19Ngp81CLZ69F81NMKKKK6jQKKKKACiiigAooooAKKKKACiiigAooooAKKKKACiiigAooooAKKKKACiiigAooooAKKKKACiiigAooooAKKKKACiiigByOUbIq/BcBuh59KzqUEqcg4NAHQwXHTmtCKbPeuZhuckA8H+daMNxjvSGdDHLVlJKxYZwe9XY5vegZrJJU6PWbHLVlJKQGgrVKrVRSSp1egC2GqQGqytUitQMsA04daiVqeDSAkFLikBpwpgGKXFA606gBm2jZUmKMUARbaQp7VNijbSEQbKaY6sbaTbTArFKaY6tFaQpQBUMdNMdWylNKUAUzH7Uwxe1XSlNKe1AFExU0xVeKU0x+1AigYqjMNaBjppjoAzjDTDDWiYqYYqYGcYfamGH2rRMXtTDFQBnGGmGCtIxUwxe1AGaYPamGD2rSMVNMVAGYYPamGD2rTMVMMVAGYYPamGD2rUMNMMXtQBlmD2phg9q1DD7Uww0AZhg9qYYPatQw+1MMPtQBmGD2pDB7VpGH2pDD7UAZhg9qaYPatMw+1NMPtTEZn2f2pPs/tWn5PtSeTQBmfZ/akNuPStPyaTyaAMz7P7UfZ/atLyfak8n2oAzfs49KPs49K0fJ9qTyqAM7yB6UeQPStHyqTyqAM7yB6UeR7VoGKk8qgCh5HtR5PtV7yvajy6AKPk0eTV3yqPLoApeV7UeV7Vc8ujy6AKnlUeVVvy6PLoAq+XR5dWvLo2UAVfL9qPLqzso2UAVvLpdlWNlJsoAr7KNlWNtJtoAg2Uban20m2gCHbSbam20m2gCLbSbam20m2kBFtpNtS4pMUARbaTFS4pMUDI8UmKkxTcUAMxSEU8ikxQBGRSEU8immgQwimmpDTDTAYaaaeaYaAGmmmnGmmgBKKdHG80qxRIzyOQqqoyWJ6ACuhh8OQ2U8cWsyTG8dgqaXZASXLN2VzyIj7EMw/uUAYEEE11OkFvFJNNIdqRxqWZj6ADqa6fSfA11e6jFY3U/l3khwLG1Tz7kepZQQkYHfzGUjritZXWyYaZFC0U8/yDR9FfdPJ7XFx8x9yi55BysZrori6u/C3h46OBbWl9foHuLeywI7aEjKx7gSZHYHJdix2kKDgmsqtVQjzM7sBgZ42uqMOu/ku5Umk0jwpHLp3hhW+0svl3mqNJveT+8kTAAKmc8gAtxzjrgUUV5M5ym7yP1LBYGjg6SpUl/m/NhRRRUHYFFFFABRRRQAUUUUAFFFFABU9ne3On3kV3ZzPDcRNuSRDgg1BRQJpSVnsdvpkVsG1u6t7WG2N5YWdxLHCu1PMMsgJVewO3OBxzT7t7bQNCPiDVoZJLMSCKC3Q4a5kOSFz/Cvytlv9kgZNO0C90u1naLU5OLjTrKOGEHBnk86XC+w9T2Ga84uNcv8AxVZeJLi/lXcsUF2kSkqkYSURKiL2CrO2B6ZPXNdn1X21RVJ7WR+M5hhofXammibSXzZp6p4ibWdd0zUtSlWPTNXsfsVxDGD5VoAxQhFJONrLHNj1IrI0+O723egSs8GraXNJcWDocMksfMsYbtkJuX/aQAcuaoQn7X4MuYSSXsLxZ0XHRJV2SH/vqOEf8Cqxq91OsmieJLSQx3MkSBpE4KXMBCk/7xUROfd69BK2hBbk1AIg8R2dvE1tdEW2r6fjETSH5ug6I+0suPusrYxtU0Tm0s44LG5mluvDN8TLZXJGZbNs4bA/vqcB06OMEYyjAlns9O15pCnl6DrtsHeNFyIkc87R3MUqnHr5foxqvYxGzvr7wnq8iRwyy7ElLZSC4HCSg/3D0Y9CrZ5KrTAmeZ7KaLRfEEjeVEqvp+pwks1up5R0I5eE9dvVeSuDuDX1vbpNVMF9cRWGuMoEeo/K1tqMbcgTg/Kwb/noQQf4x1Zcqxje/jk8K6kphvoJHWweTgxTZ+aBieiuf++XweAWzDpl1FeWv/CO6u4gjDn7JcyjBtJSeVY9fKY/eH8J+YdGDAHQwzNcNLpaaeFuYXJl0Cdjjd3ezk+9G/fZk5wPvj5Q8akZUbU47m7uo4VxLew4j1KxB4ImAIE8fbc3Xgbo87axEZrsjw7rm2z1OzfyrS9lO0xMOPJlb+5n7rfwf7p4sxXV9f6qUkd7DxdaOUWVvkN4w4McmePN6jJ4fkNycsgNl9TjNhH9vFpPpbttivYYS9oXPOJYRh7aQ45MWw4BIVxyVvY/tTQJcKl6ZB/o6XlyplkUcZtb5QA+OgST7vA2k1jWc0ly9zdaLElnqiIV1DR2X91doDlikZ64xlozyCNy8DCJaTo9lc3WhwrNaEeZqGg3GZFUAcyRnqVHPzAh0B5JGWIO5v2Oua1BdyxWVzNqcyNifTdQXydQUjHGeRPjGAG345Pliuq1K9i1aOy1mGOSNdQtxI6SgBlkVjHIDgAZ3IT0HXoK8+eay1TS/N2z6jptug3Akf2hpi9AQ3HmwjtngdP3ZIJ7izmmuPBulyzaquqYnuI47oH5mjAjKhgfmDDcQQ3PoSME8GYwToN9jmxSvSb7ENFFFeAeUVPEqg/DzXCQCRJbEe37yvHq9yvUmbwbqK29pZ3ks11bxC1umAE4xIxReQdx2gjaQ3HHofL5NJ0zUpmi0+V9N1BW2tp+ouFUt3CTHABzn5XC4/vMa+iy/TDr5/merh1+6X9dTnaKnvLK60+6e1vLeW3nTho5UKsPwNQV3GwUUUUAFFFFABRRRQAUUUUAFFFFABRRRQAUUUUAFFFFABRRRQAUUUUAFFFFABRRRQAUUUUAFFFFABRRRQAUUUUAFFFFABRRRQAVPFcMnDcioKKANeG54BByK0IbnPeuaR2Q5U1dgugTjOD6UDOmin96uRzVzsN1jGTWhFcZ70hm2ktWEkrIjn96tRze9IDUSSp1es1JanSWgDQV6lVqpJJUyvQMthqkBqqr1IrUgLANOBqENTw1MCWlpgNOBpAOFGKQGnUAGKMUCloENxSFafRimBGRSbalxSEUARFfamlamxSEUAQFKaUqxtpNtAFYpTSlWStNK0AVilNKVZK00pQIqmOmmOrRSmlKYFQx00x1bKU0pQBTMftTTHVwpTClAFMx00x1cKU0pQBSMdNMftV0pTClAFIx00x1dKUwpQBSMdNMXtV0pTDHQBTMdNMVXDHSFKAKZi9qaY6uGOmmOgCoY/am+VVzZSbKBFMx0nl1bKUhSmBU8uk8ureyk2UgKnl03y6t7KTZTAq+XTfLq3spClICp5dJ5dWtlIUpgVTHSbKslKNlAFbZSbKsbKTZQBX2UmyrGyk2UAQbKTZU+2jbQBBspNlTlaTbQBBto21NtpNtAEO2jbUu2kIpARbaTbUuKTFAEW2k21IRSEUAR4pMVIRSYoAjxTcVJikIoAjIpMVJimkUDGEU3FSEU0igBmKaRTzSGgBmKaRTzTTQAw0008000AMNNNPNMNMQw00080w0AMNaWm6HNfwNeTzR2Wmxttku5s7d3XagHLv/ALI+pwOauWul2um2cWpa4rlZV32tgpKyXA7Ox/gi9+rdF7stmRm1OGPWvEMnlaZFmOysLc+WZQD9yFcEIgP3nIPOfvMTSGkWNPkH2ab+w8aRpcf7u61m6/18mf4VI+6SP+WcfOPvMQCQllIHtLhdHY6Royfu7vVrgfv58j7nHcjpEnb7xIG4V2Z9Vgi1bWx9l0O3JitLO2+TzCMExQg5x23SHOOpLMQC55lvYINX1uJYdIgzHp+mW5KCbB5VO4XP35Dkk8ZLZIBnR+D7RLlpbu1sjZ+F7FGmu5ZmAn1LbjERburOUBRflAI3EtgmlfXk+o3897cvvnnkMjt6knNW7DULmfwRNe3BCvqV6LeKJBtSG3t1DCNB2XdMD7lcnJ5rMrzMXO8+XsfoPCuEVPDOu95v8F/wbhRRRXKfUhV3TtIvtVd1s4C6xrulkYhI419Wc4VR9TVjT9Otk0241zWJHg0i1YISmN9xIeRFHn+Ijkn+EcmsaTXrjxXcOt4DYeGNOHnyWNq21AoOFXJ+/K5wu5snknGAQOmjh3U1eiPnc3z+ngn7Kkuaf4L1/wAjcv4PDnh+xgudT1WS/luNxittMUYYA4Lea/G3IIyFYEg4zg4g1XxNoukadZiLwtbm/uAJjHeXkspihI+TdsKDc33gMDC4PO75ebs7gatqt54h1aGNrKyCt9nAIjZsbYbdR2X5cYznYjc5FRaS5v8AVL7xDq+LmG0P2mYSDi4mY/u4z7M3JH9xXx0rujh6ceh8ZXzvH1nd1GvTT8jpdT8U2mmW1nby+FtIfUpU86eNWuQsKsAY0/1ud+PmPPG5R1Bqxf6z4fi1iPR5PDl0L7KRTf2den5Jz1jVJFYsVJCn5hlgccYrlNFuJXv9Q8UX7+dLaHzw0nPm3chPl59fm3SEdCI2Heo9AZrSPUdfkLF7NNkDk9bmXIQ59QokkB9YxTdGm+hjDNcdB3VWX3t/mdp/Z2g6hrMml6P4gje8E5gjgu4TH5z7toEci7lbJ6Elc5FU9R0fUNKKfbbV40kGY5OGjkHqrjKsPoa5Tw6PskOp6wQP9DtikOehml/dr+IUu49460PBGuajpd1dBLqQ6bDazT3FpIN8EpCEIGRsrzIUXOMjPFYTwcX8Oh7OE4qxNNpV0pr7n/l+BdorV0u50XxdBcvCsWh6hbxiWVZZf9EkBdUG1m+aMlnHB3D3AFU76wu9Mu2tb2B4Zl6qw6jsQe4PYjg1xVKUqb94+ywGZ4bHRvRlr2e6K1FFFZnoF6XafiN4HD42EWatu6YM7A5/CuT8NRmW+vrVjtEunXWQe5SJpAP++ox+NdBrUiw+LvCkrnCpBbMT7CZqxPD0D/8ACc2lkPmae7Nocd/MJjPX/er2qXwL0PyDMP8Ae6v+J/mR+Gi00up6eGAW806dTnv5YE6j6loVH40WX+meEdTtsEvZTR3qc8KjHypOPdmh/wC+ag8MTxW3inSprgZt1u4xMPVCwDD8iat+HoGi8Rz6TKpZrqKex2eshVhH+UgQ/hVnGRxkah4OmiPM2l3AmXjJ8mXCvk9griPA9ZGp2q/8TPw9p+rAZmt8afdH12jMLH6oCg/64570zwofN1sae3KalE9kVzgFnGIyfYSeW3/Aad4d/wBJOoaPJx9tt28oHPE8fzx4H947WjH/AF0NADtYJ1bR7TXQM3CFbK+I7uq/upD7uike5jY96XWj/bOmw+IFGbjcLbUMd5sEpKf99VOf9pHPcVH4YK3N9No8h/d6pEbZc4+WbOYTz0+cKCf7rN603w7cRQ6jJp184istQT7LcM/AiJIKSH/ccKx74BHegCdyfEWhGU/NqmlwgP6z2q4APu0fA/3MdAhpwb/hJdIOcnWtPiyrdTdW6jp/vxgfigPTYM5ltPeeHdeDmMJd2cxSSKQZBIJV0YdwRlSO4Jq5qcZ0HXbe/wBJkkjt5Ql7YSE5KoTwpOOSrBkPGCUPagC208viO2OoxSuniGwTzZXRiHuo0580Hr5qAZYjqo3dVYlXmfVozr2lH7JrVkBLdx2/ylwP+XiPHQ9N6jp94cFgsGqZ0+/sfEWjD7Nb3TefCE6W8ykeZEM9lJBAOfkZM9TTr9zp93Y+JtDxbwzsWEa8i3nXHmREHqvOQDnKMAc4agZNG7XwOu6Dus9Xs1M15bQDC7R1miA/h5O9OgzkfKSE9D0yWCbwRo08NlHZm6kuLl4oj8hYsIyyj+EExE7e3bjFea34NjcWXiXQibaCaTKonP2WcctFznK85XOcqcHJDV6zqkYtTaWC28Vv9ktY43hiGEjkI3yKM9g7sPwrgzGVqFu5zYqVqbXcoUUUV8+eWO1t3TwtZWULWUtzfXkjrY3qfJdpGqjYGyNr5kO3BUnBAYHAPIXP2PWbWQXMN3cJaLtmVwDqOnBeDnOPtES4xzgrjHyDlrnxPs3nazW1lWVdItI47yAffheU+aHI7qfMVcjoy4OMrnn9M1P+2pYEnvPsWvW+BY6lv8sSEdI5m7Hssh6dG+XBX6fDQ5KMV5HtUlywUQuJrnS7S3t9TSLW9AfK2twjkFB1IikI3RMO8bDHOSpyDWbfaGn2R9R0m4N9p68yfLtmtsnAEqc4GcYYEqcjkHgdDaTXFzc3sNtp0Ueqjcup6HIm2G82Z3NGgxskXk7VwRyUwMqMeSCTTPL8Q+G7uUWittYFgZrViP8AVyjGGU8gNja4yCAcqOgs52iukNlaeJ0aXSoFtdXA3SadGPkuPVoPRvWP/vn+6ObIwcHrTJCiiigAooooAKKKKACiiigAooooAKKKKACiiigAooooAKKKKACiiigAooooAKKKKACiiigAooooAKKKKACiiigAooooAKKKKACiiigCeK5ZOG5HrV+G54BByKyaVWZDlTigDpYboHvV6Of3rl4bvs3BrQhuiOppDOjjn96spN71hRXIPerkdx70DNpJanSWsmOb3qyk1IDUWSplkrNSX3qdZaAL6vUivVJZKlWSgC4Gp4aqivUgegZZDU4GoA9PD0hEwNLmog1ODUASUU3NLmmA6ikzRmgBaSlpKAEIpMU6igBmKQrUlIaAIytNK1LTSKAIitNK1KRTSKYiIrTStTEU0ikBCVppWpiKQigCArTStTkUwimBAVppSrBWmlaAK5SmlKnK00igCuUppSrBWmlaAK5WkKVOVppWgCArTStWCtNK0AQFabsqcrSbaBEBWm7anIpCtAEG2kK1NtpNtAEG2k21NtFIVoAh20hWpsU0rQBDtppWpyKaVoAhK0m2pStJigCLbTdtTEU3FAERWmlamIppFMCLbRipMUhFICIikK1KRTcUAR4pMVIRTcUwGYpCKeRSEUgIyKTFPIpMUARkUmKeRSEUARkUmKeaaaAGkU0in000AMIpKcaQ0DGGmmn0w0ANNIadTTQA00006mmgBpphp5phoAaelMNPPSmGmIaa3LK0t9IsI9X1OJZZpRusLKQZEvJHmyD/AJ5gjAH8R9gaj0TT4HSfVdRQtptljegbaZ5TnZED74JJ7KrHrgFsKXPirX2lu51iVgZLibbhLeFRyQo6KqgBVH+yo6ikMmt0OoPceJPEUks9t5hUKWw95MAMRqeygFdxH3VwBglabAr69dXGta1IY9MtAquIgEB4/d28Q6AnBx/dUM3OMGO8ml8Ta1a2OnW/k2yYt7K3LcRR5JyzdM9XZumSTwOAuot/a2pWWgaIpltIZPItR90zyMQGlbPQsQOvRQo7ZoAliYa9dTavqii30awVUEEB2hRyY7eLOeTySTk43ucnOYI/P8Wa20t1JHaWcEe+VkX93Z269kXPbICrnLMw5y2ai1+9gLw6Vp8gfTrDKI69J5DjfMf94gY9FVR2qfVz/Y2kw6FHxcybbnUG77yMxxfRFOSP7zMD90UAdrrdzDLoPhqO1tRa2gsHkiiByQpnkALHuxCgk8ZJPTpWHWnqlu1rpvh+JtwP9kwvhu24s39azK8et/EZ+sZNHlwFJeQVe0fTJtZ1e106DiSd9u4jIUdWY+wAJ/CqNbulaj/wjvhjXtfR9l4sSWNk3IIlmzlgexVEY1NOHPNRNsxxX1TCzrdUtPXZfic/8SfEMGo6xFo2l/Lo2kA29uAR+8fPzyEjgknv0OM96yNaP9laVaaCnEvy3d/jvMy/Ih/3EPTszyCoPDNtBLq4uruMSWdhG13cIw+V1TlUPs7lE/4HUuiH+0/EzahqZE8cRkv7sydJdoLlT/vthfqwr2UklZH5HOcpycpO7Yuv/wDEts7HQVG17ZfPvPU3EgBKn/cTYmD0YP60av8A8S3QtO0heJZVF/dj/acfulPqBGQw/wCurVW02CTxD4mhS8nbN3cb7mc8lVJ3SOfoNzfhTnafxV4tARFjl1G8CRoPux72wqj2AIH0FMkm1b/iX6BpeljiSVft9yOh3PxGp9QIwGH/AF1NJqeLLw3pOnrjzJ99/PgYILHZGp+ipuH/AF1NV9ZuRrPiS5ltEPlzTeXbR9SsY+WNfwUKPwqTxVMk3iW9SKQSQWzC0hcDG6OJRGh/FUBoAkux9j8H6fB8yyX9xJduOzRp+7jP4N54/GksT9l8I6vcB9sl1NBZhf70fzSv+TRxfnR4oIi1G2slJ2WdlBDtP8L+WHkH/fx3o1AmDwnotsUA86S4vA2OWVisQ+oBhb8zQAlsVg8Gag5yJLm9giQ9iirIzj8zFXSeGvEqW3g+5h12N9Q06C8gggi3YltldJWdomPTBRPlPynPbrXN3zeX4R0i3KgM9zc3OcclWESD8AYm/M0SoYvBFpIPu3Gozqef+eccWP8A0aaTipKzNKVWdKanTdmup2F/pawWsWo2Nyt9pU5Ihuoxjn+469Ucf3T+GRzWdVbwv4in8NeHbyZIobm3ur2GO4tJlys8apISCeqkFlII5Bwe1bl5Y2lxpsetaNM0+mStsZXx5lrJ18uTH6N0b9K82vh3DWOx+g5Ln0cXajX0qfg/+D/SMbxU6xa54ekb7q2UDH6CV6zI3OmfENJAxLWuqhty8HKy9R6dKveM/wDkJaH/ANg+L/0Y9ZPiVXt/GOsK64ePUJgynsRIeK9Cl8C9D4bMP97q/wCJ/mZ97EbXUriEZBimZemMYJFbmt3zaf8AES51WBfLK6h9uiVeNoZxKuPwIqr4xhW38b6/ApJWPUbhAT1wJGFHihll1K1mRQFk06z6dytvGrH/AL6U1ZxkOs250XxTf29u6/6HeyJE6HI+RztI9uAauazO2j+OJdQsU8kLcpf2q/3UfEsf6MtReKwp1pZlYsJ7O1mYnuzwRs3/AI8Wo8QDzbbRL0vue405A/PQxu8IH/fMafnQBD4gtY9N8SXsVmWW3WYyWxPB8pvmjP8A3yVNTeKlWTWf7RjUCLUolvV2rtUM/wDrAo9FkEij/do19hcWmi32/fJNYLHL/stE7RKP+/aRn8aLo/a/B9hN8zSWVzJbMeyxuBJGP++vPNADvEWLyDTdZUc3sGycj/nvFhH+pZfLc+8lFvjUvClzbEZuNMf7TEeMmFyEkX1OG8tgO2XPrSWR+2eEtTtSMvZSx3sZJ+6hPlSAD3LQ/wDfNQeG7yGy1+1e6YrZyk290QMnyZAUkx7hWJHuBQBa8P8A/Eys77QWG5rlfPs/UXEYJAH++u9MDqxT0pvhuRLt7jQbhlWHUgqxM5wI7lc+U+ewJJQk8BZGPYVnyJeaFrTploL6wuCMjqkiN/Qirfia3hh1uSe1VUtbxEu4FToiyANsH+6SU+qmgDofhnbmfxRNp+oWpl02NDdX0LjGwwnch9jvwn0kYd67e4nkurmW4lO6SVy7H1JOTSadFHb6D/arxsmqeIEjubsN1CqOv/bR90p+q0yvBzKtz1ORdPzPPxc7y5V0CremRQyXqvdNttIFae5b+7EgLOfyBqpTdf2w+Dbywin2arqlu8sMQ+81vCytIPbcFcj18ph3rmwtL2tVR6GNCnzzSPP9e1PUNO8dXmsiSOf7bI1yjEZiuYJcnaR3UqdpXtgjgiszXNOt4PI1HTtx0y9y0IZtzQuMb4mPdlyOe6lTxnAsWB/trQJ9Lf5ruwV7qyPdoxzNF9MAyD02v3ameHbiKczaHeSKlpqBULI5wIJxny5M9hklW/2WY9QK+nPWLdpNL4jtokjd08Q2KA2sqHD3UaDhMj/logGVPUgbeoUGxDfveRvr2nRRDUIExqtlt/d3URIzLtH8J6Ooxg4YYz8vLkXWmX5H722u7aXsSrxup/QgiuhvbuSG4s/FulqkTyyFLqJVGyO4x86lenlyKSdvTBdei0AUtWsIYEh1rRmkXTppMKC+ZLSYc+Ux9R1Vv4hz1DAWnH/CXxSzqoHiBAXkRFAF8oBJcAf8tRjJA++OfvA7p2mtNIvFuooXl8N6zGRLbg5MeCNyAn/lpExBUnqCpPDkViajZXGg6wY0ny8TLLb3MJIEinDJIh64IwR3HsRQBnUV0GrxJrGn/wDCQWsSpJvEeowxgARynOJAB0R8HpwGBHAKiufpiCiiigAooooAKKKKACiiigAooooAKKKKACiiigAooooAKKKKACiiigAooooAKKKKACiiigAooooAKKKKACiiigAooooAKKKKACiiigAqSOZo+hyPSo6KANCG6B6HB9DWhDdeprn6ljuHTryKBnUxXOe9W47j3rmYbvPQ/hV+K79TSA6FJ/erCTe9YcdznvVqO496Bmyk3vU6y1kJP71YSf3oA1VlqVZKzEm96mWWkBorJUgeqCy+9SrLQBeD08PVISVIJKALYalDVWD08PQBY3UoaoA9OD0ATZpc1EGpd1AEmaM0zdRmgCTNIabmjNAC0hozSE0AJSGlpDQIaaaacaaaAEppp1IaAGGkIpTSGmA2kNONNpANIphFSGmGmA3FNIp5ppoAYRSYpxpDQAwimkU80hoAYRTcU80lAiMimkVIaaaBjMUmKeRTTQIYRSYp9NNADMUhFPppoAYRTSKeaQ0AMIpuKeaSgBmKaRT6aaAGkU0inmmmgBhFJin000ANNNNONIaAGmm04000AIaaacabQAhphp5phoAQ0004000AIaaacaaaAGmmmnGmmgYhpppxppoAbTDT6YaAEppp1NNADaaadTTQA00w080w0ANPSkSN5ZFjjUu7naqqMkk9AKU9K2fDX+jXV3q2cHTLdriPnB80kJER7h3VvopoETavaz3Go2vhfSYXujZFo9luu8z3B/1rjHUZUKCP4Y1PrVG7F/oNnfaJdWMlndTSIbjzlKybF5VMH+Ekhj67V9K7P4HQ+b8SoHyP3VtM/I68bf8A2an/AB4nEvxEKbgfJs4kxjGOWb8fvVnd3NuVWOLsj/ZPhq51DpdagWsrc90jABmb2yGVB2IaQdqTSv8AiWaDfauR/pFwTp9nkd2X984/3UIX/tsD2pPFRMGpQ6VyF0y3S0KkY2yDLSj/AL+tJ+lGv/6N/ZWlrgC0skkfB4aSYeaSfcB0Q/7gq3sZpajNI0jUgg1qHSJ76xsZVeZ/JZoflwxVyO2OvPQ+9M0q3OteJg+oyPJGzvd3smfmaNQZJDn+8QGx7kV9DeGYhY/s7TPboN7aXdysemSfMJJ9cD+QFfP9l/o3hrWbzjdMYbFR3AdjKzD8IQp/36mLbZpKKSOz1q/k1fStA1SVER7qykLCNcKGFzMCAOwHAx2GKxqZbazZHwPpNvLOBdWtxcxmPBJ8s7HU/Tc0n61VGrWhP+sI+qmvNr05e0dkfouTZjho4GlGpUSaWza7l2pPErFPh1YqGOJtWlLL2OyKPB/8faoIpo5l3RurD2NWfECmb4cRkHi11bkf9dYuP/RNGF0qq4cSPny2UoO6uvzOcizZeDLiXbh9SuxArA/8s4gHdcehaSE/8Aosm+x+ENTnyyy3s8Vmvo0a/vZB+DLB+dR6rNFJpmjWtuQfs9qxmwf+WrSux/8AHPLH4U29uVbQNLsIm3eS808owRtkcquPf5YkP416l0fm1mTeH2FtbaxfFirx2TQxEDq8rCNh/wB+2l/Ktqz8C+J7Lw0ni+2tVSyRDIsm9S4T7u/ae3v17+9Y1u3keDZ1IGbrUI8HHI8qN8j/AMjD8q+hv+bdf+4N/Sok9TSCVj5w0G6i0zxHY30w3JazLcbcZ3FPmA/EgD8aprDl1eUtsLfMQM/X8antrSW6F5LGBttYRNJn+6XVP5uK9N1T4rWGofDNPCyaAI5xBHBv3jykK4+dR1ycE/U9T3bkwUEeZ67fDVPEGo6gq7FurqSZVxjaGYkDH41a8QloxpNo2cW+nRbQfSTdN/7VrJZTI5IxgcZq/rV4dUv0uFTaFtreAD2ihSP/ANkqrohxfQsa6wGm+HoQqqYtOO7BHJa4mfJ98Mv4AUy/LJ4Y0eIhgrSXEwz3yUXj/v3UesTR3c1qYCDHFaQxdMfMEG7/AMe3U7VpYH0vQ4opd8kVo4mXH3HM8pC+/wApU/8AAqaaE00Okwvg22wozJqEu4/7sceP/QjWp4J1t9Bj1q78iO6g+yoJrWUnZMpmjUg46HBOD1B5qjdf8iBpAHfVL7/0Va1V06aOHTNXikbbJcW6JEMH5iJUYj24Unn0pO1tRxclJOO6Njx9eaVe6pp0ujTvNZDT4wvmY3odzkowH8Qzj369DVPxqu74g+Ix/wBRS6/9GtWCUYdRXQeMv+Sg+JP+wnc/+jWpaJWRUpSqTcp7t3YmtaTrNysniK70u6gs76UyLOYmEZLHPDH9PWodfiK2OgTHbmbTt3H+zPNHz/3xX0J8RALL4Cx2rIc/ZbKIA9VIaM/+y4r581xnfR/DxblUs5I1OOwuJTj82P50otthNK1xuvRkWOgXBxmfTt3/AHzPLH/7TpIEl1mw03SrO0uJ76OabakS7i6ttIAA5yCHJ+tN1NvM0HQ2wQUili69cSs2f/H/ANK9K/Z9s4pvGV5cuoLW9idmR0LMoz+WR+NOTshQSbPNtU+1WWnQaLe2Uttc2VxLKwmUo4Eix/KVI4xsyP8AeNP0nM/hzX7UuAscUN4FJ+8ySiMY99s7n6A11PxqkZ/ifq6noiwKPp5SH+prkfD0sKXd3HPKscUtjcpluhYRMyD8XVQPciiL0CSs9CTwtiTWTZsu4XtvNbBc9XeNgn5PsP4Vi1oaNdSaXrmn6gvBtbmOcY/2WDf0qtdxxpdziA74BIwjbHVc8H8qq6Js7Gp4o/fajb34BxfWkNwSf4n2hJD+MiPXTeE9Ag8Wadpk185Flo0kqXpzgmAkSRRr/tPI8o9hz2rFTSr/AMQ6P4bgsojNcyTXGnxIOwRllJPoB55JPQDJrvJ7vRfCekw6DBexmKE+ZcSrktczEYL4HO0dF9ue5rnxNb2UPd1k9jOpPlWiuzQvbt768kuHVVLnhEGFRRwFA7AAAD2FQVhjxbo5bHnuB6mNv8K1bK8t9SA+xyrOSQAqcnJ6DHWvnZ06i1mmeVOnUWskzT0yyS9vAk0ywWyDzJ5mOBHGOp/oPcivLfEHia+uvHUmseT9nktJ1W3tn5EKRnCxkd8Ac+pJ9a6Lx54jii05fDmlTpKrlZdQuInBWRxysSkcFV6k85b/AHa5LxQyXevzXsUol+2RxXUrA5xLJGryD8HLD8K9vA4f2ULy3Z6WHounHVasdqH/ABTfi4XOnr+4ilju7RZfm3QuBIgbsflYAj6iq3iGwh07W54rXd9kkCz2245PkyKHTOO+1gD7g0up3SXum6UoU/aLWBreXj7wEjMpz9H2/RRTr+5ivdI0gZxc2qSW8i7cZjDl0Ynuf3jL7BB7V3XRvysfrs8epiy1JGU3U0AS8TofNT5d/vuUKxPdi1P8MOLi7n0OYgQ6oggXccBJxzC3PA+fCk9ldq9U+E/w58O+LfB19farBLJdG5e3jkSVl8kBFIIAOCct3z24rxq6t3t7x41b54nK7hxyD1FSpdGW4dUaehq2oWl74elGJJQbi0DcFbiNT8o/313Lju2z0oQjWPCjxNzeaP8APGe72zthl/4BIwYe0j9gKZrOpg+KBrVhKVmleO8LYwUnIDPj2Em7HtirTXNlpvjWS6gAOlXDEvHCwYrbzp80Y7blRyvsw7YqrkWexmaFqUem6jm5RpLG4QwXcS9XibGcf7QIDL6MqmoNW06TSdVubGRlcwvhZF+7IvVXHswII9iKbb2E93N5VtFLO56LGhZj+Aq3rFy9xFZRzwPHdWkP2aVnzlwrHYSD0IUhMeirRzK4+V2MqiiiqICiiigAooooAKKKKACiiigAooooAKKKKACiiigAooooAKKKKACiiigAooooAKKKKACiiigAooooAKKKKACiiigAooooAKKKKACiiigAooooAKmjuHTryKhooA04bzPRvwq7Fd+prn6lSd075HvQM6eO5z3q1Hce9czFeD1wfer0V36mkB0KT+9WEn96wo7kHvVmO496ANtZqmWasdJ/ep0n96BmusvvUglrLWb3qZZvekBpLJ71IJKzll96lWX3oAviSnh6orLUgkoAuh6UPVQSe9PElAFrfShqrB6cHoAs7qN1Qb6XdQBNuo3VFuo3UCJc0hNR7qN1MB5NJTd1JupAOpDSZpCaAENIaUmkzTAQ02lpKQCGmGnGmmmAhpppxppoAQ0004000ANNIaU0hoAaaSlNJQIaabTjTaBiGmmnGmmgQlNNOppoASkNLSGgBhpDSmkNADTSUppKAGmmmnGmmgBDTTTjTTQAlNNOppoAaaQ0ppDQA000040hoAaabTjTaAENMNPNMNACGmmnGmmgBDTTTjTTQA00004000DENNNONNNADaYafTDQAlNNOppoAbTTTqaaAGmmGnmmGgBp6VrRsIPBt0NvzXd9Eqt/sxo5YfnIh/AVknpWrOV/4Q2yAU7xqFwS2eo8uHAx+f50Ad38AJFTx9dqxwX02RV9z5kZ/kDVb4vwzSfFm4Mdu90VS3bykUncAo449f61N8BITL8QZnBwIrCRj7/Og/rXo/jj4vjwj4il0SHQ2vZ1RWEhuNgywyOApJ/SsXubrY8Q/wCEF8Za9fzXf/CPakZbmRpWaWAxKSxyTl8DvW5L8HvH2pXkt5dabCk8rbmL3MQyT6BSQB7Vp3Px88U3biGysdMt2chUxGzvk9OS2P0rBu/i/wCO5JJYH1oxEMQyR20S7SD67c/rT1BJHtGrWM3hX4E3Wn3G1Z4NMMEnltuG5/lOCexLGvnW2jOrabpmh2MDyahNfyNtHRw6xLGPwKyZ+tfQfjy6nvPgC93PIZLiexspJHI5ZmeIsf1Ned/AGxguPG13dSqGktbNmiyPuszKpYe+CR/wI0kxnSW3w48EeANFS+8b3cd5dy8Km5wme4jRcM+M8k+3Ao0+++DfiO+i06PR/InmIiiBgkj3kngAoeD7mtrxb8NofEfiW51/xX4gS00qICO3gjcII4x/ekfhSTkkYPXrWKfiB8OvAELQeFdLF/eAbTNGCN3rumcFiO+FBH0pAcX8TPA0Xw/1iyuNNuJXsL3cVSQ5ZCuNyk9xhhj/ACap+EPCutfEK9ns7W4NppETo9zK2SoIyF+X+J8FsemTyM843jDxpqvjbVFvdTdFWJSsEEQwkQPXHck9ST/LAHvXgXHhf4GjUrZEa4WynviVGdz/ADFc49AFB+lLlV+bqdKxVaNB4dS91u9jG1Dw38JvACLbayDeXxG7bK7yyke6phVHpkDPvVrSvBvw2+I2jz3ejadPZFH8tpIt0TRtjONpJQ8Edj+FfOt9fXF9fy3V1K0txO5klkc5LMTkmvov9n2RD4H1CMH511J2I9jHHj+R/Kqasc1zwHWYmsNQudIjvDcWlldzLEwGFY5ClwO2Qi/kK+itdAH7O0WP+gLa/wDoMdfNNyzPeSsxyzMxJ9TmvpTxQTB+ztGFPTSbNc+x8oUMD5njZg8iqWG8BSAeoznB9eQPyr2v4qfDjw54U8EWt7pkDxXkdwkLytKzGYFWzkE4ByM8AV41pyCXVIEb7rSop/MV9F/tAMR4CsgO+pxg/wDfuWhgjx/4TWNpqHxK0i1vLaK4t2aYtFKoZSVidhkHrggH8K9t8S/CTR/EHi+HVrjyrPTIrcfaIbYCMzSBicsQMAYIyepx2614/wDBWLzPihpj8fu0nfn/AK5sP616J8efF82nWFt4bs5TG16hmuyOD5WcKufRiGz/ALuOhND3BbGjpE/wkvdXXwtp2m6dcTSFlWQ2xcOygkgTNyTgHBBwex5ryb4teDLXwh4pWHTwy2F3F58KMc+WckMgPcDAx7Edag8F2osPil4fhjdiDNbOT7vGrEfT5iK7n9omNhqOgSEfI0Uyg+pBTP8AMUbMNzkvh58N9U8c2/7y7a00S1mYmQjcWkYLuCL0zhUBPsOvSuzvtK+DPhSWSxvmn1O8iOHCyySMD6EptTPqOorq/Gc58FfBVbbSyYXFvDapJGBwXxvbI7kbzn1Oa+bbWOOTS9RkZR5kZiEZzyMsc/oKa1Fex7dZeAfh18Q9NuH8Jz3OnXVuV83iR9m7ONyuec4P3WHSvF9f0qbRPEOoabcSiWa1naJpB/Hg9fxr3j9n3TGt/C2pak6kfa7oRrkdVjXqPxdh+FeFeJNQ/tbxRquodrm7llA9AWJA/KkM9++MSs3wltNqk4mt+g/2TXhMHh7xDrdjawWehahPHBuxJFbOwO455OMDpX1H4m8TL4H8Fx6nc2pneFYofIEgUsxAGM8+/r0ryW//AGhdXbDWOhWVuh+6biR5c/iNtCb6A0nuctb/AAo8e6hYW9udGZLaJmeMTTxoVL7d3Bbd2HbtXp/wh+Huu+D9V1C81eOCJJoBFGiShyTuBzxxjivOr34z+O5YI7tL23tIJXZEMNrGQSu3I+YMeNw/OvSPgn4q1vxQNdk1rUXu2haDywyqoTd5mcBQOuB+VDv1ErdDyf4qyJf/ABJ8Ry5UeW0aDnqVWND/ACNbnw2+E8fiCwGv69P9m0ZdzLGG2tMF6sWP3U4PPXg9Otcj43Vp/iPrsZbl9SmTJPT94RX0p4v8I3eueFLXw3pF5HptiCkc77SxEKjARVGM87epHT3ouO3U89n1r4K6fM9gmlLcIDtaeOGR149HY7j9R196d4j+GfhHxB4MuPEnhBntvKhedV+fy5goJZdr8qeOCOPanjRvhV8Ojv1K6XWNTj/5ZOROwYdvLX5F/wCB/nXLeNvjNfeIdOl0jR7P+zdNkUxyMWBllTpt44QEcEDP1xxQM5vQfENzaeG18P6DaSNrF/dOrTqAXCOEHlx+m7YMn2r07R/g/wCHfDuknWPHV+srgbpYzMY4UJ7ZHzO30IyeMHvzHwE06K58dXN2+GNnZu0fqGZguf8AvksPxqb4tX914g+KC+HppmSxslQIi9MtGJGb6kHH4fXMyainJkO0U5HSaZcfB7X9Yg0Oz0UvLOxSKQQyoGP+8DuHTuOPauP+J/g+z+HWsaZe+HtQuYZLnzGWMvl4SuOVYc4O7HPPHU9meDLSLRPjNoaLB5cDg+WGPXdE6g8/7Vav7QpP/CT6SvOBZk+33zShJTipLqOElKKkupY+FPw90DxX4E1G61G08y+e5kgin8xh5QCIVIAOOrE89a0Ivh58PvAdpFL4z1Nby+kXcIizhfqsafMR1GTwfQVq/A2Y2/wz1CZQC0d7M4B6EiNDXz3rOrXusalNqd/OZ7q5kLSM34cD0HYDsBirSuxt21Poa78KeA/GHw/vdX0bSI7URwztbzxxmJw6A8kA/MMjoex7GvNvhvr/AID0mxu4fFWkC5u5ZDsuJLcTIseBwAeVOc8gZ561z+keNvEuleDr/S7C42aRI/lTsYlYoZVYbQxHG4I35EjFYlpEsui6pcGPJiMIV8fdJY/zwfypqLE5JH1l4D1LwrqOjzt4Sijhs1nPmxpCY8SEDkgjngDmuFvvF/wjsru6s5tBt5JVdxK39mKTvBORuPOcjtxTf2eZc6DrMO37t0jZz1yuP/Za8R8YRNbeL9ah3ZMeoToSO+JGFJK7sNu2o9NPg1/xcLDRIXigvLzy7RJjkxozYXcRnoOvXp3r3Zfh18PPAOlR3viSVbqXj95dsSHYdQkS9R7ENj1rwzwzqV34X1DS/E0HlSmK6kRYi/zNtVd4PoCsuAfr6V7fP8R/hl40t4k8RWrRSRj5Rd27EoTjIV48kDj26UPQE7q5Y0T4v+CY9YttI0zT/wCzrKZir3LRR28KHBwSAehPGTjGa8x+Nt5pOoeOTc6VdwXQe0jFxJA4dfMBYYyOCdoSu8v/AIQeDvFOmy3vg3VUikA+RUn86Hdjo2cupP149DXjjaX/AGR/wkun6vCsd9a2oSNCwysv2iEEgjr8hf8AA0LcT2OZooorc5wooooAKKKKACiiigAooooAKKKKACiiigAooooAKKKKACiiigAooooAKKKKACiiigAooooAKKKKACiiigAooooAKKKKACiiigAooooAKKKKACiiigAooooAKekrp0PHpTKKALkd5jrkVdivPfNY1KCVOQcUAdHHdg96tJc+9cwly69eatRXo/vY+tAzpUuPerCXHvXPR3nqatJdA96QG6s/vUyz+9YiXPvU6XHvQBsrNUqze9ZC3HvUyz+9AGqstSCWsxZ/epFmoA0xLTxJWcJvepBLSAviSnCSqIl96eJaALgel31UEtOElMC1vo31W8yl30AWN9G6oN9G+gCfdRuqHfRvpAS7qN1Rb6TdTAl3Umaj3UbqAHk00mm7qaTQA+kJpu6mlqAHE0lNJpN1ACmkNITSZoADSUZpM0CENNpc0hNAxDTTTqaaBCU006mmgBKQ0tIaAGGkNKaQ0ANNJSmkoAaaaacaaaAENNNONNNACU006mmgBppDSmkNADTTTTjTTQAhptONNoAQ0w080w0AIaaacaaaAENNNONNNADTTTTjTTQMQ0004000ANphp9MNACU006mmgBtNNOppoAaaYaeaYaAGnpWvbAXHhDUY8kyW13BOo7CNldHP/fRiH41kHpWt4alQ6o1hM4SDUYms3YthQWwY2Y+iyLGx9loBHo/7PUO7xPq0/GUswnX+84PT/gNYHxD1f7J8bLrUxwLO9tnGOf8AVqn9VNcZZalqvh3UJXsbu6sLtd0UhhkKN15U49x09RTNZgu4L7feT/aJbmNLkz7y/meYobJY8k5JB9wazUXc1clYj1O0l0bXru0JAls7l48qeMoxGQfwq34ojjj8YaqYARby3LzQ5GD5bnen/jrCneJB9qGn6ug+W+tlEhGeJo/3cmT/AHjtVz/10FJrhN3puj6uCWZ4Pscx9JIAFA/79GH9at6ozWjPfNYuYb79m6OUsu0aZbx53Z+ZGRevruXp+FeO/DrxcfBXimPVJYWlspUNtchfvbCQcr7ggH3wR71zlrHc3ejX8kcz+XZ7JpIMnG1mCF/ThmQf8C9qs6KzXmja3pwb5jEl9EgGdzwk5H4RSTN/wGoUGauaPfvFfgnRPisiaxofiMfaEUKQJDLFjHAKEgxn8vpk5rlLX9njU2lxd69aRx+sULOfyJX+deRaHFPf6xb2VvM0NxcMY4mQ4LOQdq9R95sL+NWLbVLzV9RtbPUtYu0t5pVikmlkaQRKxALbSeQOuPalysOdHrHirQ/hx4L8G3umpJFqmvSptjfzd0qSdmO3iNRnOD1xjmtf4Q+L9I1fwgfBuryxRzqr28ccj7ftMUmflBz975iMDnGMd8eWaj4UPh/V7iwvQXmgfGT91h1DD2Iwfxqlc6XDOd6fun9VHB/CuZ4iCdj6KHDmLnQ9rFpt7K+69dv63PQr79nrVhqDix1exezz8jzh1kA9CACPxz+Vej/D7wxpXgBZdEbXobrVbwiV4C6oflH8KZ3dD1PXHavnuOTXUi+zLr16ls2FZFnfGP8Adzg/SjxP4bufCgs75b1pxcTyG3uY8rvQLGySjuM7yOvDIw7VtCcZ6RZ5WKwOIwiTrw5U/wCuhY+Jfho+F/HN9aKB9nnb7Tb4/wCebknH4EFfwzXtHxAuIY/gGg81F86zskiwfvndG2B6/KCfoK+eZ5bnV7C+1i8v5rm7hmhRhOxd5FcPlixOflKqMf7fbHLLRZtR06+3XThNPtxcJCxJDZlRCFGeD8+76KavlZxcyKtnMIL+Ob/nnIrc+xr6B+O+r6be+CdNhtb+2nkkvkmRYpAxZBHICwx2ywrwbQrRb+6u4GXLiynmQ+hjjMp/RCPxp/huKHUPFGk2VztEFxeRRSFjwFZwDn25qnFiU0dv8DrhIfiVbI23M0E0a5PfG7j/AL5NXPj/AP8AI+w4lD/8S6P5f7nzycf1/GvKoppLeQFSyOhyCpwVNXtdhuLa/CXNwbiSa3guTKxJJ82JZMEnqRuwfcGlyu4c6sdRDdxaZ8S/D9437uKNNKmkIPY28Bb+Zr1H9oayV/D2j3xI3Q3TQgZ5w6ZP/osV4b4hlL3djMSWD6dbDnr8kSp/7LT9Vv8AWb+x0+XUtSuryF42a3E87SeWAxUjB6H5e3bFEkxxktj3Hwr4p8O/EPwCvhPXbqO0v1hWDDNtL7MbJEJ4J4GR14PGDWPH8BbXTbo3OueJ4ItLRuWCCJnHoWZsL+teStoeqx6bbytot6qOWdbowSYlUgAAcYwCDyOu72FP0zw5rut3K2un6XeXLhgpCRNtQk/xHoo9zipKPqjwtruhTeFbqXQIQmk6Uz28fG1XEaBiwPXBz1PJOTXyRaJ59/BG54eRQSeepr6Rv7WH4ZfBK5sLiaNrx4JId8fHmTy56Z67QfySvmNpNsntQlcTaR9KfH+5EfgaygDYeXUE+X1UI+f1218+6mrLoOjkjAYTsvuN+P5g1N4h1jWru4S01jU7q+a1GI/OmaQJkA8Z9ePypmtR+Xovhwk5MljJJ9B9pmX/ANlNXBWIm09EMvRt8KaSCRk3Fy4Ge2Ihn81P5V63+ztdBdU1y18xQZYIpdnc7WYZ/Df+oryXVozDoWgAjAlt5Zhz1zPIn5fu/wCdRQpLaaRFqcU7xyNcNAuxsHhQScj/AHgPxpyV0KDs9ToPiPHGPiL4hMUiui3TMSPUkZH1BOPwr2jw/wCL9A+J3hBdB1fUJNP1RlWORFuTE8rAcOh6OD12nPPbgGvFPDHhm68UaHqIs0RZ0u7ZXuJW2xwwlZTIzt6ZWPjqewJrf1LwVogt4LbTprjzIVIkvJP+W7Z+9s/hHYAHOOpzXNWrU6KXOxTrwh8TOhuP2edTW4IttetJIM8NLCyN+QyP1rV034S+EvBrrqXi/XILlUG5IJcRRkj/AGclpPoPyNeep4e1qCIwQeILhITwUV3UEY9A2KSLwXG8pkvb6adjycDBP1JzWLxtBL4iHi6KW5q+GfG+g+G/izd6jptubXw7d5tiuCfLT5f3gHXG5c47BiK9B8c/DRPHV/B4m8M6xbRXMsaq0m8mOUDgMHXJBA46dh05z59q+leHtA8OLcataDbKD9itY22zTt037uSqDux64AGe3B6dcajZaPc6nZ6hPaLFcRQbYZWQuXV2yMHt5fP1Fb0ZOrDmtZGlOqpq7Vj2vQfhTN4e1y18TeLvFMA+xyI6t5pwxX7oaSTHHGMY6ccVP8dNCj1jwvYeJ7GSOVLPAd0YEPDIRtYHvhsdP7x9K8Nge615tQvL+7uZ/slq1xJLLIXYncqKMn1d0FLpVxqGreVon9oXSafl53h3s0caopd32ZAJCqT26da15WacyPdvgqQPhVq3PS6n/wDRSV84zHoKv2Ot6pa20thZX17DDcnbJbwTMqSk8YKg4PpzUOsWg0/WLyxWdZxbTND5qD5XKnBI9sjiqimmROSa0LqFoPA0oOQl5qSbeOCYYmzz7faB+dEBWLwTe7h+8udRgEZ/2Y45S4/OSOjWs2ukaLp2WBWBruVD/DJMcgj6xJCfxpdYzaaHoum5+YRPeyr3V5iAB+MccTf8CqzM9r/Z3/5Bmu8/8touP+AtXjHjaaK48aa7NA26KTUbh0b1BkY5qKym1DTtEl1K2v57RJ5fsmyGRkM4C7nzjqFymQf74rLhimvrqG2gjLzSuI40XqzE4A/OojF3NZSVju/hj4a8NeJ9VubLX9SktGEa/ZY0kWPzmJwfmYHkcYUdc+1dtf8A7PFwJmOneIImjJ4W4gKkD6qTn8hXlV9arqnjQaVpzQmLzY7KKVRtRljVY/NPoDtLkn1JqXSNY19ZLuDSdf1C1tbaGSZpFupIl8tOmQp4LEqoH95gM96TixqSPoHwF8PY/ht9v1O/8QLJHLDtlVlEUKAHIYkk5I554xk14P8AEvXrLxJ441PVNP5tZGRI32keYFRV3YPPO3j2xXPX2tahqTbr69urpgSQbiZnOT16mrmvItjZaXpexRcRw/abk4GfMlwyrnrgRiPg9GL980KLvqKU1bQw6KKK1MQooooAKKKKACiiigAooooAKKKKACiiigAooooAKKKKACiiigAooooAKKKKACiiigAooooAKKKKACiiigAooooAKKKKACiiigAooooAKKKKACiiigAooooAKKKKACiiigAooooAcrsvQmpku2XqPyqvRQBpR3oP8VW47z3rCpyyOvRjQB0iXQPerCXPvXMpdsOo/KrUd6P7350hnRpce9TLce9YEd56mrKXQPegDcWf3qVZ/esVbn3qZbj3oA2Fm96kE3vWSs/vUqz+9AGoJacJazBP71IJvegDREtOEtZ4m96eJvegC/5lL5lURLThLQBd8yl8yqQl96d5tAFvfRvqp5lL5nvQBa30b6reZR5lAFnfSb6r+ZRvoAn30haod9G+gCXdRuqHfRvoAlLUhaot9JuoAl3Umaj3Um6gRJmkzUe6jdQMfmkzTN1JuoEPzSZpm4Um6gB+abmm5pCaAHE00mkLU0mgBSaSkJpCaAFpppM0maAA0hoJppNAAaQ0ZpM0AIaQ0E0hNACGm0pNJmgBDTaUmkNACGmGnE000AIaaacaaaAENNNKaaaAENNNONNNAxDTTSmkNADaYacaaaAEpppaQ0ANppp1NNADTTDTzTDQA09KaacelMNMRua2p1Wxh8QRgtJIRBf99s4HDn/rooLe7B/Smxj+2fDBgGTe6SGkjHd7Vmy4H+45LYHaRyeFqpo+ppp11IlzG01hcp5N1CpwXQkHIPZlIDKfUDORkVNcRXXhbW7a7tJkmj4ntLkJmO4jPHIPY8qynodymkMdoy/2tpV3oRybjJu7Eesqj54x/voPqWjQd6ZoA/tK0vdAP+sugJrP/r4jB2r/AMDUuuB1Yp6UaraLZSWut6O7x2M774WVjutZl5MRPXcpwQe6kHrkB2sxreRR+JNOXyVkkAuo4uPs1z1yMdEfBZfTDL/DkgFLw/fQ2Grxm7z9inVre6AGSInBViB6jO4e6ipIDP4V8VBbmMSNZzlJow3yyx9GAI6qykjI6hqn12JNUtU8RWqACd9l9EowIbg5OQOyuAWHod6/wjKzga74eS6XnUNKjWKcd5bbOEk+qZCH/ZKehNAFLVbN9C16SKCZmELrLbTjgvGcPG4+qlT+NT+KIIhq/wButkVLTUYxeQqvRA5O5B7K4dP+A1MB/bnhkKOb/SEJx3ltS2ePUxsxPf5X7BKNOH9s+H7jSTzeWW+8suOXTA86P8gHHpsfu1AHoH20eMtKsgx3asbTzrVs5a42ZE8JPdwwMqj+7Jj0rmKyvDlxPc2U2m28rx39u/8AaGmyIcMsyDLqD2LIuR3LRIB1rq3ng8U6S+vWUax3kOBqlogxsY8CZB/cY9R/C3HQiuDFUPtxPtOGs3Stg6z/AML/AE/y+4ya2YBH4j8PP4WvJlifzPP02dyAsc2CPLY9kfOPZsH1rGorjhNwlzI+sxuDp4yi6NTZ/g+5j6LbTwXetaJdxGG4mspomSUYZJIiJsY7MTFt/wCBY71D4UHna4LLYXN9BNaIg7ySRssf/j+w/hXeor+JLqw1C2RD4q010kiLkBdRjjORG3rIAMAn7y8HkCuA1i1k8NeK5o7VpE+zTrNau6lW2HDxMR2JUqa9inUVSN0fleOwVXBVnSqrb8V3E8KyRp4p01ZpPLgmmEEz/wB2OT5HP/fLGs6J5dP1BJMFZreUHB4IZT/iK0PEtvHaeI7prVfLtpmW6tgDnbFIBIgyO4VgD7g1J4sAfxFcXibdl+qXq7BhR5qh2Uf7rMy/8BqzjIfE1vFa+KdVggO6BLuXym/vJuO0/iMGpdfQta6JdEgm405Scf7EkkWPyjH6U7xMDNNpuoYAW80+FhjuYx5LE+5aJj+NNuws/g/TJs5kgup7dh/dQiN0/MtL+VAC65sbSPDsiZybB0f/AHhcTf8AspWluVx4T0i4IwpuLqDOf7oibp/20pt0El8G6ZIDmWK9uYm46KViZf1Mn5UjM0vguJP4bbUXPXoZY1/+M/pQ1cadnc9L0n49eILLT4I7vTLK7jiAj84boy2B3OSM/QD6Vcm/aC1uaCRrPQLNTGu53d3kVBkAE4xgZIHXuK8qgQv4Hv3yNsWpWwx/vxT9P++P5U/w/wD8gXxV/wBgtP8A0stqjkL9oSeJvGOteLryOfVrxrh4wVijVQqRg/3VH4c9Tgc8VW8X28Np41162t41jhh1G4jjRRgKokYAD8KyoP8Aj4j/AN8fzrU19Gn8Y6onzM0moSjjqSZDVJWIcmxfFysni/V43G1o7uSMr/d2sRj8MYo152+y6HA2f3OnKBkY4aWSTj/vuk8WT/avGOuXGAPN1Cd+DxzIxqx4itpbrxBa2VnBLLN9isoViRSzs/2ePcAOv3s0xEPiB2Fvolsx/wCPfTkAHHAeSSX/ANqV1ugeDZNa8H6RLqM/2HSUurm5aUDMs+4RJsjXuf3R5OAM556V0L+D9MsNVS/1wRX17Db28EWnIcxRmKFI8zEH5iSudgOPU84q3d3k97N5s77iAFUAYVVHRVA4AHoK87FY+NP3Yas562IUNFqxTNBb2EemabbLZabESyQIclm7u7dXc+p+gwKr0VJBBLczpDBG0krnCogySa8SU5VJXlqzzZSlN3e5HRq+qWHhG0S51OIXOoyrutdMzgnPR5ccqnoOrew5pniLX7XwdpCXFlJb32tSzPAjjEkNoyBSx9Hdd6eqgnuVIrzbQZpdQ8TnVtSka5FqHv7l5yX8zYNwVj/tvtT/AIEK9TCYD7dX7v8AM7aGGt70/uJ/H+pXepeMLr7bIXntVS0f0DxqFfaBwBvDkAcDNVNTH2Pwzo1lgb5zLfPjrhiI0U/QRFh7SVQsbW41vWYLVHDXF3OF3ucDcx5Zj2HOSas63dDWfEUn2CORoSyW1nHj5jGgEcYx67VXPvmvYO0mQCy8GSyHiXUrsRrzyIohubI9C0keD6xmjSf9B0HVtSI+eRVsIDnBDSfM7D1ARGU/9dBSeJZU/tKLTLd1kt9NiFnGych2BJkYHuGkZyPYin+Iz9gW00BT/wAg5WNwAety+DL+K4SP/tnnvQA3wqog1R9WcfutKiN5yMjzFIEQIPUGRkBHpmqWj6e2sazb2hkKLIxaaU8+XGAWkc+yqGY/Sr+pD+yPD9rpXIubwpfXY/urtPkp9drM59fMXutLCP7F8MPcHi91YGKEd0tlb53/AOBsNg9kkB6igBAP+Es8YMT/AKNbTyFmP3hbWyDJ+oSNf/Hao6tfNrOtXF0kRUTSYhhXnYg+VEH0UKo+laBH9ieGSDxf6uo47xWoOfwMjAH/AHU7h6NEX+x7GTxFKMSoxh05T/FPjmQe0YIb/eKdRmgBniVltZrbRIiCmmR+VKQch7gndKfQ4b5AR1WNTTvD4/s20vPEEnBtR5Nn/tXLghSP9xdz57MEB+9WVp9hc6tqUNlarvnnfaNxwB6liegAyST0AJremhh1rULfSLGcRaLpcbNJdshxtyPNuGHqxwFHXAjXrQBW0xf7J8P3ervxcXYexsh3wRiaT6BDs9zIcfdNLdj+xfDMVj0vdT2XNx6xwDmJD/vE+YR6CM1cEttqFy2tXdsU0HTQtvZ2jN/riMlIc9ySS8hH95jwWUHEVNQ8Ta62P317dyF2YkKo7kk9FUDJJ4CgdgKALPh2xgknm1O/QNpunKJplPSZs/u4fq7DB7hQ5/hrMvLyfUL6e8upDJcTyNLI5/iYnJP51p63fWwhh0fTJC+n2jFjNjBuZjw0pHUDgBQeij1LZxaYBRRRQIKKKKACiiigAooooAKKKKACiiigAooooAKKKKACiiigAooooAKKKKACiiigAooooAKKKKACiiigAooooAKKKKACiiigAooooAKKKKACiiigAooooAKKKKACiiigAooooAKKKKACiiigAooooAKKKKAHK7L0JFSpdOvXmoKKAL8d774+tWkvPesalBI6EigDoEuwe9Trc+9c4s7r3zUyXmOuRQM6Jbj3qRbj3rAS8/2hU63fvSA3BP71IJ/esRbsetTLcj1oA2BP704T+9ZIufeni496ANYTe9OE3vWULj3p4n96ANMTe9OEvvWYJ/enif3oA0fNpfNrOE/vThNQBf8AN96XzKo+d70vm+9AF3zKPMqn5vvR5vvQBc8yjzKqebR5vvQBb30b6q+ZSeZQBa30b6reZR5lAizvo31W8yjzKBljdRuqvvo30CJ91JuqHfSb6YE+6kLVDvo30gJC1JuqLfQWoAkLUm6o91JuoAk3Um6o91IWoAeWpCaZupC1MB+aQmmbqTdSAeTTc00tSE0AOJppNJmm7qYDs0hNNzSE0gFJpM0mabmgBSaaTQTTSaAFJppNBNNzQApNNJoJppNAATTTQTSE0DAmmk0E03NAAaaTSmmk0ABpppaaaAENMNONNNADTTDTzTDTENNa2lapbC0fStWEsmmyMXRowC9rKcDzEB65AAZcgMAOhCkZBpppAbyGfw1dSWd9Et5pN8gLeU3yXEeTtliYjhl5wSMg7lYfeWnPFL4VvkuIympaJqEZQNyqXcWRuRv7kinBx1VgCMjBNPTNZW3tm0/UIDeaXI24w7sPEx/jibna3TPZsDIOBjRSN9EtZJ4tms+GrpgswGV2tzt3DkwzAZweQecb1yCDIsL4cuo722P9o6BqMZjdW+XzE4LRP/dlQ4OecHawyCM15opvDWp2uq6ZMLmxly1tO6ZWVcYeKRem4Btrp6HjKsCbsO/RLea8scat4cvMR3UL/KVP8KyAf6uQc7XHB5wSNy05Ei0q0muLdW1bwxeEJPGx2S2787d2MiOUc7W5VgSOQWUAypcp/ZF3aeItCJ+wyP8AKr/P5D4+aCT1GCQM8Op9dwDNQg/s24svEGhu8dnLL5kBBy1rMpBMTH1Xggn7ykHrkCcLL4d3T27jVPD2ofu5MjYswHO1xyY5V6jrg8gsp5eiroaPcwq+peGdR/dSg/KwI5Ct12TJ1B6H3ViCCK+qRiJ7XxNo3+jwyzBikXH2O5X5ig9F/iQ+nHJVquNqM+kaha+LtCWOKG4Zknt9mY4pSP3kLL3jYHKj+6cZypNV0U+G7gOw/tHw/qSFSV+QToCMjvsmQ4OOdpx95T8yqkfh66Mc5a/8Pamn+sjGDIg6MAeFmjJ6Z4ORkq2SDTtqdRd29lqWmDX9EUjT3YJPbM+57KU/wN6qedrdxweQayqqaTqF14B8RxzlY7/SruLDrj91fWzHt6EEfVWXB6EV1viHw/b21vFrOizG60S6AeKTq0Weiv8AkRn1BBwQRXmYihyPmjsfoOQ54sSlh8Q/fWz7/wDB/M55HaN1dGKspyGBwQfWtjWLNfiFFE25IvE0EXloWwqagoJIUnosvJwTw3Tg4rGo6GsadWVN3R7OY5bRx9L2dTfo+q/rsY2owyXXhi1nkiaO60qZtPuUZdrKrFpIyR1znzlOegVRUd5/p/hKwugWaTT5WspeOFjcmWL8S3nj6KK9GsP7O8WtLZapNHZ6pdW5tWvX4S6HBj83jh1dUIf+IAqeoNcFo1lc2muX3hjUojbzXymzZJePLnDBoj6D51UFv7rtXq06saiuj8xx2ArYKr7KqvR9H6FVx9s8FxSADfp14Y2OeTHMu5Rj0DRSfi4pdMBuvDGuWny5h8i+Gep2MYiB+E+T/u+1O8NK02oXWiyKQdSha1VSvImBDRDnoTIiqT6Mai8LyRp4ht7ed1jguw9nK7/dRZVMe4/7pYN/wGtDiFscT+EtWgC5kgnt7oNn7qDfG35tJH+VLp7tL4R1q1HRJ7a7PsF8yP8AnMKf4eikXU9Q0qbfG11aT27J3MijzEXHvJGgpvhvfMdWsUP/AB9abNn3EWJ//aNAEdgzP4W1iAE4WW3nIB4+Uumcf9tOvv707QpGTT/ECg/LJpwVhjqPtEJ/mBRoTIdN8QQsMtJp4KezLPCxP/fKtTdA3kaoiAkNp8u4AZyAVb9MA/hQBR01Q+qWisAVMyAg9xuFbFlE2qfEe3hfBa61dVPYZaYD+tV/COn3OpeLdKt7a1kuW+1Rs6IhbCBgWJ9gOpPFeiaH4QsvDuqLq+rXK6hq6S+dFbW74hhfOQXcffIP8K4HH3j0rOrWhSV5uxMpxgryZxWh+D9U8V3U9+NlppnmsZb+cERgk5IUdXb/AGR+OOteomXTdLu7uTQbVoJLhj5l7Lgzsp/hBHCLjAwvJxyTUN3ez3hTzWURxrtiijUKka/3VUcKPpVevExOPnV92GiOCrinLSOiCilALEAAkngAVZ1NrLwxpM2p61mSSJkRdOikCyu7glQ558sEKT0zgdBkVyUqM6suWCMKdOVR2iPsNMmv23BlhgDqjTyHChmOAo9WJIAUZJJri/FXjwo1zofhjdFbFjDNfj/XXYzghcfcjPoOSMZPOKqN4r1PWTd69fyLFbaZH5Wn2kIKRRXEoKptAP3lAeTcckmMZPNYXhuMWj3OvTD91pqhosjIe5bIhXng4ILkHqsbCvdw2ChR956s9GlQjT16ieKCtte2+jpjbpcItnIHWbJaU++JGZQf7qrTpFGleEUQ8XWryeYfVbaMkD8HkBP/AGxU96paNpx1jVFillMUChprq4Iz5US8u/ucdB3JA6kVbl87xb4nIgVLaJ/ljDt8lrbxrgbj/dSNeT1OCeprtNx+lj+yfD95q7cXF1vsbP2yv75/wRgn/bXP8NGhD+ybG48QvxJETb2A7m4I5cf9c1O7PZjH6064U+Jteg0/Tf3OnWsfk27THAhgTLNLJ1xnLSNjuxA7CnTIPEmrw2GnH7PpNjEVSSYYEUK8vNJj+JiSxHJyQozhRQBH4fRNNgm8Q3CArat5dmjDiS5Iyp9wg+c++wH71R6HaRSSXGs6mplsLJg8isf+PmU5KRZ/2iCWPZVY9cAzzbvEupwafpw+zaVZRERGc4WGIcvNIR3Y/MevJCjOFFLKj+Ib2DSNFQx6ZZIzK8x2gLx5lxKei5wM9cAKozgZAILGCTxDqt7qurTuLSNjc39woAJyeEXtvY8KPx6KcW4imt3914h1aIRaTalUFvGxUPgYitoz1+6OT2UE8nAMphh1WJrCwma18N6YfNub2VcNM543lc8yNjakeeB3++1QbZfFF0ltbBNO0TToyQ0rZS3T+J3IHzSOQM4GWOAAAAADK1tDceKNYutQ1CcQW0Y868uAvywxjACovr0REHsOACRW1bUX1m/iS2t2itolEFnap83lpnge7EkknuzE96s3162p/ZdC0S2mNlHJiGJUzNdSnjzHC5yx6BRkKOBnktrafp7aZK9npckUutBCbvUN4+z6dH0O1xkbucFx0zhck5oEQiym0xW8O6cFm1u8Gy/lRhtt4xyYQ3QAYzI3QbduQA26VLS3msZ9Os7sRaFZsJNS1Taf9Kk52qinBPcInGeXbaM7ZVisbTRmjimkttEkbFxflNtzqbKeY4VP3YwR34zgtk7UGYy3nihwsEUGnaLYjALsVgtlP8TtjLyNt54LNjAGAAAZWuZ7vxLqNtYabZssESmO0s0ORGvVmY8AscFmc4HU8AACW9vrXSLCTSdJl82SUbb++U8TDIPlx9xGCMk9XIBOAAKZe6vbWllJpehrJHbSDbc3cg2zXXscfcjzzsB54LEkDGHQIKKKKYgooooAKKKKACiiigAooooAKKKKACiiigAooooAKKKKACiiigAooooAKKKKACiiigAooooAKKKKACiiigAooooAKKKKACiiigAooooAKKKKACiiigAooooAKKKKACiiigAooooAKKKKACiiigAooooAKKKKACiiigAooooAKKKKAClDEdCRSUUASCZx3zT1umHUfrUFFAFxbz1JFSrej+8KzqKANZbv3qVbsetYlODsP4jQBuC6HrUgufesETOO+acLlh2oA3xce9OFx71hC7I65p4vPegDcE/vThP71ii8H94fnUguqANjz/el8/3rJF0PWnC5HrQBq+d70vne9ZguB604XHvQBped70vne9Zon96d5/vQBoebS+bWf5/vSib3oA0PNo82qIm96XzvegC95nvR5lUvOpfOoAueZR5lU/N96XzfegC35lHme9VPNo82gC3vpN9VfMo8ygCzvo31W8yk8ygCzvpN9V/MpPMoAsb6N9V99G+gCfdRuqDfRvoAm3Uhaod9JvoAm3Um6ot9JvoAl3Um6ot9G6kBIWpu6o91JuoAkzSE1HupN1AEhNNJphak3UAPJppNN3UhagBxNJmm5pM0DFJppNJmkzQAuaQmkzTc0ALmkJpM0hNAAaaTQTSE0AIaYacaaaYhpphpxppoAaatadql5pNyZ7ObYzKUkRlDJIp6q6nhlPoQRVU000AdXp11a3N0bvRbiHR9TZSsllOwNpcqeqqz5AB/uSZXj73RasxQvbarJ/Zyf2HrQGyfSb3/AFFwp5KqZOMHj93JkHjDEkAcVWxZ+IbiK0Sxv4YtS09OEguckxf9c3BDJ1zgHaT1BpWHc37SMre3UOmW62V+58u98O3+4Rz8/djLHOQeikhwcbWY9IbS2e3kurjQImnj2ldR0O8XdIqjlhjgyKME7lw6YJO3G42Le507WLaO1SZb6BAFjsNSmWG6gHpBdY2MB/dYAZPEZPNXmtLie7S2mS71G6g2+Wjg2ur2uB8u0HPnAcYA3HA48ukMybQQR2lzcaRC2o6NKu6/0qdv39tj/loCB/Dk7ZVHGSHUA4aJI49NspJYg2reF7lx5qA7Jbd/4d3Xy5RyA3KsMjkZA12hF9Ob+OeWS9tiXbVNOiMd3CR3ubfIJx3kQ8c5LnimkPE41JpbWyllzF/atnH5un3ef4J4gP3ZPUgqO2UH3qAMpoYtPsEtryQ6h4au5Cba9hX57WXAyQpPyuBjfGThgBgnCuNXw3r134IvDpWptFcaLfKXjlCmWFlbjzFHBZDgBl4YbezqBTBYyWdyRZQW9jNdoDJpd1IJLLUEB6wS52tznALblP3XLcBlvaqUudPtbO5ubUOXutAuSVu7V8cyQHHzEAdQM4HzKQN1D13Gm4u63N7W/D4t7b+1NPBfT3Klk3b2g3fdyw4ZG52yDhsdiCK5+ruha3ceGIBNDO+q+GiShkWPL2m88pLETjDd0J2tjKsGG4bWreHoLiw/tvQHW4091MjxRuXMQ7lSQCyDI6gMuQGA4J86vh+X3o7H32SZ/GulQxLtPo+//B/P1OYrWmew8T2cdjrkpgvIV22eqgEtGB0jlxy8fofvL2yOKyaK54TlB3ifQY3BUcZSdKsrr8V6EPjjRdS0u/tdZuI/KnusGeSJsqbgcmRGHBWQYkDDjJcD7hxkeJo0lvYdYgUC31NPtGF6JLnEqcdMPkgf3WX1rtbLWkbSZNC1iFr3RZm3GINiSBu0kTH7rD06HkHrVKXwfcrpUunW0w1HTbqTztMvY1I2XIGDBIvWN5FAGOhZY8EjNenRrxqLzPzfNMnr4CV3rB7P/PszB1a9ltfEOm+KLckyXfl3+4kH/SFbEufTMis2P7rL60sUNpofxEiiZ3/swXi/P0L2smMH8Ynz+NV9NB1Tw7e6SQTcWZa/tRjkgACdf++FV/YRH1puq/6f4e0rUxzJCDYXHc5T5o2PoCjbR/1yNbnjj9BtzaeIrzT7pSH+y3lsy/8ATTyZAo/77C1F4Wj87U7qPOCdNvWBx/dtpG/9lrVmvI7f4gaRrs257e8ltr+UtxvLEefz6eYsoz7Vn6HBLp3iuaykIWVY7u1bIyMmGSMj9cUAdJ8LX2QeJcNtJsoh1xn9+nH5ZrqK5X4ZRbrLxDNu+5DAmMdcyZ/9l/WuuggmuZlhgieWVjhURck/hXg5nrXS8jzsXrNLyI6swWbS28t1LJFbWUPM11cNsjj+p7n0AyT2FVtc1TSvCNnHNfbdSvpWdI7K3lGxGXGfNcehONq9wRkEGuP8YahqnivxbZaDJLGhtVS3aGNfLgglPzSnbnACEspbusYJNPD5dKfvVNF+I6WEb1nobvibxrbaLo1n/wAIwZVu7wyN/aM8eH8lTsDRKc7AzCQZPzDZ2zxxHiIzW8djojM8t1Fm4vCTudrmXBKnuSqhFIPRg/rVyO4tbrWbrXmizo+kiOK0hlA/eso2wRsOhLbS7+oD9yKradLLpsEvim9dnvZpHFhv5Z5/4pznsmcg93I67Wr2qdONOPLFWO+MVFWiM1qGSF7DwvZoZprZ8TrF8xlu5MBlGOu3CxjqMqSPvVFr00VultoNk6yQ2RYzSxnInuGwHYHuowEXsQuf4jU8OfDOmC8kONZvoj9nU/etoGGDKfR3HC9wpLcZQ0tlH/wjFtDqMqBtZuED2EGMm3U9J3H949UH/Azxt3WMTUVbRNNHh6AbtRuWVtRKclSD8luP90/Mw/v4H8GS+e3l0y3HhvT0Nxq98yre+SNzA5BW2XHXBwX/ANoAfw5NizsrvQrwWlvA114rucqka/MbDI5JP/PbGef+WYyT833JbG2NpDdWGjTwvc7ManrbMRDbRngxxtjoeQWHzP8AdUEZ3gyobZlQeGdEMdxdXGG1C7VwEO35jGH6CJMbmbOGK5zhVNL5P2xT4c0F0a1Q+bf6g5KJMV/jYn7sK5+UHkk5IyQonWCF9KeCxlOn6AGC3ep3Ef729cc7UXOWAOCIwcA4ZyOCJxZfbLO3tVguNM0SZ1aCziTzL7U27NtH3u+CcIvO0M2dyApCIX0M2iaDIE0mEiW+1K4HlrLjgPJ12oMnYnJJPQsQBZEdsdHa3gmksPDKyZnvHTFxqci9FVc847L91M5Y5Iq3MiNLFpa6el1JES8GhWLl4omA5kupl5dwOuDxyMxgbaqSuk2qR/aFHiLWyPLgsbRc2luB0UCPG/HXamE77m5FAFaWP+1rSG5ugNH8NWzMtvEvzPK38WwHBllOBuc4UcD5RtWof9L8RRfY9Phj07QrMh2MshEURIx5kr4+eQjPQZPRV7VtweHLnVbr7frlx9vnBWIQQSBIIcfdjeVQVGB0hhDMRkAKa0r+Sx01oILxkkuYji2sIbcHyie0VtyFbgAvcEuQQfLJ5ouFjNsdMjgtUg037Tb292pT7WId19qQ6FLeIcpEeQWJwQDlj9yob29sbCOPTY7WO5cSDydItZDJCsnQNcSrzPJ/sphRngjlKk1a6uFNwur3h0aKb/X2qP8AadRufaZiQR0GVcoBwQhrnpPEf2SJ7fQrUaZE6lHmD77mRT1DS4GAehCBQR1BoAvahAsN19t8WXjz320BNMt2UOgHRXIG2BR02AFh02r1rG1TWrrVfLjZY7ezhz5FnbgrFF9Bkkk92JLHuTWbRVWFcKKKKBBRRRQAUUUUAFFFFABRRRQAUUUUAFFFFABRRRQAUUUUAFFFFABRRRQAUUUUAFFFFABRRRQAUUUUAFFFFABRRRQAVq6FoU2vXMsMNxDCY03EyhsH8gayq6fwJei18QiJjgXEZQfUc/yBrOrKUYOUd0b4aEJ1oxns2Xf+FcX3/QSsfyk/+Jp4+GWpEA/b7PBGQdsh4/75r0W3AFwgbbtzzu6VvSLN5sPkEmEsd3P7vy68pY6q21oe3iMuw1K1k3c8YPw5vQMnUrLH0k/+JrF1/wAOT+H/ALP51zBN5+7HlbuMY65A9a9kvVUTyCPywm7gJ0xXk/ja/wDtWueQrEpbJs/4EeT/AEH4VvhcVUq1OV7GWPwGHw9Dnje7tY5qiiivSPCCiiigAooooAKKKKACiiigAooooAKKKKACiiigAooooAKKKKACiiigAooooAKKKKACiiigAooooAKKKKACiiigAooooAKKKKACiiigAooooAXcw/iP504SuO9MooAkE7j0p4uW9P1qCigCyLo+9OF171UooAvC69xThc+9Z9FAGmLn3pwuB61lZpdzepoA1hcD1pRP71k+Y3rS+a1AGv5/vS+d71kidqX7QfSgDWE3vS+dWULk+9KLn3oA1PN96XzfeswXPvS/aR60AaXm0ebWeLjPel8+gC/5tHmVQ8/3pfO96AL3mUeZVHzvel84UAXfMpfMql5vvS+b70AXPMpPMqp5vvR5tAFvzKTfVXzaPMoAtb6TfVbzKPMoAsb6N9V/Mo30AT76TfUG+jfQBPupN1Q76N9AEu6kLVFuo3UAS7qTdUW6jdSGP3UmaZupN1Ah+aM1Huo3UwH5pM0zdRmkMUmkJpCaTNAgJppoJpCaYCGmmlNIaAGmmmnGm0AFFFFABWvZ+I9QtbVLOZo72xT7tpeL5kajOTs/ijz3KFT71kUUAd7beK9J1GSI34mt5o8eXJcM0vlEdCk6YmjAGAFPmgeldHbRfaBJe2Nyt0zIRJPHMolKZxiWVFMcinPP2mKMngZrx+nxTSwSrLDI8cinKujEEH2IpWK5j1o6fFDCY1WOCC5Yt5DRKLe5IGC3ks5iZj03W8u4Doo4pLrRxIDbXVu8i2igqjvIXtQO6S7fPgXsqzRsg5O7vXG6f8Qdesmk8+WK/WXib7UpLTD0eRSHcezMR7V02nfEjRZVhi1DTbuzWMlgbQpIisf+ecTAJEOnKqW96VmO6LLWF4bpLstNNdTArHeW6p9qmH8SsmTDfKehCMXbq3Hy03S2utEupdT0OeG0kifN1GgkaxcjjEqHElq/JGWG05bDKvFdJYa74X1Y7Y9b08STruuPtJaEcdn8w5uHOB99iuT0rfXw3HfNaXCKd7g/Zpt53QxjOXMsZBUekcZRfUHvNyrdjjr3TdP8RyA6dbHSNedS7aVMy+XdD+/bSD5XB64Xg84AA55KWKSCV4pUaORCVZHGCpHUEdq9U/4RHz7VIUEUttcO5WKZVXdtHMjBRsBOOCqeYf8Anp3MmoeGYdaswmqC4hukj3xagy7mEY4/ekk5XgKoLvJnqe1cdbDp6wPrMp4ilStRxesej6r17r8TySr+laxeaPcma0kGHG2WJxujlX+66ngj/IqTW/D+o+H7sQX8O0ON0Uq8xyr6qe4/X1rMri1i/M+1/dYin0lF/NM19R0pNc1pPEnhQLb60jiefSXOfMkHJeEn74bqYzzycbgaxhp0Q1CfTYUMWm68n+iLJkfZrpD8sTZ6MrloiT/DJuxyKerMjBlJDA5BB5Bro21uy8RaVNpPidGJlKvFqkKZmikUYV3HHmDHB/iI7nC47qOK6TPjM14Zcb1cHqv5f8v8jgJo2vPCCblK3Ok3JikVs7hFLyvHYLIr595RWxEBdfFbSrhpBt1S6tZ5H7ZnCGTr1wzsD9DW3q+iXOnTprt+yT6dqMf2LVrq1PmRSbsbbkdydwR2U4IkTkAOuecv4bnTLbSbmcAXWiXhspgmCAA5mibPRg26XB7hB2rtTvsfHyi4u0lZo1vhlfaZZWfiOLVLp4AYI5Qsce93EZZmCjgZwO5AyRUvijxxcT+GrG30WCTSor6SYyLG+6WeAbUTdJgE5cS5UYXgDFYT6f8A2dqnjO3biSzjkgQAZyxuo48D/gJb8q04rGSLxLuihacaBHFZW8IG7zb7nCKO484yyHsVQjuKj2cOf2ltSOVXvbUheNLHWvMlAa08L2qR7WAIe7yW2ehBnZz7ojelU9NsbyPT/wB2N+s66GWIu2DDbZJllYn7u7BGT/AshPBBrUtNHju0gsfmu9Ns5HkmaNgv9pXeBvAckYiRcAyE4VdzcGQCrr2Mt88gLyOt8ubma1TbJexrjEVspH7u2QKMyMAvy552hasuxgSQWN5GsKzyReGNKJ33AG17ycj5igP8b7QFH8CAE9Dl9xJHHJHrGsWi+c8SrpGjAEqkf8DODz5YzkA8yEkngknaWwe5ktntbe0lMJ8q1wC2n2RzyE4LXc3QnaGB9HGMaWneF7tblrm3N2+oTOfNv5GU3kj91jOSkB7HJab0XnbRcLHL29heQaw1xfQnVPFMzGUWcwDJanqZbkn5QR12Hher4A2mxbQyW7T6jBfrLfSyH7V4gudxjic9UthjdLKc/fAyM/KFA3nsbfwiotEtlgj+zSncltACY5mHdslWncZB2u0eD0iIOK1E8MXnmRzHckohJifdtk8sHlYsKGQA7v3caQHGfnNK47HBQ6WlqraXDb3kCSpuntYsf2heKOSZm5W2h7lT04JD4DCRdPN9FEn2e2uLaGTbDaQSMmm28hxnfLndcy46qmSeMMQNtdzD4btWhWG0t2v4mbhIIiLZm6qSgDfOOeLgMT/fHWrx8M6pczN9okhslSNlkWSQmRYscjyonLlPRfPKcfcAouFjgzpoTUAbpnv9VhThPswdrdR2jthhIFBzzNjAORGDUBZ7uW6jg+0XMkg/0qLTbjz5pAeP9Kv2GwL04jBQ9wDzXT3n/CE6VbRw6jrEd8uwOtvvRLaKYHr5EIyDjj542J9e9ZF/8WNMtAsWj2ckccbM0SW8aRiIkYIR3DDae48pfwoDQWHwXfz6eyanJbaVpSlTJZWTeTEM8qZrhwxYHqGxInP3l7WY00bTNOZLC0E9pJwzJttbV8YJV55TiQgjOC06Hsi9K4DUvHmp38oeOK3hZV2o7qZ5EGc/K0pbyz/1z2/Suevb+81K5a5vrqe6nb70s8hdj9SeadmK6O91TxjbH5JdRklULsFvpAMKhCOUNxIC4XrlEQIecYrlZfE95HE8GlxQ6Tbuu1lsgVdweoaUkuwPdd232FYlFOxNwooopiCiiigAooooAKKKKACiiigAooooAKKKKACiiigAooooAKKKKACiiigAooooAKKKKACiiigAooooAKKKKACiiigAooooAKKKKACpbW4e0u4biP78Thx9Qc1FRRuNOzuj3zTltL/T1uGutgcBkX1BGQaveVAqgJqJ8vGDwfyrhPA9+LrQlhbmS3Yxn1K9R/PH4V6TH9lFkFBjAC+lfM1qThUcW9j6+OJ5qUKm9zE1P7DYWMlwt55hQbmAHQAZNeD3Vw93dzXEn35XLt9Sc16V43vktdEkijOGnfy19cdT+gx+NeYV6mXU2oOb6nk51VbqRp32V/vCiiivSPFCiiigAooooAKKKKACiiigAooooAKKKKACiiigAooooAKKKKACiiigAooooAKKKKACiiigAooooAKKKKACiiigAooooAKKKKACiiigAooooAKKKKACiiigAooooAKKKKACiiigAooooAKKKKACiiigAooooAKKKKAFyfU0bj6mkooAXe3rS729abRQA7zG9aXzGplFAD/Nal801HRQBJ5xpfONRUUAS+d9aXzqhooAm873pfO96gooAn833pfNqvRQBZ8yjzPeq1GT60AWfMo8yq2TS5NAFjfRvqvk0bjQBY30bqr7jS7jQBPupN1Q7qN1AE26jdUW+jfQBJmjNR7qTdQBJmkJpmaM0AOzSUmaTNAAaSiigAooooAKKKKACiiigAooooAKs2Wo3umzCaxvLi1lByHglZGH4g1WooA7Cw+KXjLTwgTWpJgjbh9pjSYg+zMCw/A109j8eddgAS70nTJ4xknyw8bHPX+IjHtjFeUUUuVD5me5N8ctA1e1kstb8KzfZZMFxHcLKcgYyMhcH3zmuf8A7P03XY5rzwpcy3UUeWksLhQt3Cueu0Eh16fMpOM8gV5bUtrdXFldR3NrPJBcRMGjliYqyEdwRyDWNShCaPTy7N8TgZXg7x6p7f8AAZ2lFT2Pi7TPEA8nxIBZagT8uq28XySH/ptGv/oajPqD1qxqWkXeltGZlR4JRuhuYXEkUy+qOOD/ADHfFebVoypvXY/QsuzjDY9Wg7S7Pf8A4I/SdcvtGeQW7q9vMNs9tMu+GZTwVdDwRjI9ea6S20/w14u0uXTYLj+yr+a3ECw3cm6M7DmLY55yh+Ubvm2MyZPBXiaKKdaVPYeY5PhscrzVpd1v8+56Xpvwt1sXV7fzW9vFdzSWtxGJZFIEyRHfu25yvnMG75EeDjdkdDYfCq3sLKK1e8Zoow29hIUeYvxKS3VN4GCRligCgr82/wAG+IUxn12ykbr/AGZaKec5xEBn9K5OvVjeSTPy+rH2VSVN9G0fVF5oXhyCLy7rWtJt4I02JHJNGkabTlAUzhgOflPygklQCSahNv4AJka78V6PcCR1kkR76J1cj++Cx8z2Mm9h2NfLtFPl8zPn8j6gl8ZfDOwcrJrsDsYzGzLFJNujPRSQp3AYGAc4/KqN/wDF7wBAHWNr69DiPPk2xH3BgffK81820UciDnZ71efHnQ4ZxJp2g303JZ/OmSASMf4mChsmuauvjhe5VdO8OaXDEhLRrdb7koT3BJGDXlVFPlQuZnbal8WvGepxyRSat5UMjbjHDEgA+hILfrXL3+s6pqrBtR1G7uyOnnzM+PzNUaKdkK7YUUUUxBRRRQAUUUUAFFFFABRRRQAUUUUAFFFFABRRRQAUUUUAFFFFABRRRQAUUUUAFFFFABRRRQAUUUUAFFFFABRRRQAUUUUAFFFFABRRRQAUUUUAFFFFABRRRQB13w81BLXXmtpl3RXEZwvqygkfpur2L7GhTK2EoBGflbjFfO9jdNY39vdIMtDIrgeuD0r3FNUjOmbxcTFzhlk3/Lsxn+VeLmdJ86mup9BlNVypun21PNviJfR3GuJawAiO3jBKnszdf0A/OuPqzqF2b7Ubi6OR5shYA9hngflVavVo0/Z01HseLiKvtasp9wooorU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c0DxZqXh8PBC0dzYSnM1jcrvhk98fwt/tKQfesOik0noyoylFqUXZo9Ns00jxR82gTG2vzy2lXcg3k/8ATGQ4En+6cN7HrWdNDLbzPDPG8UqHa6OpVlPoQelcGDg5HWuz0zx40sUdl4ntm1S1UBUulYLdwD2c/fA/uvntgiuKrhE9YH1uW8UVKdqeLXMu/X59/wA/UZ8RABqOjkADOkW5Pv8Aerj66nx3qOm6lqmntpd413bQ6fFD5jRGNgQW4KnoRkdCR6GuWrrppqKTPmMXOM685R2bf5hRRRVnOFFFFABRRRQAUUUUAFFFFABRRRQAUUUUAFFFFABRRRQAUUUUAFFFFABRRRQAUUUUAFFFFABRRRQAUUUUAFFFFABRRRQAUUUUAFFFFABRRRQAUUUUAFFFFABRRRQAUUUUAFFFFABRRRQAV2K+JIh4HFoZs3m02+w9duev02nH4Vx1FROnGdr9NTalWlSbceqsFFFFW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e0a0S/1qztJQTHLKqvg4OM8817yPg74OX/WR6muR8pFyMH/x2vC/Dr7PENi3/TUV9ewIJIVDgsjKCCe30rGcnz2N4RThfzPJZ/hx8PoJZIXnvhLG2GX7R0/8cpq/Dn4fySmOKa/ZgMkef7E/3PavUdQsIXKskOGY5Z1QZPbk1TWxCmQ4dWPJIQd+36kUOavbUtQTPOpPhz4BiUs0uoBRwT5/Q5GP4PerjfCDwkCQI9U9j9qXH/oFd9ZWkSXADwGRWHVkHt1rVayt5BkHHOQaHK+wuRI+TvG2jWeg+JJbGw8zyFQEeY25s5PsPSudrufi1H5fjy5UdAgA/M1w1VSbcE2ZVUlNpBRRRWh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+HVL+IbADH+uU8+3NfXj39vaKsc08UZEe47mA49a+RfDYz4isRjP7z+hr6P13XooPMiFiHEcRVnlTPlgYPP+yen51mo81W3kdMHan8zp7fVrG+1JtOhlSUmHzMqwIYdMVYjTTpMKkcLZYgYXupxXnJvHd4fs7rZtIrxosaD90DjDZ7jNamj6/JYER3+G8sCNDGPneQ/e4/EGtpUGldE3OzWeyhhm8koChZSo4ywGT+gqlqN+kEtnFHKA88iMVxyIyeT/ACrjtWFzPDdx7TbMJ5rqPJy7qUwMD86pX73qC01xEd3trRY1kxxtPzZK9jQqXcbZ5r8Yl2+P7gZz+7U5/OuArufiyxfxq7N1aFCfxGa4asaStBEVvjYUUUVo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vhv/kY7H/rr/SvonxLp2oX6SwGKSSKUFQV+6qnrnHNfO3hsZ8R2AyR+9HSvrtQFRdxIyAc1kp8tW/kdEFel8zgF0O6vEdmsbhJQvlJIWHy4I7emM/nUF/pUmmO8xtwvkFQ1xuOSXbBx/P8ACvRpWjSN5WcKiDcxJ7VxuoeNtIn3WrW809vkguoyOO4+lbxrybuHKZmmW6SS6ek032uYIVEiyABwC2Mn8B+tXprqC4eKWzeB4ptgVWlzviOQSB6ZzTGtLM21hNoUEksEvyBlOTG20jJ9BzVew01lvnhtreUETJHuZMrFjOevQHn861umr3Bnl/xhUJ49nUdPLX+tcDXe/F/H/CeTkZx5a9fxrgq5KXwIit8bCiiitD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V8N8+IrH/rp/Q19ewhSqoTk7QRn0xXx9oORr1ltznzR0r6jj8T23koDCcgYzuFcGJxNKhU/eO10d2GozqU7QXUk8Z2sreFL5bViJmTtXDafETYWQsn2WwiI2sy5yFHmZz69q7k+J7eRDG1vlWGGBYfNXF63DoFqftn2C7cPIAYoXGPyqFmOGlaKkdMMDXbtymv8OIGX+1GhDiwkuGaBW7DPSu9YoqtwOnNebWPxJsdOtFt7XQrlIVHABHWpH+KsHJ/si6X15FbPE03rc0/snFv7H4o8r+MIT/hOZWQ9YxkelcBXX/EfUk1bxKL5IWiWaIMFbqOT/hXIVtQd6aZ5eJi4VXF7oKKKK2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BIOQSCO4p/nzf89ZP++jUdezeB/hd4Z8RaPp09/LqSXF1CXYwzIF3ZPGChxwPWonKMbcxcIylseO/aJv+e0n/fRo+0Tf89pP++jX0bc/AjwXa7BLfaum84B8+P8A+N1APgX4Kdtqaxq5P/XaL/43RePYfLI+eftE3/PaT/vo09b27UYW6mA9BIa+gk+BfguVkVNY1jLnCgyxc/8AkOqevfBTwpoto0pvdadirFf3sWMgZGfkpSlCKuxqM+h4NNcTXDBp5ZJWAwC7FiB6c1HRRWiVjNu+4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lvhUP+JFoJHXyjn9a+aa+lfhU+ND0If8ATI/1rjxnwx9UdOG3foesPFHKAJEVgOmRmubu9Zgt71ooLWM+U+0k8Fj7V0ZuI848xQemM1h32iQS3ZkW4SIu28hgDz7VoroaaNGxNreW0N1FAg3cg7eQa5/x6QNKUH+65/8AHTXSWq29nbpbpIuEGOWrmfHjq+mLtYEbX6HP8NY137hdP4j5Aoooru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j/AIUSGTQNCJ4O114HozD+lfOFfRvwmyvhvQmJwMSY/wC+3rkxnwx9UdGG+J+h641pblt3lLuznOKzlu7C51ufSzEGngiWRsjjBrB1TVvEJ1qMWdjJ9mRieY+GXpnP17VhweIdbs/EupXU2i3EsksSxRyRxHaMetWM9Ga2s/NWNo4xIw+VT1IFcx43gii0xQiBRskOB/u1zs+seJp9Rt7+TS5RNDE6qsUZyAw61s+J7yW98OW9xNA0MzQyFo5BgrxiscR8BpT+I+S6KKK7j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w8H+Pr3w08dtPuuNODZ8vPzRZPJQ/rjp9M1x9FROEZrlkVGTi7o+vPDPjSz1awimW5Se3bhZR1B9GHY105llJGzYytyCFOPzr4w0PxBqHh69FzYTbc43xNykg9GH+TXqtv8AGy0h0h4vs9+s7IcQqEMYb037s4/4DXLyVKbslzI6FOE1d6M9j1zxXYaHZSSzzQjyx87FsKv+fSvnvxp8Vb7W53g0x3itzkGZh8zj0A/hH6/SuP8AEHibUvEl15t7L+7B/dwpwifh3Pueax60hQu+apr5dCJ1ukAooorp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rvChxoGsYJUm4thkH2mpxXM0hN2VzkaK+gPAPxA0rwzoc1nqC3TzPcNIPLUMNpCgDk+oNch4q1qLWvE1/f2jyrBcOCqtwegHQfSumOFm5uL2XUzdWKimeXUV9O3PxS0Cbw1NYRi9Fw1mYVPlAfMUx1z614H4klkkigDyOwDHAZiccCs/YT5XKStYrnjdJHPUUUViWFFFFABRRRQAUUUUAFFFFABRRRQAUUUUAFFFFABRRRQAUUUUAFFFFABRRRQAUUUUAFFFFABRRRQAUUUUAFFFFABRRRQAUUUUAFFFFABRRRQAUUUUAFFFFABRRRQAUUUUAFFFFABRRRQAUUUUAFFFFABRRRQAUUUUAFFFFABRRRQAUUUUAFFFFABRRRQAUUUUAFFFFABRRRQAUUUUAFFFFABRRRQAUUUUAFFOSN5XCIpZj0AGTWlDoV1IAZCkQ9Ccn9KidSMPiZ14bA4nFO1GDl+X37GXRW+vh1B964Y/RcU4+HoccTyZ+grL61S7nprhrMWr8i+9f5nPUVuP4d4+S5/Ap/9es6906exCmTayMcBl6Zq4V6c3ZM5MTk+NwsHOrTsl10f5FSiiitTzAooooAKKKKACitO20uC5RNt+gkYZ2beQfTrUx8PS44uEJ91NYvEU07Nnq08kx1WCnThdPs4v9TGorYfQvKXdJdxovqwwP51lSoI5WRXDgHAYdDVQqxn8LOfFZficJb28bX81+jGUUUVocQUUUUAFFFFABRRSgZIBOB6ntQAlFasGk21ydsWoKzYyRs5/nU//CO/9PX/AJD/APr1g8RTWjf4M9inkOPqx5qcE13Uov8AUw6K2JtFgt13TXwQHplOv61mXEcMcu2GbzUx97bjmrhVjP4TlxWXYjCL98kvLmi39ydyKiiitDhCigDJAzj3rVg0q2uSFi1BWbGdoT/69ROpGGsjqwuCrYqXLRSb9Uvuu1f5GVRW5/wjv/T1/wCQ/wD69Mm0WG3TdNfKg7ZTr+tZrE0non+Z3y4fzGCcp07Jd5R/zMaipriOGOXbBN5q4+9t281DWyd1c8mpBwk4vp2af4rQKKKKZAUUUUAFFFFABRRRQAUUUUAFFFFABRRRQAUUUUAFFFW7O1huQ3m3aQEHgMOv6ilKSirs1o0Z1pqnDd92l+LsipRW1/wjzHlblSD0O3/69IPD0mObhB/wE1j9Zpdz0/7AzH/n1+K/zMairN3bR2zKEuI5s5zs7VWraLUldHl1aU6M3TnuvR/kFFFFMzCiiigAooooAKKKKACiiigAooooAKKKKACiiigAooooAKKKKACiiigAooooAKKKKACvaPgLpVjqw1yC/tYriMGFgsi5GRv/AMTXi9e5/s6f6/XP+2X/ALPUTbUbouCuz1S88IeFrW3eZ9EtDtGcCMc+lc0bHw3LKHg8LW8lvkHf5IBIz1GTXX+L38nw9M7BjCJIzMF6lN43Y/CuKtfFOm3cUswYxLCfmRjyR2xWkKjteTYqkeyR0GmeFfB+qQiSHR7YY6jZgg9wR25rzD47eHNJ0LTdGfTLKO3aWaUOUHUALivTPA2onU7jULmGFo4WWPgnOX+b+mM1xv7RUanw7ospzuW7dR9CnP8AIVEpycrXdhqMeW9tT54oooqiAooooAKKKKACiiigAooooAKKKKACiiigAooooAKKKKACiiigAooooAKKKKACiiigAooooAKKKKACiiigAooooAKKKKACiiigAooooAKKKKACiiigAooooAKKKKACiiigAooooAKKKKACiiigAooooAKKKKACiiigAooooAKKKKACiiigAooooAKKKKACrdtp012uYniz12lxn8qqVd0liupw4OMkg/lUVG1FuJ2YCFKpiIU6qbUmlo7bslOh3agkmIAcklqz3XY5UlTg4ypyDXUaw7JpshU4JIH61U0u4tbseVNbwCYdPkHzf/Xrmp158jnJXR9BjclwkcXHB0p8smr3eqe+nrp8zAorsjZWpBBtouf9gVzmp6c1lLuTJhb7p9PY1dLExqO2xxZlw/iMFS9rfmj1t0KFFFFdJ4AUUUUAAOCDjPtXR2NjY3dnHMbZQWzkBz1Bx61zldRon/IMT/eP865cW2oJp2PpOGKdOripU6sVJct9Unrddzm5nR5WaOMRp2UEnH51JZWcl7OI04A5ZuwFV66vSLYW9ghx88g3sfr0/Srr1PZQ03OXJsv/ALRxdqnwrV20+Xlf8h8cNrplszDCKB8zHqayLnXpnJFuojX1Iyf8KXX52a4SAH5VXcfqax6yoUFJc89Wz0s6zipRqvB4T3IQ000/4Ysm/vCc/aZfwY1NDrN7ERmQSD0cZ/XrVCiul04PRo+ep4/FU5c0akk/VnVWGqw3p2EeXL/dJ6/SpNScRWTSmJJAhB2uMj0/rXJKzIwZSQwOQR2ro5rn7XoDyn7xXDfUGuGrh1CcWtmz7DLs7njMJVpVf4kYtp97LttdMfYSWN/GSLSJXX7ylAf6VZe2s4o2ka2hCqCSfLFY/h7/AI+pf9z+tamrnGlz/QfzFRUjaryJ6Hdl+IVXLHi6kIuUVJ7LW1znby7W6K7LeKILnGwYJ+tVaKK9OMVFWR+d1q0603Um9X/XQKKKKZkKrFWDKSGByCO1dlayma0hkb7zICfriuMrrtLJOmwZ/u1xY1e6mfXcI1Gq9SF9Gr/c/wDgmT4glY3UcWflVN2Pcn/61Y9aeu/8hH/gArMregrU0eLnU3PMKrff8tAooorY8sdHG0sioilmY4AFSXVrJZzmKTGQAcjoa0tAtt873DDhBtX6n/6386sa/bb4UuFHKHa30P8A9f8AnXM69qyge/SyZzyuWM+1e6X91aP/AD9Ec/RRRXSeAFFFFAD4ZWhmSVDhlORXbVw1dzXn45fCz7fg+TtWj0939f8AI5bWnZtTkUnIUAD24BrPq5qn/ITn/wB7+lU67KStBeh8rmUnLGVW/wCaX5hRRRWhxBTo5GilWRDhlOQabRRuOMnFprdHcAggEdDXMa3Iz6k6k8IAAPwz/Wuli/1Sf7orltXIOqTkeoH6CvMwa/eP0P0Liqb+oQ85L8mUqKKK9M/PAooooAKKKKACiirFlbm6vI4uxPzfTvSbSV2aUqcqs1Thu3ZfMJbKaG0juHGEkOAO/tVeuxvbYXNlJCAMkfL7EdK47ocGsMPW9qnc9fO8qWX1IKGsWvxW/wDn8woooroPEFU7WBwDg5wehrcsb6zuZRDNZwo7HCkICCawqnsv+P8At/8Arqv86yq01KOp6WWYyph60VGzTaumk7nV/YrT/n1h/wC/YrE1O7gSSS2htYOBtL7RkH2roq4qdt08jerE/rXFhI88m5dD63iassLQjCjFJybvotl/w5HRRRXpHwAUUUUAdHoE7yW0kbHIjI2+wNTa1KYtOYKcF2C/5/Kqfh3pc/8AAf61Pr//ACD1/wCug/ka8yUV9Zt5n6HQrTfD7nfXla/Fr8jm6KKK9M/PAooooAKKKKACiiigAooooAKKKKACiiigAooooAKKKKACiiigAooooAKKKKACiiigAooooAK9w/Z4kSKXW3kYKo8nkn/erw+vcP2eYo5n15ZUV1xEcEZ/vVFT4S4fEe7zta3ETwytG8bDDKSORXDXHw20VrsyRXzQox5jGDjvgGu0k0+Myq0YRFHDKEBzWFc3+l296beWdSUJV2EOVQn1PtUKVjRq5saTp2naJYraWexUX5idwyx9TXlX7Q7q/hjSNrBsXp6H/YNerx6bCcMTG6MvQJjNeSftB20Ft4Z0jyY1TdeMTjv8hpp6il8J890UUVqYhRRRQAUUUUAFFFFABRRRQAUUUUAFFFFABRRRQAUUUUAFFFFABRRRQAUUUUAFFFFABRRRQAUUUUAFFFFABRRRQAUUUUAFFFFABRRRQAUUUUAFFFFABRRRQAUUUUAFFFFABRRRQAUUUUAFFFFABRRRQAUUUUAFFFFABRRRQAUUUUAFFFFABRRRQAUUUUAFXNL/AOQnB/vf0qnVzS/+QnB/vf0qKnwP0OvAf73S/wAUfzRua3/yDH/3h/OuYVirBlJBByCO1dPrf/IMf/eH865eufB/w/me5xW7Y9Nfyr82dNpepi7XypeJwP8AvoetaEsSTRNHIoZGGCDXNaJ/yE0/3T/KuoyM4zz6VyYmChU90+nyHF1MZgb19Wm4+q03+85LUNPexm7tE33W/ofeqddrPBHcRNFKu5TXKX1jJYzbG5Q/cb1FdmHxHOuWW58rnuSPBy9tRX7t/h5enb7vWrRRRXUfNhXUaJ/yDE/3j/OuXrqNE/5Bif7x/nXJjP4fzPpuFP8Afn/hf5o5eu1t8fZosdNgx+VcVXV6TcCfT4+fmjGw/h0/TFTjU3FM34RqxjiKlN7tafL/AIcydehZL0S/wuvB9xWVXZXdql3btE/fkH0PrXJXFvJbTNFKuGH6+9XhaqlHl6o5uJMtnh8S8RH4Ju/o+q/Vf8AiooorqPmwq5FfGPTZbTZne2d2enT/AAqnRUyipbm1GvUotum7XTXye5seHv8Aj6l/3P61p6x/yCpv+A/+hCszw9/x9S/7n9a09Y/5BU3/AAH/ANCFefV/3hfI+5yz/kQ1P8M/1OUooor0j4AKKKKACut0o50yD6H+Zrkq6vSP+QXB9D/M1x434F6n1XCT/wBsmv7r/NGPrv8AyEf+ACsytXXwBfp7xjP5msqt6H8OJ5Gcq2Pq+rCiir2k232m/TIyifO34dP1q5yUYuTOPDUJYitGjDeTsdBZQrY2EaOQp6sSe5/zip5olngeJ/uuMGsnX7nakdup5J3t9O3+fatKxuPtVnHL/ERhvqOteTOEuVVX1Z+nYbFUHXnl0VpCKXr3X5fichJG0UrRsMMpINNrW1628u6WdR8sg5+o/wAismvVpz54qR+bY/CvCYmdB9H+HT8AoooqzjCu5rhq7muDHfZ+Z9twd/y+/wC3f/bjkNR/5CNx/vmqtWdR/wCQjcf75qtXZT+BHyWN/wB5qf4n+YUUUVZzBRRRQB20X+qT/dFcrqn/ACE5/wDe/pXVRf6pP90Vyuqf8hOf/e/pXm4P+Iz7/ir/AHKn/iX5Mp0UUV6R8AFFFFABRRRQAVv6BbbY5Llhy3yr9O/+fasJEaSRUUZZiAB711Ny66bpRCHlV2L7k9/61y4qTsoLdn0nDlCKqzxlX4aav8/+Gv8AgXVdXXcjBlPcGuX1i2+z37ED5JPnH9f1rQ0C53QyW7HlDuX6Hr+v86n1u28+x8wD5oju/Dv/AJ9q5qX7mtys9/MVHNcpWIgveWvzW6/P8DmKKKK9M/PAqey/4/7f/rqv8xUFT2X/AB/2/wD11X+YqZ/CzfDfx4eq/M7KuIk/1r/7xrt64iT/AFr/AO8a4cDvI+x4w+Gj/wBvfoNooor0D4cKKKKANzw7/wAvP/Af61Y1/wD5B6/9dB/I1X8Onm5Hf5f61Y1//kHr/wBdB/I150/96+78j73Df8k6/SX/AKUzm6KKK9E+CCiiigAooooAKKKKACiiigAooooAKKKKACiiigAooooAKKKKACiiigAooooAKKKKACiiigArqfBfje78G3UzwQLNDPt8xdxVhjOMEfU9Qa5aik0mrMadndH1F4W+LWl64qQmcCbHMU+Ek/8AiW/AirVxpwkluhDdW628zl3MrFXQN1yvU+1fKYJBBBwRW7H4z8RxaeLFNYuRAPu/N8y/RvvD8DWLpS6M1VRW1PpXXfiNovhe1W2kuY0aJAiq4zIcDAwg5/PFeEfEL4iP408m3SGRbeCQyK8rfMTjHCjgD8zXCszOxZ2LMeSSck0lVGnZ3bJlUurIKKKK1MwooooAKKKKACiiigAooooAKKKKACiiigAooooAKKKKACiiigAooooAKKKKACiiigAooooAKKKKACiiigAooooAKKKKACiiigAooooAKKKKACiiigAooooAKKKKACiiigAooooAKKKKACiiigAooooAKKKKACiiigAooooAKKKKACiiigAooooAKKKKACrml/8AITg/3v6VTq5pf/ITg/3v6VFT4H6HXgP97pf4o/mjc1v/AJBj/wC8P51y9dRrf/IMf/eH865eufB/w/me3xX/AL8v8K/Nmjon/ITT/dP8q0Ncne3ktJI2w6lsfpWfon/ITT/dP8qt+Iv+Xb/gX9KmaTxKT7f5m+DnKGQVZRdmpL84mlYX0d9DuGA4+8vpUtzbR3cDRSjIPQ9wfUVyNvcSWsyyxHDD8j7GursryO9gEicEcMvcGsK9F0nzR2PaybN6eY0nh8Rbntqukl3/AM18/Tl7y0ks5zHJz3Vh0IqvXY3lpHeQGOTg/wALd1Ncpc20lrO0UgwR0PYj1FdmHrqorPc+WzvJpYCpzw1pvby8n+hDXUaJ/wAgxP8AeP8AOuXrqNE/5Bif7x/nUYz+H8zo4U/35/4X+aOXq5p18bG43HJjbhx/WqdFdMoqSsz5/D16mHqxq03Zo7dHWRA6MGVhkEd6gvLKK9i2SDDD7rDqK57TtTksm2kF4SeV7j3FdNBPFcRCSJwyn07V5VSlOjK6+8/S8vzLDZrQdOaV7axf6eX5HKXlhNZPiQZQ/dcdDVWu3kjSVCkihlPUEVz2o6M0GZbcFoupXuv+Irro4pS92e58vm/DlTDXrYb3oduq/wA1+P5mTRRRXYfLGx4e/wCPqX/c/rWnq4J0uYD/AGf/AEIVmeHv+PqX/c/rW+7rGpZ2CqOpJwK8zEPlr39D9FyOkq2Tuk3ZSUlfte5xOD6GjB9DXZfbLX/n5h/77FH2y1/5+Yf++xWv1uX8v9fceX/qvQ/6CV9y/wDkjjcH0NGD6Guy+2Wv/PzD/wB9ij7Za/8APzD/AN9ij63L+X+vuD/Veh/0Er7l/wDJHG4Poa6vSBjS4M+h/man+2Wv/PzD/wB9ipVZXUMrBlPQg5BrGvXdSNnGx62TZNTwNeVSFVTurWt5rzfY5zxB/wAf6f8AXIfzNZVaviD/AI/0/wCuQ/mayq7qH8NHxmd/8jCr6hXTaJbeTZeaww0pz+Hb/PvXP2sBubmOEfxHB9h3rpNVmFpprKnBYeWo9B/+qssVJu1NdT1OHKUaSqY+ptBO3r/w2nzOdvrj7VeSS/wk4X6DpWn4fuMPJbE8H51+vf8Ap+VYlTWs5trqOYfwtk+471tUpKVPkR5WBzCdHHxxU3u9fR7nT6nbfabCRQMuvzL9RXJV3CsGUMpyCMg1yWp232W+kQDCt8y/Q1y4Oe8GfRcWYO/Ji4+j/Nfr+BUooorvPigrua4au5rgx32fmfbcHf8AL7/t3/244/Uf+Qjcf75qtVnUf+Qjcf75qtXZT+BHyWN/3mp/if5hRRRVnMFFFFAHbRf6pP8AdFcrqn/ITn/3v6V1UX+qT/dFcrqn/ITn/wB7+lebg/4jPv8Air/cqf8AiX5Mp0UUV6R8AFFFFABRRRQBq6FbebdmZh8sQ4+p/wAmpNfud0yW6nhBub6n/wCt/OtLToVstNUvwcGR/b/IrmLiZri4klbq7Z+lcdP95Wc+iPrMcv7Pymnhft1NX+f+S+TJtOuPst9HIThc7W+hrrmUMpVhkEYIrh663S7j7TYRsTll+VvqP8ioxsNpo6eEsX8eFl6r8n+n4nMXUBtrqSE/wnj3Haoa3PEFtzHcqP8AYb+n9aw66qM+eCkfNZpg/qeLnR6X09HsFT2X/H/b/wDXVf5ioKnsv+P+3/66r/MVc/hZzYb+PD1X5nZVxMgPmvwfvGu2qE3dsDg3EQI/2xXl0Krp3srn6TnWWQx6gp1OTlv03vbzRxuD6GjB9DXZfbLX/n5h/wC+xR9stf8An5h/77FdH1uX8v8AX3Hgf6r0P+glfcv/AJI43B9DRg+hrsvtlr/z8w/99ij7Za/8/MP/AH2KPrcv5f6+4P8AVeh/0Er7l/8AJGR4dXm4JHPy/wBas6//AMg9f+ug/ka0Y5opc+XIj467WBxWfrv/ACDv+Bj+tYRm511Jqx7NbCRwuTToRlzJJ699W/P0OZooor1T81CiiigAooooAKKKKACiiigAooooAKKKKACiiigAooooAKKKKACiiigAooooAKKKKACiiigArd8OeEdY8VPMmkwJK0ON4ZwuM5x1+hrCr239nlFe71ncM4WM/wDoVROXLG5UVd2ONHwf8ZE4+ww597hf8aa/wh8Zrjbpkbg91uI/6mvpPUdRj07WLW2kWNLaS1nmkdjgjy9p4/A1TuvFGj22oafbPKSL6BriOQDKhAMjPucH8qSc3siuWPc+dT8JfGg/5hA/8CYv/iqxNd8I634aSN9Vs/IWQ4UiRWyef7pPoa+nl8U6c/ipNFjkiZZrdZI5FbO5yfu4HfHNec/HpNmn6fxgmfn/AL5ak5TUkpLcOWLjdM8MooorUzCiiigAooooAKKKKACiiigAooooAKKKKACiiigAooooAKKKKACiiigAooooAKKKKACiiigAooooAKKKKACiiigAooooAKKKKACiiigAooooAKKKKACiiigAooooAKKKKACiiigAooooAKKKKACiiigAooooAKKKKACiiigAooooAKKKKACiiigAooooAKuaX/yE4P8Ae/pVOrml/wDITg/3v6VFT4H6HXgP97pf4o/mjc1v/kGP/vD+dcvXUa3/AMgx/wDeH865eufB/wAP5nt8V/78v8K/Nmjon/ITT/dP8qt+Iv8Al2/4F/Sqmif8hNP90/yq34i/5dv+Bf0pS/3mPp/ma4b/AJJ6t/iX5xMOprW6ktJxLGeR1HYj0qGiutpNWZ8vTqTpTU4OzWx2VpdR3kAljPsQeoNMvrKO+g2Nww5VvQ1zFneSWU4kQ5H8S9mFdZbXMd1CJYjlT27g+hry61KVGXNHY/R8rzOjmtB0K6XNbVd/Nf1ozj54JLeZopVwwrpNE/5Bif7x/nUuo6el9D/dlX7jf0PtTdJieGwEcilXVmBB+tXVrKpS8zjyzKKmX5m7awcXZ/NaPz/M5SiiivSPgQqe1u5rOXfE2PVT0P1qCik0mrMunVnSmp03ZrqdbY6jDer8p2yDqh6/h61criEdo3DoxVhyCD0rodO1hZ9sNwQsvQN0Df4GvOr4Vx96Gx9/k/EcMRajitJ9H0f+T/D8iLVdJzm4tl56ug7+4rBrua5/WtPETfaohhGPzgdj61eGxF/ckcXEWRxini8Ov8S/Vfr94nh7/j6l/wBz+taesf8AIKm/4D/6EKzPD3/H1L/uf1rT1j/kFTf8B/8AQhUVf94XyOrLP+RDU/wz/U5SiiivSPgAooooAK6vSP8AkFwfQ/zNcpXV6R/yC4Pof5muPG/AvU+p4S/3yf8Ahf5oyfEH/H+n/XIfzNZVaviD/j/T/rkP5mstQWYKBkk4Arah/CR5edK+YVUu5t+H7bmS5Yf7C/1/pTdbW5uLpUjglaOMdVQkEn/IrWiWPT9PUOQFjX5j6nv+tVf7ds/+mn/fNcSnOVV1Iq59bUweFoZdDA16qg3Zva76/n+RgfYrv/n1m/79mj7Fd/8APrN/37Nb/wDbtn/00/75o/t2z/6af981v7et/IeR/ZGU/wDQV+RLpLSmxVJo3R4/l+dSMjt/n2qtr1t5lss6jmM4P0P/ANep4dYtJpliUuGY4GV71dljWWJ42+6wINcnNKnV52rH06o0Mbl7w1Oop2Vr+a2v+BxNFPmiaGZ4m+8hINMr1076n5fKLjJxlugrua4au5rgx32fmfacHf8AL7/t3/244/Uf+Qjcf75qtVnUf+Qjcf75qtXZT+BHyWN/3mp/if5hRRRVnMFFFFAHbRf6pP8AdFcrqn/ITn/3v6V1UX+qT/dFcrqn/ITn/wB7+lebg/4jPv8Air/cqf8AiX5Mp0UUV6R8AFFFFABVvTbb7VfRoRlB8zfQVUro9BtvLtWnYfNIcD6Csa9TkptnrZJgvreNhB/CtX6L/PYm1gymyMUMbu0hwdqk4Fc79iu/+fWb/v2a6GTWrSORkJclTgkLxTf7ds/+mn/fNclGVWnGyifTZph8ux1f2lTEpNaW00sYH2K7/wCfWb/v2a1dDW4gneOWCVUcZBZCACKtf27Z/wDTT/vmj+3bP/pp/wB81VSdWcXFwMMFg8swleNeGKV16F27txdWskJ/iHB9D2rjSCrFSMEHBFdtHIssayIcqwyDXNa1beRfFwPll+b8e/8An3pYOdm4M24rwiqUoYuGttH6Pb8fzM2p7L/j/t/+uq/zFQVPZf8AH/b/APXVf5iu6fws+Lw38eHqvzOyriJP9a/+8a7euIk/1r/7xrhwO8j7HjD4aP8A29+g2iiivQPhwooooA3PDv8Ay8/8B/rVrXf+Qd/wMf1qr4d/5ef+A/1q1rv/ACDv+Bj+tebP/efuPv8ACf8AJOv/AAy/9KZzNFFFekfABRRRQAUUUUAFFFFABRRRQAUUUUAFFFFABRRRQAUUUUAFFFFABRRRQAUUUUAFFFFABRRRQAV7f+zwQLnXDj+GL/2avEK9u/Z6GbjW+f4Yv/Zqzq/AXT+I6fxFot94k+IV7AbqWPTreCNJNrHo6jKge+Bmr3/CG+H1vIbFhGwERXc858xWyMAHtwWrp5reWK9nkg2CSYFiccn5AB+PFcVGkP8AY7wzsTqG1ldsfOZD3H6U3iJ2Sj0KUFfUrW/g0+HfHujXMDNLZSXW1S33kO04B/xrO/aDULp2lgf89v8A2Vq9O0+3u5H09bvyyscaO553+YB1rzL9oQ50/TOn+u7f7rUqlV1JRbBQ5Yux4HRRRWhkFFFFABRRRQAUUUUAFFFFABRRRQAUUUUAFFFFABRRRQAUUUUAFFFFABRRRQAUUUUAFFFFABRRRQAUUUUAFFFFABRRRQAUUUUAFFFFABRRRQAUUUUAFFFFABRRRQAUUUUAFFFFABRRRQAUUUUAFFFFABRRRQAUUUUAFFFFABRRRQAUUUUAFFFFABRRRQAVc0v/AJCcH+9/SqdXNL/5CcH+9/SoqfA/Q68B/vdL/FH80bmt/wDIMf8A3h/OuXrqNb/5Bj/7w/nXL1z4P+H8z2+K/wDfl/hX5s0dE/5Caf7p/lVvxF/y7f8AAv6VU0T/AJCaf7p/lVvxF/y7f8C/pSl/vMfT/M1w3/JPVv8AEvziYdFFFdh8oFWrG+ksZty8ofvr6j/GqtFKUVJWZrRrVKFRVKbs0drBPHcRLLE25TUlclp9+9jLkfNG33l/qPeuqilSaJZI2DIwyCK8mvRdN+R+nZPm9PMKWuk1uv1Xl+RxNFXNLt0ub9EkGUAJI9ahvIhDeTRqMKrkAe3avU51zcp+avCzWHWJ+y3b52uQ0UUVZzBRRRQB0mi3puIDDIcyR9D6rWlNEs8LxOPlYYNczorFdUjA/iDA/ln+ldTXk4mHJU09T9N4fxMsXgLVdbXi/Nf8M7GBoSGO+uEbhlXB/OtHWP8AkFTf8B/9CFVdMUnVr9x0DEfmT/hVvVhnS5/oP5irqO9dP0OfBUuTJqsF2qJfijk6KKK9M/OgooooAK6vSP8AkFwfQ/zNcpXV6R/yC4Pof5muPG/AvU+p4S/3yf8Ahf5oyvEH/H9H/wBcx/M1Holt598JCPliG78e3+P4VJ4g/wCP2P8A65j+ZrT0m3Frp6s+Az/OxPYdv0qXU5cOu7OilgvrOe1HL4YO7+W34lTX7nCR2ynlvmb6dv8APtWDU95cG6u5Jj0Y8ew7VBXTRp8kEjwM2xv1zFzqrbZei2/zCiiitTzRQSCCDgjoa7GzuBdWkcw6sOfr3rja3PD9zgyWzHr86/1/pXLi6fNDm7H0vC+M9ji/Yy2np81t+qI9fttk6XAHDjDfUf8A1v5Vj11+o232qykjA+bG5fqK5CnhKnNC3YjiXB/V8Y6iWk9fn1/z+YV3NcNXc1jjvs/M9Tg7/l9/27/7cchqQxqVwD/fJqrWjrcZTUnbHDgMPyx/Ss6uuk7wT8j5bMYOnjKsX/M/zCiiitDiCnMjqqsysFb7pI6/SlhieeZIkGWY4FauuqIltIF6RoQP0H9KzlO01Hud1HBuphauJbsoWS823+i1N6L/AFSf7orldVGNTnz6j+VdYg2oq+gxXM65GU1JmPR1BH5Y/pXBg3+8Z9pxTTbwEH2kvyZm0UUV6Z+ehRRT4onmlWNBlmOAKG7DjFyajHdjoreSWWJApHmHCkjg11F5Kthpp2cbVCJ9e3+NSR2qo1v38hCq8dzgZ/Q/nWLr1zvuFt1PyxjLfU//AFv515/P9YqRXRH3Kwv9iYKrVv78rJfd+jv9yMiiiivQPhQooooA6LQbnfbNAx5jOR9D/wDX/nU+s23n2DMB88XzD6d/8+1YOm3P2W+jcnCE7W+h/wA5rriAQQRkHtXmV06VXnR+h5LUjmOWSw1TdLl+XR/L9Dhqnsv+P+3/AOuq/wAxRe25tbuSHsp4+nalsFLahbgf89FP5HNeg2nC67Hw9KlOni40pLVSS+dzsa4iT/Wv/vGu3ri7ldl3Mvo7D9a4sFvI+u4wT5KT83+hFRRRXoHwwUUUUAbnh3/l5/4D/WrWu/8AIO/4GP61V8O/8vP/AAH+tWtd/wCQd/wMV5s/95+4+/wn/JOv/DL/ANKZzNFFFekfABRRRQAUUUUAFFFFABRRRQAUUUUAFFFFABRRRQAUUUUAFFFFABRRRQAUUUUAFFFFABRRRQAV7b+z5/rdc+kX/s1eJV7Z+z7nztbx6Rcf99VFT4S4fEevy6jp1yFKXsYZe4PpnP6g1BBJBeaurwvaSIsbb8AFt/Bzn0xVGPS2e4k2GZcsx/1AxjJOOnvSWS3VnI0kdpdN+6OUEKjGeP6UlFW0NGdBDf6fbRm4kvYvnPDFunT/ABryX9oPnTtMP/Tb+jV3P2CX928lvO0e4AoYV57c+nb8q4b9oP8A5B2mDHSUdP8AdaocUpRE2+VnglFFFbmIUUUUAFFFFABRRRQAUUUUAFFFFABRRRQAUUUUAFFFFABRRRQAUUUUAFFFFABRRRQAUUUUAFFFFABRRRQAUUUUAFFFFABRRRQAUUUUAFFFFABRRRQAUUUUAFFFFABRRRQAUUUUAFFFFABRRRQAUUUUAFFFFABRRRQAUUUUAFFFFABRRRQAUUUUAFFFFABVzSv+QnB/vf0qnWrpEKR3CXMs8SKoO0Fxknp0rOs0oM9DK6UqmMp26NN+STNPW/8AkGP/ALw/nXL11d6be8s5IVuIdxwQd461zE0LQSFGKk/7LAj9K58G7QcXuezxVTcsTGtHWNkrrvdl3RP+Qmn+6f5Vb8Rf8u3/AAL+lQ6S9nat581wPMIwE2n5am1Weyvo0KXQDx5wCjYOfw9qUr/WFKzsvI0oKCySpQc488ndLmV7Xj576bGHRRRXafJBRRRQAVe03UWsZMHLQsfmX09xVGiplFSVmb4bEVMNVVWk7SRqaAAdQY+kZP6il122Md2JwPlkHJ9xS+H/APj+k/65n+YreubeO6gaKUZU/mD61xVavs69z7DLsv8Ar2S+yXxXbXqv6scXRV280u4tGJKl4/76j+fpVKu2MlJXiz46vh6uHm6dWLT8wopQCTgAknsK0rPRZ5yGmBij75+8fwpTnGCvJl4XB18VPkoxbf8AW76Eug2xe4a4I+VBtU+5/wDrfzrelkEUTSEEhRnA6mkiijt4RHGAqKKwtS1d2nVLVyqofvD+I/4V5rUsRUutj9BjKjkWAUKj959ure9lpovlsaGj28kUEksylZJW3EHrj/OauXUJntZYgQC6kAmuX/tS+/5+G/IUf2pff8/DfkK2lhakpc10eXQ4iwNHDLDKEmrW6a3369SCa1ngJ82F1AOMlePzqKrMt/dTxmOSZmQ9RxVau2PNb3j5DEew5/3F+Xztf8AoooqjAK6vSP8AkFwfQ/zNcpXWaSMaXB9D/M1x434F6n1XCX++T/wv80QXlgbzVYmYfuUQFj68nirGqsyaZOV67cfgTg1DqWpvYSogiDhlzknFUW8QM6lWtkKkYILdawhTqz5ZW0R7eJxuXYWVei58tSd7uz0bWnToY1FS3EqTSBo4ViGMbVOfxqKvSTuj89nFRk1F3Xf/AIcKKKKZAVNazm2uo5h/Ccn3HeoaKTSasy6c5U5qcd1qjuFYMoZTkEZBrlNVtvs1+4Awj/Ov4/8A162tEufOsfLJ+aI7fw7f59qTW7Qz2olQZeLn6jvXm0X7Ktys/Qs2prM8rjiKa1S5l+q/rsYWn25ub2JAMjcC30HWuwrlYdXuYI1RBGAoAzt5qYa/dgYKQn3Kn/Gta9GpVdzyslzTL8vpOLk3KWr0/Ddm5dWcF4gWZM46EcEVmv4ejJ+S4dR/tKD/AIVV/wCEgu/+ecP/AHyf8aX/AISC6/55w/kf8amFLEQVos68TmeR4qXNWhd97NP8Cb/hHf8Ap6/8h/8A16cvh1QfmuSR7Jj+tV/+Eguv+eUP5H/GlHiC47xRH6Z/xqrYrv8Akcqq8OJ/A/8Ayb/M2LTT7ez5iXLn+NuTWXqEZvNcigUZCKA306n9DUTeILkjCxRA+uCaiXW7tf8AnmT3Ozk0oUayk5Pf1NcZmuV1aMcNTuoJpu0d0um637nUVBdWcN4gWZM46EcEVhDX7sDlIT7lT/jR/wAJBd/884f++T/jWSwtVO6PQqcR5ZVg4VLtPo0W38PRE/JcOo/2lB/wqP8A4R3/AKev/If/ANeof+Eguv8AnnD+R/xo/wCEguv+eUP5H/GtuXFLr+R5Uq/Dsndwf/k3+ZYXw6ufmuSR7Jj+taFpp1tZndGpL/325NZC+IbgH5oYyPbIp/8AwkT/APPsv/fX/wBaonTxMtGdeFx2QYeXPSVn5qTf43N+uLuXaS6ldupck/nWr/wkUn/Puv8A31VG8vY7sEi1SOQnJcHk1phqU6cnzLc4s/zHB4+lFUamsbu1nr+BTooortPkAooooAK63S7n7VYIxOXX5W+orkq1tBufLumgY/LIOPqK5sVT5qd+x9Bw3jPq+NUG9J6fPp+OnzLHiC2ykdyo5Hyt9O1V9EtJTeCdkZUQHBI6k8VvXMAubaSFujjH0PauZkv9QgkMTzuGTgg4rCjKVSk6cf6R7Gb0MPgswjjaqbi7PS3xLvd+j89Tq65fUrC4S8ldYmdHYsGVc9fWov7Uvv8An4b8hR/at9/z8N+Qq6NCpSd00cuaZ1gMwpKnOM1Z3TVv8ynRSkkkknJPU0ldp8iFFFFAG54d/wCXn/gP9aua3/yDH/3h/Oqnh3/l5/4D/WrmtAnS5D6FT+tebU/3n5o/QcEv+Mef+Gf5yOWooor0j8+CiiigAooooAKKKKACiiigAooooAKKKKACiiigAooooAKKKKACiiigAooooAKKKKACiiigAr2D4G6iunDWXZQ28wrgnH9414/RUTi5RsnYqLs7n2EPEyDrD7fe/wDrUp8VLuAEQ6/3v/rV8feY4GA7fnR5kn99vzrD6vL+Y19qux9fN4uQKd0S5zyd1eU/GzU01PSNPlUKpE+NoOf4W5/WvF/Mf++350hZm6sT9TVRoNSTcrkyqJq1hKKKK6DIKKKKACiiigAooooAKKKKACiiigAooooAKKKKACiiigAooooAKKKKACiiigAooooAKKKKACiiigAooooAKKKKACiiigAooooAKKKKACiiigAooooAKKKKACiiigAooooAKKKKACiiigAooooAKKKKACiiigAooooAKKKKACiiigAooooAKKKKACiiigAooooAKKKKACiiigAooooAKKKKACiiigCzY3jWNx5qqGBGGX1FdBDrVnKBucxt6OP61y1FYVcPCo7vc9jL87xWBjyU7OPZ/wBXO0S5gf7k8bfRgaHgt5Pnkiib/aZQa4uisPqVtpHs/wCtrkrVKCfz/wCAzsBJZW2cNBF64IFVp9btIh8jNK3oo4/M1zFFUsHG95O5hV4rxHLy0YRj+P8AkvwL17qlxeAqTsj/ALi9/r61RoorqjGMVaKPnMRiauIn7StLmYUUUVRgFFFFABRRRQBJFBLOwWKNnJOOBXY28XkW0UX9xQK5GC8uLZSsMrIpOSBUh1S9OP8ASH4rlr0Z1dFax9HkuaYPLk5SjJzlvtZemps63ZyXMUckSlmQnIHUg/8A6q52SKSJtsiMjejDBq1/al9/z8N+QqCe5muWDTSFyBgZq6MJwXK7WObN8Zg8ZUdekpKbtva2mnfsRUUUVueKFFFFABRRRQBs6TcWNmjPJOwlcYIKnA/KtL+17D/n4H/fJ/wrlKK5p4WM5czbPoMJxHicJRjRpwjZeT/zNe4g0qZmkiujETyVCkj8BWQevHSiitoQ5Va9zysXio4iXMqcYvry31+Tb/AKKKKs5AooooAKKKKACiiigAooooAKKKKACiiigAooooAKKKKACrmmm2S5WW5lZNhDLgZyap0VMo8ysbYet7GrGoknbWz2/Q6v+2LA/wDLf/x1v8Kp3j6TfMGa42SYxuVTz9eKwKK544WMXeLZ7tfiWviIezrU4SXo/wDMluI4o5isMvmoP4tuKioorpSsj5+clKTklZdu33hRRRTIClVWdtqqWJ7AZpKfFNJBIJImKsOhFJ3toVDl5lz7dbHR6Javb2rNIpV5DnB64H+TVy9gNzZywjqy8fXtXMHVL0jH2hv0oGqXoGPtDfpXDLDVJT57q59lQ4gwFHCrCqEnG1unXfqQy2s8GTLC6DOMlePzqKrMt/dTxmOSZmQ9RVau2PNb3j5LEew5/wBxfl87X/AKKKKowCiiigAooooAKKKKACiiigAooooAKKKKACiiigAooooAKKKKACiiigAooooAKKKKACpbZYnuolnLLEzgOV6gVFTo/wDWp9RQBp/2dB/efP1H+FXbbw9BNEHZ5Bxngj/ClRCwzxgDvVqKaSGMqGQqOBz0r0KlKPKuRGlJK/vIyptKhhlZCZOOnI/wqleW8VuECFyxJzk8YrakVnYuzKWasjUwRIgPoamtThGlotSGtSjRRRXCIKKKKAHxRSTzJDEjPLIwVEUZLE8ACp9R0680jUJrDULaS2uoTiSKQYZTjP8AIg10Hw1szffEnw/EBkreJL/3x8//ALLXpX7Qnhby57HxPbxgCT/RbogfxAEox/DcM+yilfWxSWlzwuiiimSFFFFAGzpHhXVtc0rVdTsLcSWulxebcuWxgcngdzgE/QfTONX1Z4C8GHS/hFJpUiFbzVLWWWcHqGlTAHbGF2j6g18p1KdynG1goooqiQooooA0NK0W/wBbmki0+KOSSNQxVpkjJBOONxGTk9BmuhHwp8ckZHh25I/30/8Aiq46vp7QtVuk/ZxN95r/AGiPS7iNJA5DLtLopB6ggAY+lTJtFRSZ85aloWpaRex2V7bbLmT7sSSLI2c4xhScHI6Hmus0j4N+NtXiSX+yxZRN0a9kERH1T7w/KvTvA3hfS/hr4Bl8a61b+dqZtxOAV+aFXwEjXPRm3AE++OgOfJPEfxP8WeJLqSSbVZ7W3b7trZuYo1HocHLfViaLt7DsludS/wCz14uVCwvtGcgcKs8uT+ceK5PxN8NvFHhKy+26pYKLPeEM8UquoJ6ZAOR9SKj0f4j+L9EuEltdevZFX/ljcymaMj02tkD8MGvZta8Z2nxB+BWu3YjEF3Asa3UAbOx1kRgR32nHGfQjnGaV5ILRZ84UUUVZAUUVf0nQ9V125NvpWn3N5KOSsEZbaPUkdB7mgChRXpdj8CfG14AZreyss/8APxcg4/74DVef9nrxcqFhfaM5A4VZ5cn848UuZFcrPJqK9Cvvgn45s1Zl0yK5VepguEJ/IkE/lXG6roeq6FMsOq6ddWUjglBcRFNwHUjPUfSi6YmmjPoorY8KaDL4n8U6do0W4fapgrsvVUHLt+Cgn8KYjHor0z4z+CbXwn4hs59LtxBpl5AFRF6JJGArD15G1snqSa8zpJ3G1Z2CiiimIKKKKACiiigAooooAKKKKACiiigC7pWk3+ualFp2m2z3N3LnZEmMtgEnr7Amul/4VT45/wChduf++k/+KrjmUqxVgQwOCD2r6l+BWpXGofDeOO4cuLO6kt4ieuwBWA/DeR9MVMm1qVFJ6Hhf/CqfHP8A0Ltz/wB9J/8AFVJP8IvHlvEJH8PTFSM4jmic/krE1sfED4heLbTx3rFna69dwW1tcvHFHEwQKo6Dgc/U1laV8XvG2lXHmDWXu0JBaK8USK349R+BFHvB7pyGoabfaVdNa6jZ3FpcLyYp4yjY9cGqtfVPhvXNA+M3hK4tdV0+NbmAhZ4M5aJiPlkjbGRnB/Ig5HX508ZeGLjwh4pvNHnJdYm3QyEf6yM8q35dfQgihSvoDjbVGDRRRVEhRRRQAUUUUAFFFFABRRRQAUUUUAFFFFABRXV6H8NfF/iGJZrDRJ/IYZE05EKkeoLkbh9M11cP7Pvi+WPc91pEJ/uvPIT/AOOoRSuh8rPKaK9SufgD4ygGY5NMueM4iuGH4fMorndS+FnjfSzibw9dyg8g2oE//oBJ/Oi6DlZx9FBGDg9aKYgooooA0NJ0S/1uaSLT4klkQBirTIhOTjjcRn6Cui/4VT45/wChduf++k/+Krja+oNP1C6X9nI3fnuZ10iRFkz8wA3KMH2GMfSpk2iopM+btW0a/wBEuVttQiWKZl3bBKjkDJHO0nByDweaoUUVRIUV1ej/AA08Za5H5tloF15WAQ8+IFYHuC5G78M10UfwG8avEHaOwRj/AANc8j8gR+tK6Hys8yortdT+EnjfSk8yTQpp09bRlmP/AHypLfpXGSRvDI0cqMkinDKwwQfQine4NNAiNI6ogJZjgAdzXYf8Kp8c/wDQu3P/AH0n/wAVXG17j+zpqdyL/WdKLk2piW5CE8K4O0kfUEZ/3RSk2lccUm7HAf8ACqfHP/Qu3P8A30n/AMVUo+EHjwwGb/hHpdo7efFu/wC+d2f0r0n45+L/ABBoGuaZZ6Tqs9nBJbGR1hIUs24jJOM9B0ry60+KXjezuFnTxFduy/wzESKfqrAikm2rjainYxNY8Oa14fkVNX0u7syxwpmiKq30PQ/hWXX0t8Ofijb+PzJ4c8RWNr9tkiJA25iulHJGxs4bHOOQcE8YxXlvxb8AReCddhm09X/sm+BaAM24xOPvJnrjkEE9jjnBNClrZicdLo87oooqiQoopSpABIIBGRkdaAEooooAKKKKACiiigAooooAKKKKACiiigAopWRlCllIDDIyOopKACiiigAooooAKK7/AMCeDfC3jCWDTpvEV3Z6xKCRbtaDYxGThW3c8DPOK7rUPgJoGk232nUvGH2ODcF825SONcnoMswGaTkkUotng1Fe2Wfwa8H6lcC10/4g2lzcsDtihaGRj/wEPk1zvjH4LeIPC9pLf2skeqafEMu8KFZEHctHzx9CfU4FLmQcrPNaKKKokKKK9k8P/CqLUfgzfaw9uW1q4U3VoTnKxIeFA9XAY/8AAl9KTdhpXPG6KKKYgorU8N6Uuu+J9L0p2ZEvLqOF2TqqswBI9wM1qfEDwi/grxbc6UHeS2KiW2lfGXjbpnHcEFT7ii/QdtLnL0UUUCCiivQvhD4HtvGniWf+0omk0uyi3zqrFd7twi5BBH8R4/u0m7DSvoee0VevLFLDXZ9PupHjjt7loJXVNzKFbaSFyMng8ZH4V6t4T+Enhbxppz3mj+KbxxGwWaKS0VZIiegYbu/qCR78GhtIEmzxuivcNR+CnhPSLhbfU/HkFlMy71juTFGxXJGQGcHGQefY0tt8CNE1m1lk0LxtBeNHwWijSVAewJR+P88UuZD5GeHUV0/jDwDrvgi5RNUgVreQ4iuoCWic+mcAg+xANcxVE2sFFFdLD8PfF9xCk0Hh6+likUMjpHuVgehBHUUBY5qitbWPDGueH0ifV9Ku7JJSQjTRlQxHYGsmgAooooAK9F074Oavqvh4a9aa7oL6b5bStMZplCKud24GLIxg5+ledV9B/Dv/AJN48R/9cL//ANE1MnYqKufP8qLHM6LIkqqxAkTO1h6jIBwfcA0yiiqJCiiigAooooAKKKKACiiigAooooAKKKKACiiigAooooAKKKKACiiigAooooAKKKKACiiigAooooAKdH/rF+optOj/ANYv1FAHQByi8Hgc9q6rSPAus6ugYS2ltI43pFO2HYdjgA8Vy0bBJEYjIBBI9a7/AEltSvd+o2oXzDIzCZiAygLgKCc4GO1ejXm4RXKjalFS3Zxmp2F/o1/JZX0XlzJ2wCCOxB7g1z+qHMqH2rrvFF4bm9jjdmeWFWDs0hfr2z6da5DU/wDWp9KVZ3o3aM5q0rFGiiivPJCiiigD0f4G2huPihZygZFtBNKfbKFP/Z6+kfFnh+LxR4W1DRpSo+0xERu3RJByjfgwBrwv9nW1L+K9Wu8fLFYiI/VnU/8Ashr2TTvFqXXxE1rwvJgPaW8M8PqwIBf8tyfmaylubQ2Pju4t5bS5ltp42jmhcxyI3VWBwQfxqOvU/jr4X/sXxmurQJi11VTIcdBMuA4/HKt9WPpXllaJ3Rk1Z2Cuu+Gnhn/hK/Hen2Eib7SJvtF1xkeWnJB9mO1f+BVyNfRXwO0a38O+CdR8W6jiMXIZg5GdlvFnJ9eWDcf7IpSdkOKuz2evjC41LVvB3ijWLXS76a0eO5lt5PLb74VyMHrkcV9Q/DXxPN4t8HpqlzxO1zOrKP4R5hKr+Cso/Cvmz4p2X9n/ABO16H+9ced/38UP/wCzVMN7Fz2TPpfwPPB4i8FaTq13YWYubiAGTbCoBYEgnGOM4zj3r5v+JPinVtS8Uaxo8tzs0y01CVIbSNFSNdjFA2AOTgdT619EfCn/AJJfoP8A1wP/AKG1fL3jj/kf/Ef/AGFLn/0a1Ed2E9kYNFFFaGQV9JaFt/4Zmbf9z7Dcbvp5r18219IaN/ybDJ/2D7n/ANGvUy6Fw6nTfGDR73WvhvqENiGaWApcNGvWREOWH4Dn3218k19W/CHxxB4r8LQ2U8o/tbT41inRj80iDhZB654B9/qK88+KfwduLK4uNf8ADNuZbNyZLiyjHzQk8lkHdPYcjtx0mLtoxyV9UeK1u6J4kk0bRNd0wQ+ZHq1ukLHfjYyuGDYxzxuHbrWFRWhmewfDT4eeDfH2mXEjy63bXtkUW4jFxEUbcDhl/d5AJVuO2OprkPiPofh7wz4ll0XRDqEklrgXEt1KjKSVB2qFQHjPJJ/DjJ9I/Zt/5mb/ALdf/a1cF450mfVvjRqOlQyFprzUEiRm/h37cZ9hn8hUJ+8W17qLvwv+F7+MpX1TVHe30O3bDMDtadh1VT2Ud2/AdyNfxL8Yv7I3aH4AtLXTdLt22rdLCC0p7soPAB9SCTweK7z4sXsHgj4Uw6HpI8hbnbYxgH5hFglz7kgYPrvNfMdC97Vg/d0R0F3468WX277R4k1VlY5KC6dVP/AQQKr23i3xHZyb7bX9UibuUu5BnvzzzWPRV2Juz2DwT8ddYsL6G08TyC+09yFa58sCaEdM/LgMPXIz79iftDXIm8V6Qsbh4v7PEiMrZB3O3I/Ic14/W/4n8SnxFDoitCY203TYrEsTnfsLYb24I/Kp5dbofNpZmBXuHwF0e20+11jxlqbpDbW6G3ilkIAUcNI3/oABHqwrxKGGS4njhhRnlkYIiKMliTgAV7p8UZI/BHwq0PwVbOPtFyA1yVPUKdzn8ZCMewIol2CPc9D+LHhn/hJ/AN9FEm67tB9rt8DksgOV98qWGPXFfItfXvwq8Rf8JL8PtOuHbdc2y/ZJ/wDfQAAn3KlT+NfN/wASvDP/AAinjrULCOPZaSN9oteMDynyQB7A5X/gNKGmhU1fU5KiiirMwooqeza2W8ha9jlktQ481IXCuV77SQQD+BoAgor27wJ8PPh7490+4nsZddt57VlWeCWeMld2dpBCYIOD6Hg8Vq678MPhd4SSH+3dWv7cz5MfmTbmYDGcBE6cjt3qeZbFcj3Pnyivbrfw58ErudYY/EV0rtwDJK8aj6s0YA/E1oan+z9pV/ZLd+GfEDlXTdH9p2yxyfR0AwPfDUcyDkZ4poGvXvhvV4dSsWTzIz80ci7kkXurDuD/APXGDX2AZdMbwv8A25HplsyGy+1rHsXkbN4GcfrXyD4i8Oap4V1eTTNWtjDcINwOcrIp6Mp7g/8A1jyCK+rrL/kj9v8A9gBf/Sepn0Kh1PJJfjpo87Bpvh9YyMBjL3KE4/GGtbw58bPCp1WFLrwrDo4c7TdQbHEfucIpx9M14DRVcqJ52dp8WbRLP4na0IiGjmkSdWHQ+YiuSPxJr2b9nz/kntz/ANhKT/0XHXzZd3t1fypLdzyTOkaRKznJCKAqj6AACvpP9nz/AJJ7c/8AYSk/9Fx0pfCVD4jw74kf8lI8Q/8AX7J/OuWrqfiR/wAlI8Q/9fsn865aqWxD3PVPgBPJF8Q5Y1PyS2EiuPXDIR/KtH9oqKEeKdImXPnNZFX9Noclf1LVb/Z00WVtR1fXWUiJIRZoccMzEO35bV/76rj/AIy+IovEPxCuRbsGt7BBZow6MVJLH/vpmH4VP2ivsHn9FFFWQFelfC7wb4V8dXM+mX76vb6jBAZy8E8flyKGCnAMZKkbl7nPPSvNa9Y/Z7kSP4g3ascGTTZFXjqfMjP8gaUtio7lT4m+EfCXgTVbHT7RNWu7mVFuZVluUWPytxG0YjzuO1ue3oa6XwB4K+H/AMRLC6uINN1HTrm0dUmthe+YMNkqwYrznB7DpXO/Hw/8XIH/AF5Rfzaup/Zt/wCZm/7df/a1S/huUvisVfiN4V8AfD20sQNFur+9ui2yN750AVcZZiPcjgY79MV4rcPFLdSyQQ+TEzlki3Ftik8Lk8nA4zXsX7RbsfEujRk/KtmzAe5c5/kK8Ypx2JluFFFFUSFFFFAEttbT3l1Fa20TzTzOI440GWdicAAdyTXu1p4Y8OfB3w5Dr3iOCPU/EU3/AB7WxIKo45wmR24y5Bxxjrzn/s+eGIrzU7/xHcx7vsWILXI4EjDLt9QuB/wP6Vyfxj8Qya98Q76LeTbacfscKdgV++fqX3c+gHpUvV2LWiuR638YfGmtTMRqrWEJOVhsR5QX/gX3j+JrmpvFPiG5ffPr2qStxy95ITx06msminZE3Z1Wk/Enxjo0qva+IL11Xjy7mTzkx6bXyB+GK9++HXxTj8ZaTex3UEcGs2ULTSRJny5UH8S5yRzgEH1HPPHyvW/4O8SHwrr/APaXlNMv2eaFo1bG7fGVHPpuKn8KTimOMmmfVXgue18ReDNK1a40+0We5gDS7YVALjgkccAkE181fETxXqmr+JNW0x7v/iVW1/KtvbRIEjAViqtgDk4HU+tfRfwp/wCSX6D/ANcD/wChtXyp4k/5GnV/+v2b/wBDNTHdlTeiMuiiitDMK+l7H/k2dv8AsFy/+hNXzRX0rZuqfszMWIA/syQc+pdgKiXQuHU+dNO0671bUbfT7CBp7q4cJHGvVif89e1fROjeDfCfwj8PLrviRorvVBjEhTeQ/UJCh78feOD1OVFUvgB4QS20qfxTdRKZ7omG0JGdkanDsPcsCPovvXlXxL8aTeNPFc9ysjf2dbEw2UeeAgPLY9Wxk/gOwoersC91XN7xT8cfE2tzSRaVINIsjwFhwZSPUyEZB/3cfjXIDx14uD7h4o1nPvfSEflurn6KqyJbbPU/Dfx38T6S6RasItXtRwfMAjlA9nAwf+BA/WvWpdO8GfGXw4b6OMC4A2CcKEubZ+wbHUexyD29a+Uq674b+LpfB/jG0vDIVspmEF4hPBjY8t9V+8PpjuaTj1RSl0ZR8Y+ENR8F69Jpl+Nw+9BOowsydmH9R2P516L+zr/yNOr/APXkP/QxXpPxm8MR+IPAV1dLGDeaWpuoX77B/rB9Coz9VFebfs6/8jTq/wD15D/0MUr3iO1pB+0V/wAjTpH/AF5H/wBDNeNV7L+0V/yNOkf9eR/9DNeNU47Ey3Oh8ByvD8QfDjRsVY6lbqSPQyKCPyJr3z4+hU8B2lyGKXEOoxNC68MG2v0Pb1/AV458H9FfWviVpmEJhsmN5Kw/hCfd/wDHyg/Gu8/aI8RxyNpnhuFwzxt9suACDtOCqD2OC5x6EetJ/Eil8LO5+FGrx+LvA8V7qFjateQTNbSyCFR5hUAhsY4JDDPvmuQ8U/GDStF8RahosvgmzvFs5zF5jzqA5Hfb5Rx+dbX7Pn/JPbn/ALCUn/ouOvDviR/yUjxD/wBfsn86SSuxttRR6Ha/G7w4J1ab4f2cKgg74ZI2Ye4BjH86rfG3UtM8S6N4X8R6Q4ktplngYkbWQjYQjDsQd3t6cHJ8cqwb66bT0sDcSG0SUzLDu+UOQAWx64AFVyq90RzNqzK9FFFUSFPWKRhlY2I9QKZXV+DvGmv6BrOmRWmrXi2MdwgazMzGEqX+YbCcc5PvzmgaOY8ib/nk/wD3yaPIm/55P/3ya+1PFusTeH/CWqatbpG81pbtJGsudpYDjOCDjPvXz0nx/wDGSyhzFpbrn7jW7Y/Rs/rUKTZTiluzy1kZDhlKn3GKSvftB+Pemaov2Lxfo8ccbnBmgTzYv+BRtkgdehb6V1OvfCXwb4w00X2kRwWEsyB4buwA8ph2yg+Uj6YPvT5rbhy32PlyCeW1uI54JGjljYMjqcFSO9fWvw11S38XeCLPU7yws/tmWhnKQqAzKcbsY4yMHHvXy/4o8L6n4Q1yXStUiCyoNyOvKSoejqe4OD+RB5FfRHwE/wCSb/8Ab7L/ACWlPa44b2OZ8SfGPStK1/UNIm8DWV2LK5kgEjzqN21iu7BiOM49ao2fxu8Ni4Rp/ANrAoI+eF43Ye4BjX+deaePv+SheIv+wlP/AOjDXO01FCcnc9c+OV1Y62/hrxJpkols760kiRgMY8t8kEdiC5GPY1m/C7wd4W8dXM+mX7avb6jBAZzJBPH5UihgpwDGSpG5e5zz0rz2S+upbGGyknka1gd3iiJ+VGbG4ge+0flXpn7P8xi+IkyAA+bp8qH2+dG/9loashJ3kVPir4P8MeB7y20zTTqs2oTQicvPOhiRCxUcBASTtbuMY715tXqHx8JPxIAJJxYxAe3LV5fTjsEtwooopknVfDUlfiT4fIJB+2IOK9w/aD/5J7bf9hKP/wBFyV4d8N/+SkeHv+v2P+de4/tB/wDJPbb/ALCUf/ouSol8SNI/Cz5mVmRgykqwOQQcEGvqv4OeMZ/Fvg9o9RmM2o2EnkzO3LSIRlGPuRke+0k9a+U696/ZwhmWLxHcEAW7G3TJHVh5h6+wb9RTnsKD1PMPiVolv4d+IWr6daIEtllEkSL0VXUPtHsN2PwrlK6f4h67F4k8favqluQ1vJMEiYdGRFCK34hc/jXMU1sS9zW8M6HN4l8Tafo8G4NdzBGZRkonVm/BQT+FfZ2nPYRRtpli8YGnhLdoUPMQ2AqCP90rXgvwI0e3sotZ8Z6j8lrYwtFG5GcYXfIw9woA/wCBGo/hD46nufihqYvn2pr7M+3PCyqSyDJ7bSyj8KiWpcdPmcT8TvDP/CK+O7+yjj2WkzfabUdvLck4HsDuX/gNcfX0p8ffDP8AaXha312BMz6a+2UgcmFyAfrhtv0Bavmuqi7omSszufg9aLefFPRVdcpG0kp9isbEfqBXr/x68L/2r4Ti1uBM3Olvl8DloXIDfXB2n2G6vPP2f7Rbj4hTzMP+PawkdT7lkX+TGvoKHU9O8Q3ev6A6iQ2ZW2uoych0liDZ+h3Mv1U1MnaRcVeNj4oorX8UaDP4Z8Taho0+S1rMUViMb06q34qQfxrIrQyCvrP4PeGB4b8A2jSptvNQ/wBLmz1AYfIv4LjjsSa+dfh34ZPizxvp+mOm62D+dc+giXlgfrwv1YV9Uaf4ptr/AMaat4chC7tOt4ZGYf3m3bh16AeX+JPtWc30NILqfLPxMsjYfErxBCwwWvGm/CT5/wD2avRv2cJXGoeIIgfkaKBiPcFwP5muY+O1kbX4mzzEYF3bQzD3wNn/ALJXSfs4/wDIW17/AK4Rf+hNTfwiXxGX+0P/AMj/AGH/AGC4/wD0bLXm+ha7qHhvWINU0y4aG5hbIIPDDurDuD3FekftD/8AI/2H/YLj/wDRsteS047ClufYmvQWHjv4Z3DqgeC+sPtEG7rG+3ch47hsZ+hFfIdi1ml5G2oQzzWoz5iW8ojc8cYYqwHOOx/rX0vo+pf8Ij+z3bXl84WX+z3MIPO5pSxiGP8Aga/QA+lfMFKHUqfQ+grf4OeA5vCQ8RjUNdNibI3hzNFuVAm48eX1AzXI/Df4pQ+EdZk06b7UfDM7/u0ncSyWhP8AFkAZHqAB6jnr6tp//JvD/wDYvTf+iWr5VoWt7hLS1j7c1XStJ8XaA1neJFeafdxhldGBBBGVdGHfuCK+TfHfgXUvAutG0uwZbSXLWt0owsqj+TDjI/oQa9x/Z9mnl+HtyssjukWoyJEGYkIuyM4HoMlj9Sa77xH4c0vxdocmm6lEJbeUbkkUjdG3Z0PYjP49DkE1KfK7FNcyufE1FdH408G6l4J12TT75S0TEtbXIXCzpnqPQ+o7H8CecrUxCvoP4d/8m8eI/wDrhf8A/omvnyvoP4d/8m8eI/8Arhf/APomplsXDc86+Gfhrwt4x1YaLqz6pb37o7xS288Yjk287dpjJBxk5yc47VqfFPwN4T8CQWtrYy6tPqd0hdPNnj8uNQQCzARgknkAAjpn2Ob8FP8Akq2k/wC5P/6Jeug/aJ3/APCaaZnds/s8Y9M+Y+f6UvtB9m54/RRRVkBRRRQAUUUUAFFFFABRRRQAUUUUAFFFFABRRRQAUUUUAFFFFABRRRQAUUUUAFFFFABRRRQAVJbxtLcxRoMszhQPcmo6ltrh7W4SePbvQ5G4ZFA0dDLBJAwWWMr79jT4pBGpEc8kYJ5UNjNWNP8AFFlcoINUhEY6b1Xcv5dR+taTeH4bmNbmyuVNu3dSGAH1z/WtYY9WtiFZ9+h0qinrSdznn2dEDlu4I6/lVDWbaaB4WljKb1JAPWutuLnR/D4ZWYPdAYKj5nz7+lchq+ryavcLI8YRUBCjOTj3PepnjHWfLGPu92RUpxgtXqZ1FFFQYBRRRQB9A/s42pTTfEF3/DLNDGP+Ahz/AOz1xeveLn0X4+3uvAkx2195MwUZLRKoicY9doOPfFeo/AC2MHw6llI/4+L+WQH1AVF/9lNfOfiG9/tHxLqt91+03k03H+05P9ahayZo9Io+p/il4cTxd8PbpbYCW4t1F5aMvO4qMkD13KWA9yK+Rq+qvgp4mGv+A4bOWTdd6Wfs0gJ5MfWM/Tb8v/ADXg3xP8L/APCKeO76zij2Wc5+02uBwI3J4H+6dy/hRDTQJ6q5zui6Vca7rdlpVqP393MsSk9Bk9T7DqfpXvvxq1e38LeANP8ACWnHZ9pVYtueVgix19ydo9/mrnP2fPDP2rWb3xJPH+6s1+z25I4MrD5iD6heP+B1w3xO8TjxX47v72KTfaQn7NakHgxoSMj2J3N/wKjeQlpE9h/Z3vBJ4O1Oz/ihvzJ+DIoH6qa89+PVl9l+JJm/5+7OKb8tyf8AsldJ+zhdhbzxBZHq8cEq/wDAS4P/AKEKi/aNstmraFf8fvYJYT/wBlP/ALOaS+Ib1geo/Cn/AJJfoP8A1wP/AKG1fL3jj/kf/Ef/AGFLn/0a1fTfwe/5JTof+5L/AOjnr5k8cf8AI/8AiP8A7Clz/wCjWojuwnsjBooorQzCvpex/wCTZ2/7Bcv/AKE1fNFfS9j/AMmzt/2C5f8A0JqiXQuHU+eNE1zUfDurQ6npdy1vdQn5WHQjuCO4PpX1L8PPifpvji2W3kC2msxrmW1LcPjq0ZPUe3Ue/U/JVS29xPaXEdxbTSQzxMGSSNirKR0II6GnKNxRk0fSPxM+Dlt4gWbWPD0cdtq3LyQD5Y7k9/ZXPr0Pfrmvm2eCa1uJLe4ieKaJikkbqVZWBwQQehr6O+GHxii19oND8ROkOqthILnGEuT2B7K5/I9sHANf45+AYr7TH8V6fGqXlqoF4qj/AF0XQN/vLx/wH/dFSm07MqSTV0Z37Nv/ADM3/br/AO1qh0q2juP2orsyKGEUkkgBGeRBgflnP4VN+zb/AMzN/wBuv/taq+m3SWv7UVyJGCrNLJFk+pg4/MgD8aHuwWyJv2kJ8yeHLcBgALhyccHPlgfjwfzrwivoP9o6wkk0nQdQH+qgnlhb6uqkf+izXz5VQ2JnuFFFFUSFFFFAHpXwQ8Nf2748jvpY91ppS/aGJHHmdIx9c5b/AIBWV8VvEf8AwkvxA1C4jfda2x+yW+DkbUyCR7Ftx/GvbPhRoFt4Y+Ga3OoXSWE+r5me4aRUZFZcRgM3GQvzDPdjWD/wp34a/wDQ13X/AIMbb/4io5le5pyu1jnf2fvEf2HxNd6FM2ItRi8yIH/nrGCcfiu7/vkV2Hx/8M/2h4ZttfgTM+nPslI7wuQPxw23/vo0mkfDH4faJrFnqln4suBcWkyzR7tQt8Eg5wcJ0PQ+1eqXtpZ67o1xaSlZrK9gaNmRgQyMMZB+h4NS3rdFJaWZ8N0Vf1vSbjQdcvdKuhia0maJjjAbB4I9iMEexqhWpiFFFFAHt37OJ/4muvDt5EX/AKE1H7R3/IW0H/rhL/6EtH7OP/IW17/rhF/6E1H7R3/IW0H/AK4S/wDoS1n9s0+weI13nwy+IV54M12CGad20W4kC3MDHKpnjzFHYjvjqBj0xwdFaNXITsfWHxi8MW/iHwDeXexTeabG11BL3CqMuM+hUHj1ArTsv+SP2/8A2AF/9J6zte1P7H8CZru8J8yXQ0ibccEvLEEH47mrZ0Oa0t/hhps1+M2cejRPOME5jEILcDrxmseht1PjSivfYvEXwPhJK6VGc/37ORv55q/Ya98Er25SJbLToJGYKv2ixZVJPqxXaB9SBWnN5GfL5nzs0MqRxyPG6xyZ2MVIDYODg9+a+l/2fP8Akntz/wBhKT/0XHXn/wAffs9t4n0fT7OKKGzg00PFFCoVFDSP90DgD5R0r0H9n3/kntz/ANhGT/0COlJ3iOKtKxx3jn4NeK9W8X6nqunrZz295cNKg8/ayg9iGA/QmuesPgZ42ubyOK5soLOFmAeaS4Rwo7nCkk1q+Nviz4z0fxrrGnWOqJFa21y8cSfZom2qOnJXJrofhb8Y77VtbGi+KLiJ3uji1ugix4f/AJ5sBgc9j68c5GD3kg91sd458UWnwr8KW3gnw3uGoSQFprojDIG6yZ7uxzj+6B7Cvn6vrP4qfD+PxtoHm2iKNZs1LWz9PMHeMn0PbPQ+gJr5OlikhleKVGjkRirowwVI4II7GiFrCmncbRRRVkBXqHwD/wCSkf8AblL/ADWvL69Q+Af/ACUj/tyl/mtKWxUdw+Pn/JSP+3KL+bV1P7Nv/Mzf9uv/ALWrlvj5/wAlI/7cov5tXU/s2/8AMzf9uv8A7WqX8BS+My/2iv8AkadI/wCvI/8AoZrxqvZf2iv+Rp0j/ryP/oZrxqnHYmW4UUUVRIUUUUAfVvwQtI7b4W6fKgG65lmlfjuJGT+SCvl3Vblr3WL26fO+a4kkbPqWJ/rX0/8AA29S7+F9lCuM2k80LfUuZP5OK+bfFenvpPi7WLBySYLyVASMbhuOD+IwfxqI7s0lsjHoooqzMKKKKAPr/wCFP/JL9B/64H/0Nq+VPEn/ACNOr/8AX7N/6Ga+q/hT/wAkv0H/AK4H/wBDavlTxJ/yNOr/APX7N/6GazjuzSeyMuiiitDMK+jv+bX/APtx/wDa1fONfR3/ADa//wBuP/tapl0Lh1O00u1XR/hHBDbgRmHRt2R/f8rcW/FiTXx7X2pYL/bvgG2VSF+36WoB7DfEP8a+LXRo3ZHBDKcEHsaUOo59BtFFFWZhRRRQB9m+FXXX/hxpX2nLC702OObdyWzHtY/jzXjH7O6lfFesKeoswD/32K9Y+GrjT/hRos1ydiR2ZmY+i5Zs/lXk/wCzuxfxZrLHq1mD/wCPislszZ7o634wfDfXvGeq2F/o/wBldbe3MTxyy7GJ3E8cYxz615f/AMKR8eeZs/sqHb/f+1xY/wDQs/pXofxk+IXiXwl4msbHRb5LaCSzEzgwI5LF2HVgeyiuV8J/HTxBba9APEdyl5pkhCTYgRGiB/jXYBnHcc5Ge9Nc1tCXy31Owtrew+BPgWS5n8u98Qai21cA7GcDhQeuxc5PQsT24x8/apqd3rOp3Oo38zTXVw5kkdu5P8h2A7CvsjxL4f0zxv4Xl0+4ZJLa5QSQXEeG2NjKSKfx/EEjoa+P/EGg33hnXLrSNRj2XFu+0kfdcdmU9wRyKcHcJq3ofQ/7Pn/JPbn/ALCUn/ouOvDviR/yUjxD/wBfsn869x/Z8/5J7c/9hKT/ANFx1U8Ra18IbbxPfrrGnLJqiTkXLG3kYF+/saSdpMbV4o+cKekMskckiRuyRAGRlUkICcAk9uSB+NfQMfif4IySBW0y1jB/ibTnwPyBNL8T38N2/wAHxN4UhsUsNQvIUZ7OMLvwGfDd8gr0PIqubyJ5fM+eqKKKogKt6X/yFrL/AK7p/wChCqlW9L/5C1l/13T/ANCFAH1p8Vv+SX69/wBcB/6GtfIFfX/xW/5Jfr3/AFwH/oa18gVENjSpuFeufA3xtPpXiJPDl3MW0/UCRCGbiKbGRj2bpj1x715HV7Rrx9P1zT72Ntr29zHKpHYqwP8ASqauiE7M+mvjb4Yi1zwJPqCR5vdL/wBIjYDJMfAkX6Y+b/gIqD4Cf8k3/wC32X+S13HixUfwbriSnEbafOGPoPLbNcP8BP8Akm//AG+y/wAlrL7Jtb3jwDx9/wAlC8Rf9hKf/wBGGudr6L1rXfg9B4k1D+09NWTUo7mRblmtpHBlDEMfQ85qGLxN8EJH2tptpEP7z6dJj9FJq+byM3HzPn1YZWheZYnMSEK7hTtUnOAT2JwfyNem/AP/AJKR/wBuUv8ANa6/4wN4ftvhZpg8NRWUdje6gkimzQKsgWN8k46kHAOeePauQ+Af/JSP+3KX+a027xBK0g+Pn/JSP+3KL+bV5fXqHx8/5KR/25RfzavL6cdhS3CiiimSdT8N/wDkpHh7/r9j/nX0v8SvCSeMvC6aa+pxafsuVnWWVNykhWG3qMfe/Svmj4b/APJSPD3/AF+x/wA69x/aD/5J7bf9hKP/ANFyVnL4kaR+FnLWn7Oks2Hl8UQ+UeQ0NoX3fjvH9a6Txb4R1/wv8N08O+B7Qz20m9tQmVx9plyOcLgZyOOMnAAx3r5tjmlhbdFI6N6qxBr2D4P/ABQvbDV7fw7rV08+n3TCO2llbLQSHoMn+EnjHY46DNNpgmtjx50aN2R1KupwysMEH0NCI0kixopZ2ICqBkkntX0N8cvANvdaVJ4r0+FY7y3x9tVB/rozgBz/ALS8c+nXoK88+C3hr+3/AB/b3MqbrXTB9qkJHBcHEY+u75v+AmmpaXJcdbHcfEUp4A+Dek+EoCFvL7C3BXvjDynP++VX6HFeF6ffT6ZqVrf2rbLi2lWaNvRlOR+or6f8beDfBnjPWUvNY8TSQT28fkCCG+gRUwSTwyk5yTn6e1c1/wAKd+Gv/Q13P/gxtv8A4ipUkkVKLbPV7Waw8YeEo5WTfY6pZ/MmeQrryufUZI+or4113SLjQNevtJuh++tJmiJxjdg8MPYjBHsa+vPBWnaLoOiJomi6x/aEFuWdd9xHK6Bjkj5AOMknp3rx/wDaE8M/ZtUsfEsEeI7pfs1yR/z0UZQn3K5H/AKIOzsOaurk37OFmrX3iC9P3o44Yl+jFyf/AEAVR8PeLzo/7QermeTFpqF/LYSkngYfbG34MqjPYE11X7O1mI/CWq3vea+8r8ERT/7Oa+er67e71S5vNxDzTNLkccliadrtivZI9x/aF8MArp/ie3Tkf6JdY/Eo3/oQJ/3RXgtfWuiXdt8UvhP5Vy6+bd2xt7k4z5dwv8WP94K4HuK+X7Pw9f3nimLw6I9l+919kZW/gfdtOfYck/SiL0sxTWt0e0fBywt/CPgDWPG+ooB5qN5OTgmKPsD6s/H/AAEVhfA/XJ734palcXshe41K1mdz0Bk3q/T6Bq1/jhq1voPhrRfA+mnbEkSSTDPPloNqA+uSCx91HrXAfCC8Fl8UtFdj8sjyQn33Rso/Uii102O9mkdn+0ZYmPXdEv8AtNbSQ/8AfDA/+1Kf+zj/AMhbXv8ArhF/6E1bv7Rdj5nhnR7/AP54XjQ/99oT/wC06wv2cf8AkLa9/wBcIv8A0JqX2A+2db8TvhgPG3iS01BNetbGRLVbfyJo8lsO7Bgdw67iMY7fli6R+zrbQXcE2q681zCjBpLeG22bwD03licH6f41zH7Q/wDyP9h/2C4//RsteXWuoXtjKslpeTwOhBVopCpBHTpTSdtwbV9j2D45WfiyS6hMunLF4YsgFtTaHdGvAG6QADaegGRgdATyT4tX1H8JPiCfG2jz6Xq+yTVbRP3pYDFzEeN2PUZww6cj1wPH/i/4Gj8HeJ1lsY9ml6gDJAv/ADzYY3p9BkEezY7URfQUl1R7Pp//ACbw/wD2L03/AKJavlWvqrT/APk3h/8AsXpv/RLV8q0Q6hPofSnwHmNv8MNQnABMd9M4B74ijNcv8IPiubBofDXiK5/0M4Szu5D/AKk9o3P9z0P8PTp93pPgh/ySfVv+vu4/9FJXzfQldsbdkj7U8W+E9N8ZaFJpepIcE7opl+9C/Zh/h3FfI/izwrqPg/XptK1GP5l+aKUA7Jk7Mvt/I5FevfB74rbvs/hfxBOowBHY3TnGewiY/wAj+HpXqfjbwZp3jfQn0+9ASZctbXIXLQP6j1B7juPcAiU3F2Y2lJXR8ZV9B/Dv/k3jxH/1wv8A/wBE14l4k8Oal4U1ubStUh8uePkMOVkU9HU9wf8A6xwQRXtvw7/5N48R/wDXC/8A/RNXLYmO5558FP8Akq2k/wC5P/6Jeul/aK/5GnSP+vI/+hmua+Cn/JVtJ/3J/wD0S9dL+0V/yNOkf9eR/wDQzS+0C+A8aoooqyAooooAKKKKACiiigAooooAKKKKACiiigAooooAKKKKACiiigAooooAKKKKACiiigAooooAKKK2fD2lW+qnVPtDSqLTT5bpPLIGWXGAcg8c0N2GlcxqfHNLErrHK6BxtcKxG4eh9a9n8MfCTw7q8d015casvkz+UDDLGP4FbnMZ5yxroV+BPg4uE+2a+Cf+msX/AMbqeZFcjPnSivoe6+BnhCC2ldL7XS6oSMzREZAzz+7rx/UvDdtZeE49VVp/PdrUbWYFcSrOT2B/5ZLjnufwOZCcHa5zFFFFUSFFFFAH1f8ADdzofwUsLplAMNnPdHPf5ncZ/DFfKBOTk9a+sNZc6F8BZEKhWj0OO3IxjDPGqH05y1fJ9RDqXPojv/g94p/4Rrx3bJM+2y1HFrNk8KSfkb8Gxz2BNetfHnwsdX8Jw6zbxbrrTZPm2jlonIBHqcNtPsN1fMwODkda+w/hv4nXxh4Fsr2ZhJdIv2a8B5zIowSf94Yb/gVEtHccNVY5LWHHwr+B0djGRHqlzH5OV6+fKCXOR/dG4A/7K18016p8d/E/9seMk0mBw1rpSeWcHIMzYL/kAq+xBryunFaEyetj1b9n+8W3+IM8DH/j5sJEUf7QZG/kprt/2irISeFNJvu8F6YvwdCf/ZBXlPwgvFsvilojsflkeSI/Vo2UfqRXuvxvshd/C+/l72s0Mw/77Cfyc1L+IpaxZa+DUqyfCnRdpBKiZWGeh85//wBf4181+PYzF8QvESkEE6lcNz7yE/1r2j9nnXrebw/qGgs+Lu3nNyinvEwUcfRhz/vCuJ+OfhW80vxnLrixM2n6ltIkVThJQoVkJ9Tt3D1ycdDQtJMJaxR5XRRRWhmFfU2gaDe6z8BLHRrd1gubyxCqz9ArvnJ9tpr5s8P6Df8AiXW7bStOiMlxO4GccIvdm9AOpr6suNRtdF8S+D/CFm+WSN3ZQeVhit3Rd31OMf7pqJmkEfIToY3ZGGGUkGm13nxY8HXHhbxldypA40y+kM9tLt+X5uWTPqpyMdcYPeuDqk7kNWFVmR1dGKspyCDgg19l+E77/hLfh5p1zqC7zfWXl3IOPnOCjn05wTj3r5D0XRNQ8Q6rDpml2z3F1McKq9AO5J7Adya+qdbv7P4Y/C1YllHmWlqLW2xwZZyuAQP97LH0ANTMuHc4D9nBdj+KFPVTaj/0dXBfEPUZ9I+Mup6lasFuLW9jmjJ6blVSM+3Fd5+zcDjxMccH7Lz/AN/a85+LClfijrwYEHzlPI7FFoXxMT+FH0bqlrp3xT+GzLayqsd/CJIHbkwyqcgH3DAqcds18lanpl7o2pT6fqNs9vdwNtkjcYIP9QeoPcV2Pw2+JV54E1BopVe50e4bM9uD8ynpvTP8Xt0I/Aj3PVdA8FfGDSY76C5WSeNNqXVuwWaHvtdT2z2YeuCM5pfD6Dfvep8oUV6prvwF8VabIzaW1tqsGTgxuIpMe6ucfkxrkH+HnjGOUxN4Z1UsDjK2zMPzAxV3RHK0c1XYeGPAV/rWt+GoZ1As9YZ5AVb5hDGxEhPpwDj14re8K/BHxNrF9C2r2x0vT8gyPIy+aw7hUGSD7tgfXpXuiaXpXhq9u9c2CGx0bSVsokA5RFzI+PXI8seuQfWpcuxUY9zyH4/+Iln1ux8M2pVbbTohLKiDAEjD5RjpwmMf75rxur2s6rPrmt3uqXWPOu5mmcDoMnOB7DoPpVGqSsiW7u4V9K/AHxJ/aXhK40SaTM+mS5jB6mJySPrht30yK+aq7b4UeJP+Ea+IFhNI+21uz9kuOcDa5GCfo20/QGlJXQ4uzOz/AGg/DP2XWLLxJBHiK8X7PcED/lqo+Uk+pUY/4BXi1fZnj7w2PFfgrUtKVQbho/Mt89pV5XntkjGfQmvjWSN4ZXjkRkkQlWVhgqR1BFKDuhzVmNoooqyD279nH/kLa9/1wi/9Caj9o7/kLaD/ANcJf/Qlo/Zx/wCQtr3/AFwi/wDQmroPjXc+FYNS0geI9P1K5YwyGJrOZU2jK5BBHNZ/aNfsHzjXUeBPBd9418QwWUEUgs0dWu7gD5Yo+/P944IA7n2BrXh8QfDewk3weDdQvyOVF7qJQfkgx+eetRa98VNb1TT20rTIbbQ9IKlTaaegTcD13N1OehxgHuDV6kWXU6f41ePrTVWg8LaJIj6dZsGnljOVeRRhUU91Ud+5+nPrf/NEf+5c/wDbavkOvr+WMxfBd4yQSnh4qSPa3qJK1i4u7bPkCiiitDIvanrF/rH2P7dOZfsdqlpBlQNkSZ2rx1xk9a+k/gJ/yTf/ALfZf5LXy+FLZwCcDJxX1B8BP+Sb/wDb7L/JaiexcNzwf4kf8lI8Q/8AX7J/OuXBKkEEgjkEV1HxI/5KR4h/6/ZP51y1UtiXufU3wh+Ig8X6MdN1GXOtWSDeSebiPoJPqOA3vg98Dkvjj8Ov9Z4u0mD0/tGJB+UoH6N+B/vGvFdF1i98P6xa6rp0xiurZ96N2PqD6gjII7g19geEfFGneOfDEeoQKhWRTFdWz4by3x8yMO4549QRUNcrujRPmVmfGFFd/wDFX4fyeCtf860jY6NeMWtn6+WepjJ9R2z1HqQa4CrTuZtWCvUPgH/yUj/tyl/mteX16n8AInk+I0jKMiOwlZvYbkH8yKJbDjuJ8fo3j+I0bMMCSwiZeeo3OP5g10/7Nv8AzM3/AG6/+1qwP2h/+R/sP+wXH/6Nlrf/AGbf+Zm/7df/AGtUv4Cl8Zl/tFf8jTpH/Xkf/QzXjVezftFqw8TaO207TZsAccEhz/iK8Zpx2JluFFFXf7Jv/wCxf7Y+zN/Z/wBo+y+fkY83bu2+ucc1RJSooooA9j+AXi1NM1y58O3cu2DUMSW5Y8CZRyP+BL+qgd60fjz4GuDer4t0+FpInQR34QZKFRhZD7YAU+mB614bHI8UiyRsyOpDKynBBHQg19F/D34zadrNnHo/iuSK3vdvli5lAENwMY+fPCse+eD7ZxUNNO6Li01ZnzlRX0V4s+Aem6m73vhi8Wwkk+b7NLloDn+6wyVH/fQ9MV5Zqnwj8b6Uzb9DluYwSBJaMs273Cqdw/ECmpJicWjiK0ND0a78Q63aaTYKrXN1JsTccAdyT7AAk/Stm0+G3jS9mEUXhrUVYnGZojEPzfAr17wR8OZPh1oeqeLdbkjOq29lK8EKMGWABSevQuenHHPfPA5JAotnafCOUS/C3RDxlEkjOD3WVx/SvmLxvALbx54ghVdqrqNxtHoPMbH6V7h+z5r0Fz4ZvdCeX/S7Sczoh7xOByPowOf94etcB8b/AArdaP41n1hYidP1MiRJFX5Vk2gMpPqSN3uD7GpjpJlS1imeYUUUVoZhX0dqg/s39mKJXOGksICA3fzJVPH4NmvBfDvh+/8AE+uW2ladC0k0zAMwUlY1yAXbHRRnk17T8d9WtdI8MaL4PsnxgJI6Z5WGNdiA/U5/74qZbpFx0TZ1/wAFNfTWvh3a2zPm501jayAnnaOUOPTaQP8AgJrw74ueGG8NePr3ZGVs78m7tz2+Y/Mv4Nnj0x61V+G/jmbwL4kF0ytLp9wBFeQqeSueGA6bl5I9iRxnNfQ/jDwzpHxT8GxSWF5C74Mtheryqt0Knvg4wR1BHTIxU/Cx/FE+R6K1de8N6v4Y1BrLWLGW1mGdpYfLIPVW6MPcVlVoZhVzSdLuta1e00yyjMlzdSrFGvuT1PoB1J7AUzT9OvdVvY7PT7WW5uZDhIokLMfwFfRXgDwHp3ww0ifxP4qubeO/2YLFty2yn+Fcfec9DjPoO5KbsVGNzW+Jmr23gf4Vf2VbvmWa2XTLVT1K7NrN+CA8+pHrXBfs5Rqdb1yQj51to1B9ixz/ACFcF8RPHNz468RNdkPFYQZjs4GP3Ezyx/2mwCfwHOK779nE/wDE314YP+oi5/4E1Ra0Sr3kUP2iP+R303/sGr/6MkryGvXv2iP+R303/sGr/wCjJK8hqo7Ey3Pcfgf8Rfs8sfhLVph5Ujf8S+Vz91j/AMsifQ/w+/HcAd38Wvh6vjPQ/tljGv8AbVkhMB6GZOpjJ/VfQ+mSa+VFZkYMpKsDkEHBBr6p+EnxEXxjoosL+Uf21ZIBLk8zp0Eg9+gPvz3xUyVndFRd1ZlH9n9WTwBdo6lWXUpQQRgg7I68M+JH/JSPEP8A1+yfzr69sdMtNNkvHtIViN3cG5mC8BpCqqWx77QT6nJ718hfEj/kpHiH/r9k/nRF3YTVkkctV0aterob6MJv9Ae5W6MW0f6wKVBz16E8VSoAycDrWhmFFKylWKsCCDgg9qSgAq3pf/IWsv8Arun/AKEKqVq+Gbf7Z4r0e2C7vOvoY9pOM5cDFAH1V8Vv+SX69/1wH/oa18gV9p+NtLm1nwRrWnW0fmXE9pIIk4+ZwMqOe5IFfF8sUlvM8M0bxyxsVdHGGUjqCD0NRDY0qbjK1vC+nNq/ivSdPVd32i7ijbjopYZP4DJrPtbS5vrmO2tLeW4uJDhIoULsx9ABya+g/hR8Nj4Qjk8V+KHjtLpIm8mKVwFtkI5d26BiMjHYE55OBUnZExV2dl8WtbXQ/htqz7gJbuP7HED/ABGTg49wu4/hWL8BP+Sb/wDb7L/Ja8g+LHxBHjbXUhsSw0iyJW3yMGVj96Qj3xgA9B6EkV7H8B4mj+GkTEjEl3Kwx6ZA/pWbVolp3kfPHjj/AJH/AMR/9hS5/wDRrVg1veOP+R/8R/8AYUuf/RrVg1otjN7l5tXvW0OPRmmzYR3DXKxbRxIVCk569AOOlehfAP8A5KR/25S/zWvMFUswVQSScADvXqXwBid/iNIVXiOwlZ/YbkH8yKJbDjuT/tDAD4gWJAAzpcZPv+9lryWvWv2h/wDkf7D/ALBcf/o2WvJaI7BLcKKKKZJ1Pw3/AOSkeHv+v2P+de4/tB/8k9tv+wlH/wCi5K8P+GiM/wASvD4UEn7Yh49Byf0r3T4/wyS/DmN0UlYr+J3PoNrrn82H51EviRpH4WfMNKrFWDKSGByCO1JVnTtOvNW1CCwsLd7i6nYJHEgyWP8Anv2qzM+xFnPiH4aCe5ODqOj75Tj/AJ6Q5P8AOvNPCAX4b/A698Qyjy9S1NfMh3DDZb5YR7gAmT6E16RNYjTPBem+GPND3E9tHpiMvUgR7ZHH+6iu3PoB3rx34/6/GdQ03wrZkJbWEYmljThQ5GEXH+ynP0eso66G0tNTxhmLMWYkknJJ70lFFamJ1/wy8S/8It48069kk2WsrfZrk5wPLfgk+wO1v+A19QeOvDa+K/Buo6TtBmkj325OOJV5Xk9MkYPsTXxhX2D8L/Ev/CUeAdPvJH3XUC/Zbk5yfMQAZPuRtb/gVZzXU0g+hy3w1ifQ/gTe3zApIYr25IIwVKbl5H/bOvmevs7xNpcEvg3VtGtZ4bOS9t7hYg8gQF5NzH8CzHP1r491TTLrRtSn0+9VFuIDtcJIsg6Z4ZSQeD604O9wmrWPUvgH4q/szxLP4fuJMW2pLuhBPCzKP/ZlyPchRXra+BbDT/iZe+OJZIo4fsedp48uXG15PQDYPzZjXybZXk+n31ve2shjuLeRZYnHVWU5B/MV7/8AET4n2Wo/Ca1bTriMX2tKIZYUbLQKP9aCO393nqGyKJLXQItW1PFvGfiKTxV4u1HWHJ2TynyVP8MY4Qf98gZ981H4RvF0/wAZaJeOSEhv4HbH90OM/pmsalVijBlOCDkGrsRfqfVXxxsRd/C+9l72k8Mw/wC+wn8nNcF+zj/yFte/64Rf+hNXqvjdI9d+FesSoPkm01rlAfZfMH8hXl/7N8G678RT7vuJbpjHXJkP/sv61kvhZq/iRjftD/8AI/2H/YLj/wDRsteS165+0OpHj3T2wdp0xAD7iWX/ABFeR1pHYzludv8ACPU30v4m6Oys2y4ka2dQcbg6kDP/AALafwr2D9oWFH8B2UxA8yPUUCnvgxyZH6D8q8o+Dvhq517x/Y3KxP8AY9NkF1PKOilclB9SwHHpn0rtv2hvEsUjad4agcM8Tfa7kDB2nBVB7HBY49CtS/iKXws6/RpWm/ZzkZgARoVyvHoI3A/lXy1X1Po1u8X7OzxHlm0G4YdvvRuR/OvliiPUU+h9IfBD/kk+rf8AX3cf+ikr5vr6Q+CH/JJ9W/6+7j/0UlfN9OO7CWyCvof4P/Fb+01g8M6/N/pqgJZ3bt/rwOiMT/H6H+Lp1+988UqsVYMpIIOQR2ptXJTsfYvj3wJp/jnRGtbhVivogTaXQHMbeh9VPcf1ArjfDGhaj4c+B/irTNUt2guoYb8EHow8nhlPcHsaPhF8VF8Qww+H9cmP9rxriCdz/wAfSgdCf74H54z1zXf+OP8AkQPEf/YLuf8A0U1ZarQ20eqPmz4Kf8lW0n/cn/8ARL10v7RX/I06R/15H/0M1zfwTVm+KulkDIVJyfYeUw/rXS/tFg/8JPo7YODZkA/8DNX9ozXwHjNFFFWQFFFFABRRRQAUUUUAFFFFABRRRQAUUUUAFFFFABRRRQAUUUUAFFFFABRRRQAUUUUAFFFFABXR+EjhNfx/0CJv/QkrnK19Eu/sltrJB+aSwaJffMkf9M0pbFR3R9NeA7aS4ttY2SKpF+eQOD+7Suu/s6bIP2k8Dv614V8I9V1WbTtUS0KxW8oUyTHcgjYDkj5jz0GeOld3D4i1BY18ufULhF4aeMgq2O4BBzXnSxajN04pu2+36neqCcFOUkrnaalayx6ZdyvNuxC5PHtXzR4jOfh8gH8Emmjr/wBMbo/1r2jxDrmpnwLqmo6bqBm8u3YkSomBxzk4r5kn1vULiwfTZp91uGiYrlWGY1dUww7AO3HvWuGrqtqk1Z21MasORWvcoUUUV2nIFS20DXN3Dbr96V1QfUnFRV1Xw30efW/iFotvFEZEiukuJuOFjQhmJ9Bxj6kDvQxo+gPjbcpY/Cu8t0AVZ5YYFA7AOGwPwSvlWvpf9oVZ28B2XloTCuoI0rD+H5HA/DJ/lXzRUQ2KnuFdx8OviNdeAbi/22/2q1u4v9SWwFlUHY305II9D7CuHoq2rkp2Jbq5mvbua7uZDJPPI0kjnqzMck/maioooEbfg24+yeN9BuOcR6hAxA6keYuf0r6x+IViNR+Hmv2/JP2GWRQBnLIu8D81FfIehalFo+u2WpTWaXiWsqy+Q7lQ5HI5HPXB/CvaD+0gGBB8JAg8EHUev/kKokm3oaRaS1PGND1zUPDurwapplwYbqE5Vh0I7qR3B7ivpLw18UvCfjzSTpmura2d1MNktneEeVKfVGPB9gcEHpnrXgHi3X9E164im0fwvBobAsZvKuWkEhOMYXAVQOeg71zdNq5KlY+lNb/Z+8OahKZtJvrrTCxz5f8Ar4x9ASG/NjVPT/2ddHgbdqWu3lyo5xBEsP553V4BBqF7a4+z3lxDg5HlysuD68GpbjW9Vu4jFc6nezRnqslwzD8iaVn3HzR7Hv2peNPAfwr0+fT/AApa295qrrhvJcyAMO8suTnHJ2qevHy5zXlHhz4hXdh8SY/FuseZeuzOJ1QgHaylQFzwAuRge2PeuKopqKE5M+rP+Fl/DjxZpps9SvrYwyDLW2oQFdpHuRtz7g1zdz4K+DAuDdnW7FIs5+zxasrL+QYt+tfO9FLltsPnvuj6OHxN+GvgTTntvC1n9plPVLWJl3Htvlk5I9/mrxTxl411bxvq5vdRk2xJkW9sh+SFT2HqT3J5P0AA5yiqUUhOTZ6R4P8Ai2/gvTzZ6b4csQkjB53Msm+VsYySScfTGOvrWP438a2XjS5N83h6Gx1JivmXUVw7eYoGACp46Y568Vx9FFluK7tYKsWN/eaZdpdWF3Pa3CfdlgkKMPxFV6KYj0LTvjX44sEVH1KK7RRgC5gVj+YAJ/E1sf8ADQ/i3/oHaJ/34l/+OV5LRS5UVzM9Wj+MnxB8Sanb6dpRtILq5cRxpa2wPJ/3y2B3J7c12fxo1Gfw38ONL8OfaZLi4vm23FxIxLSiPDOxz3Lsp+mRXA+DfiL4a8FkXFl4Qll1Bowj3U2obm6c7R5eFBP4+9T+Ofipo3jrTY4L7wxPHc24c2s6ah/q2YDqPL+YZCkj26iptrsVfTc8toooqzMKmtGtku4mvI5pLcNmRIZAjkezEEA/gahooA+gk/aM09EVR4euzgYybpSf5V53408WeEPFUtzqFv4avLHVZuTLFdqI3f8AvOu0598YJ7nvXA0VKikU5NhRRRVEnt37OP8AyFte/wCuEX/oTUftHf8AIW0H/rhL/wChLTv2cUY6nr7hTtEMIJ7Aktj+R/Kk/aOB/tXQDg4MEwz/AMCWs/tmn2DxCiiitDMfFE80yRRqWkdgqqOpJ4Ar7cvdJS68NXGjh9qS2bWobpgFCua+O/C/iWXwrqo1GDTtOvZlXEYvoTIsbZBDrgjDDHWu5m/aA8YyuGSHSohjG1LdiPry5qJJvYuLS3OJ1bwT4m0S4khv9Dvo9hI8xYWaNsdw4BBH0NUrfQNZvH2W2k387ZA2x2zscnp0Fd//AML88Z/9Q7/wHP8A8VR/wvzxn/1Dv/Ac/wDxVP3he6WdA8Far4W+HXi3xDrVpJZvcWAs7eCUYcq8i7mZeq8hcZ9/avVfglYvZ/DCwd12m5llmxnqCxAP5KK8T1j4zeLNb077FcNYLGZEkJW1DbipDAENlSMgHp2qGL4y+PIVVE1tAijaqCygAA9sJSabRSkkxnxfsJbD4n6x5kRRJ2SeNtuA6sg5HrzuBPqDXDV1XiD4i+JPFGnmy1i6t7mLcGDG0iV1wc/KwUEfhXK1S2Ie4V2Hw58c3HgfxIl1ln0+fEd5CP4kz94D+8vUfiO9cfRTeoJ2PtXW9I0jxz4Vks5mS4sbyMPDPGQdpxlZEPqP/rHgmvkPxT4Z1Dwjr0+k6jHiSM5SQD5ZUPR1PcH9DkHkGuk8AfFPV/A7C0K/bdIZiWtHbBQnqUbsfboee5zXpetfEH4X/ELTFtPEBvLJ4+YZZICJImPXaybx+B4OBxwKzScS21JHzvXceCfiN/wgyu9hoFlLdSqEmuZZH3uuc4HOFHToOcD0rP8AE2heGdMtlm0LxamrMzhTAbKSF1XnnJ4OOPTrXL1e5GqPQPG/xKtfHMCm+8NQRX0SbIbuO6fcgznBGMMPrXo37OmmTwaNrepuuIbqaKKMnuYwxJ+n7wD8D6V88g4Oa6+P4peNYYxHFr88aDoqxoAPw20nHSyGpa3Z9A/FP4cyePbCzayuYbfULNm8tpgdjq2MqSASOgI4Pf1rxSf4H+OomwmnW8wzjMd1GPx+Yisz/ha3jn/oYrn/AL5T/wCJqxH8Y/H0UYRfEDED+9awsfzKZpJSQ24s07D4D+NLuZVuYrKyQ/eeW4DY/BM5NbHxe0Sz8GeBvDHhi0cS4mmuJZSuGkcAAsRnjO/A68ADPFcuPjR4/Gf+J8D/ANucH/xFcvr/AIl1jxRfLe61fPdzquxWZVUKvoFUAD8BTs76heNtDKoooqiAooooA6DQvHHibw0oTSdZubeIHIhLB48/7jZX9K7K0+P3jK2j2yx6ZdHH3prdgf8AxxlFeW0UrJjTaPWJP2hPFzoVWx0ZCf4lgkyPzkIrlPEfxL8V+KbNrLU9TJs2ILW8Maxo2DkZwMsMgHBJ6VyVFFkHMzS0HXtQ8Nazb6rpkxiuYGyP7rDurDuD3FfSfhz4n+EfH2knTNbW2tLmZdk1lekeXIfVHPB7Y6MD9M18tUUONxqTR9Ka3+z74dvpWl0q/u9NLHPlkCaMfQEhvzY1U079nXRoG3anrl7cgc4gjWEfjndxXz/b6jfWmPs15cQ4OR5crLg/galuNa1W7iMVzqd7NGeqSzsw/Imps+4+aPY991Pxv4F+Fumz6d4Stba81RxgmJ/MXd6yy5yccnap65+7nNeBavq9/r2q3Gp6lcNcXc7bndv0AHYAcADoKo0VSVhOVwrovCvjfXvBt2ZtIvCkbnMttIN0Un1X19xg+9c7RTJPfLP496HqtoLXxT4ZLpgFvKCTxs3rsfGPzNNfxx8Gixl/4RgbvvbRp6AZ9Mbsf0rwWip5UVzs93uPjr4e0W2kg8J+FFg393SO3TPYlI87vzFeT+KPGmu+MLvz9YvWkRTmO3T5Yov91f6nJ96wKKaikDk2Fe8/s4WbBfEN8yMEJghR+xPzlh+q/nXg1drY/FnxrptrHbWWrRQW8f3Y47G3Vf0SiSurBFpO7O4/aL0+cavo2o+Uxt2gaAyBeAwbdgn6McD2NeJV3F98XPGWp2Utnfahb3NvKhVo5bKEjkYz93rXD0RTSsEmm7oK0dC1u+8Oa1a6tp0vl3Nu+5fRh3U+oIyD9azqnsbkWV9BdG3guBDIr+TOpaOTBztYAjIPfmmSfafhfXofFHhqw1q3jaJLqPd5bdVYEhh74IPPfrXz18W/h9rtt4zvtWstPub3T75/PElvGZDGxxuVwBxz0PQgjnOaLf4++JrWKCC30rQ4LaHAWGC3dF2j+EDfgD6V6Lo3x+8LX0Ua6nDeabMR85MfmxqfZl+Y/wDfIrNJxdzVtSVj5yXRtUeXyl028MmcbBA2c/TFeg/DT4aeINQ8Xabf6hpdzZabaTJcvJdRFPM2kMqqrfeyQPbGfx9A8Q/Fa0iguLnQPG+nyFELRWdzpMpZyB93zBgcnjlR15NcD/wvzxntYf8AEtyRgH7Ocj3HzU7tk2imcH4kuhfeKdXuxjE97NKMDA+Zyf61l0pJJJJyT1NJVkBXQ+GfFZ8LXEV3b6JpV3exSeZFc3iSuyHjGAJAvHUHGcnrXPUUAetr+0P4rz82m6KR7Qyj/wBqU24+N7alIH1bwdod8QODJHk5+rBq8mopcqK5meuL8er+xhaPRvDGj2AbqFViCfXC7a4bxN478R+LmA1fUpJIFOVt4wEiU/7o6n3OT71zlFCSQnJsK+ufg/aNZ/CzREePY7pJKeMEhpGYH/vkivlDTr0adqMF4bW2uhC4byLlN8b+zDIyPxr0k/H3xWlvHBbWOi2scYCosNs4AUDAABcgD6UpJsqDS1ZR+JXgHxFZeNdXvYtJvLmxu7p7iK4giMi4dt2Dtzggkjn0rh49G1SWTy49NvHf+6sDE/livQ/+F+eM/wDqHf8AgOf/AIqj/hfnjP8A6h3/AIDn/wCKoXMJ8pY+FPw216fxjYarqmmXNjp9i4uC1zGY2kccoFVhk/Ngk4xgdeRWN4U+Jg8HXd1dafoFlLc3LES3Msjl2TcWwOcL26DnAz0q7cfHbxjc2k9u509RNGYy6wEMue4+brXmdFm9wulseg+NviVa+ObdTfeGbeK+iQpBdx3T7kBOcEYAYex6fia8+ooppWE3cKKKKYj0X4USeF9G12DxDr+vxWstqziGz+zyOzErjcWCkAfMcDrkdq9svfin8N9SspbO+1i3ubaUYkiltJWVh7gpXydRUuNylKyse8XHhv4JalcedBrn2JQMmKK5ZVP/AH8Un8AauWvjH4VfDyzeXw5B/aOpEYDIjNI3HeVxhV9dv5Gvnutrw7f6DYTvLrmiz6oAVMccd55CjGchsKSc8dCOnvRyj5j6E+HV/qXiS41P4g+IV8iAQtb6fAM7IYF+aRlz1yQBu6na3bAr5y17WJ9f1++1a5z5t3M0pGc7QTwo9gMAfSvY/wDhoHTxp39nr4P22fleT5KXoVQmMbQBHwMcV4zq0+m3F+0mlWU1nakcQzT+cwPf5to4/D86IrUJNWKNFFFUQFen/Df4oab4C0m5tjpF5dT3MgeV/tShOMgbV28cHnk5/SvMKKTVxp2Pa/Enxl8MeLdM+wax4SuZ4Q29CLoKyN6qQMivH9TfT5NQlbS4LiCzOPLjuJRI445ywVR1z2/OqlFCVgbb3CiiimIKKKKAPsTwW0evfCvSIm4SfTFtn79E8tvT0NedfDHX/AvgDSruG68VQ3F9dyK0xS0mCoFBAUZTJ6nnjr04rrvghei7+F1hEOtrLNC3/fZf+TivmzxfZjT/ABnrdmowkN/Mi/7oc4/TFZpXbRq3ZJn0Nr3jL4S+LYkt9ZvrS62/cd7eZHT6OFBA9s4rk08LfBSNjdN4ikeIn/Um5OB+AXf+teF0VXLbqTz36HvmrfGDwt4T0htH8BaajnBxP5ZjiRiMbiGG6RuO+Og5NeJjVGuNZbUtWi/tJ5XZ5lmkZfNJ9WUg9fT0rPoppJEuTZ7Fb/H67h00ae/hjTzarEIVhSVlQRgbduDnjHFeWatdWN9qLS6dpq6dAwAFuJ2kCn/ebn86oUUJJA23ufSnwquND8L+BZtK1nxLoKXFzPJK0cepwtsVlVcEhsZ+U9M1896zpL6LqL2j3dldgcrNZ3KTRuMkZypOOnQ4PtWfRQlYbd1YKKKKZI+KWSCZJoZGjljYMjocMpHIII6GvfvD/wAUovFfw18QaPq8qprkWk3W1jgC6URN8w/2gOo/EdwPn6lBIOQSO3FJq407HYeCfHg8ETNdWeiWdxfOhjNzNI+4ITnAAOB0HOM8fWtfxl8U7bxvYpDqXhi3E8KuLe4S6cNEWAycAAEcDg+leb0UWW4XdrBRRRTEFFFFABRRRQAUUUUAFFFFABRRRQAUUUUAFFFFABRRRQAUUUUAFFFFABRRRQAUUUUAFFFFABWjpNvcXBvDbW5uHig84xgZ+VXUk/lWdXUeBNVTR9Yu5pYBNDLYy28i55Cvhcj35qZbFR3PbPh7oct78M4b2O1he6u1JVlcqVXkH2/AU2OQWrwwztJbtbjYYVUnefeum+HGoaTbeGdN0q2ugsiR7Y4JjiY45JK/4V2j2sEjh3hjZx/EVBNckqUZHVzs8l1bSb2b4b+IEhjdDcRPIIl+nSvCBoLw+Ak1tyqiTUfsix87iVQsxPHbIFfUnj/xJc+HdFkWx0SXUXdCWCEKiL0Jbv37Cvma81K9uPA/2RoWjtBqf2jGRhZHV+Oueg7jsfWihTlCTcne7v6EVGnHQ5miiiu05grrPDHxE1vwhYSW2kR2ETSMS1w1qrTEcfKW7jjoa5Oigd7HoVz8aPGN7bvb3U9jPA4w8ctlGyt9QRg15/I5lleQhQWJYhVCgZ9AOBTaKSSQNthRRRTEFFFFABRRRQAUUUUAFFFFABRRRQAUUUUAFFFFABRRRQAUUUUAFFFFABRRRQAUUUUAFFFFABRRRQAUAZOKKKAPpj4N+GW8FaNqNxrV5ZwXd86FoPtCN5SIGxuIOMncx4J4x3yBB8ZNGtfGml6dLpGtaVJeWDv+4e9jTzFfbnBLYyNo69s/j83UVPLrcvm0sPmhe3nkhk2742KNtYMMg4OCOCPcUyiiqICiiigAooooAKKKKACiiigAooooAKKKKACiiigAooooAKKKKACiiigAooooAKKKKACiiigAooooAKKKKACiiigAooooAKKKKACiiigAooooAKKKKACiiigAooooAKKKKACiiigAooooAKKKKACiiigAooooAKKKKACiiigAooooAKKKKACiiigAooooAKKKKACiiigAooooAKKKKACiiigAooooAKKKKAPoL4K+KvDvh7wPLbapr1jb3E168/kyOVZFKooByP8AYJ4zwRXD/FSw8O32v6h4g0TxNp1z9oKu9kgffvICnaQCrf3jkjvXmtFTy63K5tLBRRRVEhRRRQAUUUUAFFFFABRRRQAUUUUAFFFFABRRRQAUUUUAFFFFABRRRQAUUUUAFFFFABRRRQAUUUUAFFFFABRRRQAUUUUAFFFFABRRRQAUUUUAFdJ4F8Q2/hnxPFf3aSNBsMbmP7y5xzjv0rm6KmUVJWY07O6PsPw74qsNSs47uJ4bi3bhbmEDI9mHUGuqS4hkh81JUMeM7geK+KNC8Sar4buzcaZdtEW+/GeUkH+0vf69a9Gt/jYq6bsuNFdrvHJiudsbHjnBUkd+OfrXL7OrDRao3VSL30PctZ8QWVvbvKxt1hjGWuLjARR+NfPHxM8c6d4kRNP02IvHHOJXuioQOQGGFXHT5upx9O9cr4j8Xav4nn339wRCpzHbx8Rp9B3PucmsKtIUXfmm9SZ1Lq0Qoooro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5ZaTqWoo72On3d0qHDGCFnCn3wOKp16Z8L/+QfqHGf3q/wAqxxFX2VNzsdGFoe3qqne1zim8KeIlIDaBqgJ5GbOTn9KP+EU8R79n9garv/u/Y5M/yr3y4u3uJY3dVBjUKvHYU5r12v8A7YUQyBg2MccV5/8Aaf8AdPW/sV/zHgI8KeIyxUeH9VLDt9jkz/Kqt5pGp6dGsl9p13aox2q08DICfQEivoeK8eC7e4VE3Puz+PWvPPieANGtMDn7QP8A0Fq1o4/2k1C25hiMr9jSdRy2PLqKKK9E8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X+EOnzX9lqSwhcLKm5mOAMg15RXtXwLmjhsNZ8yQoTLHjCls8H0rkxyvQfy/M6sHUdOspR3O/PhecJlbmEt6YI/Ws270y7sxmWEhP768j866mXUWjVjFE0g/vyjywPz5x+FUzNLM4eViSBlt3yqo9vQe559K8VUbnsxx9SO+pjwaRcTAbykTEZCtuZv++QCRXn3xasZbPR7PzHVg1zxgMD91uuQK7q+8VCN3hsYY3UdZJQSD9Fzj88muA+KN3e3WgWJvTEG+07lWNNu0FT1r06GBnSlGpJWOHEZhKtCULnlNFFFeke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xfBaQx6bq+JXTM0Y+Q4J4PvXjtezfBKO4k0rWRbTxxyCaM4c43cN0rmxaTpNPy/M2ofxEenpEZmPRSeTLMeAB3wa5/X9RMymzstxtxzJNn5pT/hS6vPqYl8m/DRjpgDAb/gXeoUEcsYjQMzHgAEFv5UsNhPZWqyaf5F1K3tHyrQo6Lp63WoL5oBhiBkfHoO1ct8Wif7LtiwwWuc49PlNeqWelf2XYHzP+Pm4xlT/Ao5wa8w+MUZXTrFj1M2f0atKmIVatdbExp8lJ3PIaKKK2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2T4J3Cwadq4bbhpY+DHu7H3rxupI55oQRFLIgPXaxGayrU/aQcbl058krn1i97Gq4TDqT/q3UlfyOcU6HUliH7mzgjY8EooGK+T/tt3/wA/U3/fw0fbbv8A5+Zv+/hrkWCla3N/X3m7xCetj6ueUO5d97E9TivMPjM8T6LYsoIc3WMHsoQ4/qfxryD7dd/8/U//AH8NMkuJpgBLNI4HIDMTWlLCyhJS5iZ1uaNrEdFFFdh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aH4NvNd0tr+C6t40WUxbJN24kAHPAPrXN16x8PePBr4GSb2TP/fCULWSXdjWzOXPw8vx/y/Wn/j/+FJ/wr3Uf+fq2P/fX+FekBjnGKn+x3Sx+Z9nkCepWuz2ECOZnlj+AtTQ8yw/hmkuvAeo2mjz6nJcW4iiBJTLbjj04r01jwQc1DrOW8CamCOVik5P0rlxcVSgpR7o1ornbT7Hh1FFFS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rfD1mXwkSh5F6/Xt8i15TXqvw8G/wjJH63b/APoC0Je/G/cabSdjs9Pu5Z5HSdjlBldqir63X7sEu+PcDrWAGaF1lUfMODkcH61prqcT2+xbUB+53cflXTVw93eKCFXTUbfXckEqiJl+YfNuUcVka9K0/gfU3bAYxvnHfip5GMjsXzk+1VdZQ/8ACD6kM4AikP6Vz46moUo97o0oS5pP0Z4hRRRSMgooooAKKKKACiiigAooooAKKKKACiiigAooooAKKKKACiiigAooooAKKKKACiiigAooooAKKKKACiiigAooooAKKmtLWe+vILO1jMtxPIsUUa9WZjgAfUmvS9f0Dwj8Nkt9P1awk8Ra/LEJZk+0tBb2+egG35mP16jnjOKTY0jy6ivTYV+HvijwnrFwmkzaBrOnW5uEWC5eWO4HCgfPnHzMoI4PIIJ5x5lQmDVgooopiCiiigAooooAKKK1dL8M61rNld3thp081paRvJPcY2xxhF3NljgZxzjOfagDKooooAKKKKACiiigAq3DpeoXFo93DY3MlsgJeZIWKLjk5YDAxVSvc/Absn7O3ioqxB8y5GQexijBFJuw0rnhlFdD4IXw83i2yHiliNI+fzfvYztO3Oz5sbsdPx4zUfjJdBXxZfr4ZLHRwy/Z927+6N2N3ON27Ge1O4W0uYVFFFAgooooAKKKKACrUOmX9xaSXUFjcy20ed8yRMyLgZOSBgYHNVa90+Hdw0X7PXi5gAcPdR8+jQRg/wDoRpN2Glc8LoqW28n7VD9pLiDePM2fe255x74rtPiUngVLzTv+EJYmMxN9qAMhXPG3/Wc7sZz+HfNMLHDUUUUCLUOmX9xaSXUFjcy20ed8yRMyLgZOSBgYHNVa93+Hk4g/Z68WOBu5u0Iz03QIP65rwikncbVgooopiCiiigAoruvhongV7vUf+E2dggiX7KCZAmed/wDq+d2NuPx74ribjyRcy/Zy5h3nyy/3tueM++KVx2I6KKKYgopyI8sixxozuxCqqjJJPQAVo6x4e1bw+bZdWsZbN7mPzY45hhyucZK9V5B4ODQBmUV1HgPxXD4Q8Qm+utNh1C0mha3nhkUE7GIyVzxnjoeCCR3yN7xp4W0XUrCXxb4ImWbS8hr2wxiWxY99nUJn8B2JHRX1HbQ85ooopiCiiigAooooAKKKKACiiigAooooAKKKKACiitW58Na1ZaFFrd1p08GnTSLFFPKu0SMylhtB5IIUnIGPegDKooooAKKKKACiiigAooooAKKKKACiiigAooooAKKKKALUOmX9xaSXUFjcy20ed8yRMyLgZOSBgYHNVa918ASvD+zv4rZDgl7pfwMSA/oTXhVJO42rBRRRTEWLSxu7+Ux2drPcyKNxWGMuQPXA7VDLFJDK8UqNHIjFXRhgqR1BHY16z+zwx/4T2/XsdMc/+RYq898XzfafGuvThdok1G4fGemZGNK+th20uY1FFFMQUUUUAFFFFABRRRQAUUUUAFFFFABRRRQAUUVPZ2V1qN3HaWVtLc3MpwkUKF2Y+wHJoAgoq9q+j6hoOovp+p2zW12iqzxMQSoZQwzgnsRx2qxpnhnWtYsLu/sNOnms7ON5Z7jGI0VF3N8xwM45wOfagDJooooAKKKKACiiigAooooAKKKKACiiigAooooAKKKKACiiigAooooAKKKKACiiigAooooAKKKKACiiigAooooAK9U8AOsPhhfmwXuXI/ID+leV16F4E13TF0/+x71vImMpeORj8rZxxnsaic+S07Xsy4K7aO7+Ta29S3pg0m2IHKnHtk/4VHNDcWWSR5kJ6MKFdHGVY5I6Zr0YVIVY80XoYyjKDtIezq/G1gfWoPEGU8C34yeYZOtXYLCSTDyMI4vVj1rjvHPjOwOmSaLprid2GySVT8iDPIB7njHHHPWuDG1Y1XGlT1s7s6KMXBOc+x5fRRRTMgooooAKKKKACiiigAooooAKKKKACiiigAooooAKKKKACiiigAooooAKKKKACiiigAooooAKKKKACiiigAooooA3vBF9a6b450O9vXVLaG9iaR26INw+Y+w6/hXq/wAa/h7qupa0PE+jWr3tvLAi3EcOXkVl4DBR1Xbt6Z6E14VXofgz4w+IfCUENjJ5eo6ZFhVt5zhkX0RxyPxBA7Cpae6KTVrM89ZSrFWBBBwQe1T2NjdanfwWNlA89zO4SONByzGvo9rHwf8AG7w7c3dnbiy1qFQHlKASwuc7d5HEiHace2ehri/gDokbeNtTurqMGfTYCiA/wOzbSR+AYf8AAqObQfLqc/q3w90XwnHBF4p8UGDUpUDtYWFp57xg9CzllA/r2z1qpqvw6ZfDB8S+HNVTW9IjJFwywmGW3I67kJPAyOQenPTmtPxb4TOs+LdU1G58beFPMuLl3CtfuxRc/KpIjI+VcD8K7D4Tw6N4TOs2mr+LvDVzZ38SAxR3vBxuBz5iqOQ2PelfQLK9jy/wB4Kfx3rtxpaX62TxWrXAdot4bDou3GRj72c+1dVofwZ+3Xkv9q+ILbTrNrqSCxMiBZr0IxUOqMw2g4yOSfbGDTfgUix/E+REcOi2kwVh3GV5rkfiBq9xrXjzWrqeV5At3JFFu/hjRiqjHbgD8c09b2Fpa5H4a8JzeJLm8Zb21stPsU826vbp8LGhOBwOST2A711mk/D3wb4gvDpmk+PxLqTZ8pZtNeJJTjOAWb/E+gNee6fZ6hqU32HTre5upZefIt0Zy2O+0dcZNdjofgHX9N8Qabc6lNY6H5c8cyvfXsUcgwwIxHu3k+gxTfqC9DmPEfh7UPC2uXGkanGEuYSOVOVdTyGU9wf8817z4H0vT9N+D/inTYfEWn3cUpuBLeRB/KhDwqnzZGTjGeAa479ogD/hONOOOTpqj/yLJVjwV+5/Z38XzR8SPdPGzeq7IRj/AMeP51L1Q1o2eZa9o1npDwCz1yy1VZASzWoceWRjg7gOua6mT4f6HoLJB4v8XQ6bqJCs9haWrXTxA9N7KdqnvjnjpnNefV0lj4L8Va9C2oxaXdPBJ+8a8uWEUb5/i8yQgH65qmSvQ3PFHwwbSfDMfifQtYh1rRGxvmjjMbx5OMlcnjPB6EE8ivP6+hPBejyaV8EvF9nc3+n3hNvczeXaXCziE+R0ZlyM/KDgE1890kxyVgrofCHgzVvGurGx0uNcIA008hwkS+pP8gOT+Brnq988Nqvhb9m7UdYswFvL9JDJIOo3S+QuD7Dke5NNuwRVzhdR8E+C7C5fTz8QojqEbFWP9nSGAN02l1JxznkZH0rttK0m80H4AeLbG8AEqXTlXjbKSoRDh0b+JWHIPcGvB69y8O6jPffs0a7FM+4Wcr28eey7o3x+bmkxxZ5Z4M8NHxf4ptdDW7Fo1wshWUx78FUZsYyOu3FM8YeHR4U8VXuiC8W8+y7AZ1TYGLIrEYycYLY69q6D4Mf8lZ0T/tv/AOiJKq/Ff/kqGvf9dx/6AtO+thW925xtaWg6Hf8AiTWrbSdNiEl1cNhQTgKAMliewABJrNr0D4N69p/h/wCIME2pyRwwXED24nkOFiZsEEntnbtyeBu/Gh7CW5MngTwfFrZ0K98deVqYcRO6aext0lzgpvLDOD3OBXF+IdJ/sHxDf6T9qjujZzNC0sakBmXg8H0OR+FeqeMPgVrX9o3Wo+HZre+tJ5GlS3L+XIgYk7QT8rAZ65GfSvPfDWgyT/EPS9E1a3eNmv44rmGUEHG4blP1H86SY2uljV0v4cSnw5H4j8SapFoWjzY8iR4jNNOT93bGuDg4PJI45xjmpdK8FeGfE1ybDQfFrrqbcQW+o2JhWcj0dWYD2GM1v/tB6g8ni/TtMRsW1nYhljAwFd2bOP8AgKp+VeSwzSW88c8LlJY2DoynlSDkEUK7Vwdk7FzWtF1Dw9q0+mapbtb3cJAdCQeoyCCOCCO9ev8AgH/k3jxf/wBd7j/0TFVj442sWq+C/DHiny4xcTKkTuoxuWSPzAPXAKtj/ePrVfwD/wAm8eL/APrvcf8AomKk3dDSszxWCNZriKJn2K7hS2M7QT1rsfiL8Pj4AvLG3bVFvjdI75EPl7ACAP4j1z/+uuOg/wCPiP8A3x/OvYf2iv8AkadI/wCvI/8AoZqm9RJaM858JeD9W8aav/Z+lRKSq75ZpDhIlzjLH+gyTXSan4I8GaZcSadL8QY/7RiYpIP7NkMKsOCpdSe+eRnpziu68JKvhf8AZ01TXLMBL2+SUtKBhhmTyV59uSPQk14FSWoNJI9+8OaPdaD8DPGlhdmMsk85SWJt0cyGGIq6N3Vhgg14t4c8P3nifWYtMsnhjkdWdpJ32JGijLMx9ABmvWvDV/Pe/s0+IIZnLLZzPBFnsuY3x+bmvFraO4nnWC1SWSaX5FjiBLPnsAOv0oXUcuh39l4K8C3N4mnt8RE+2SEKrjTXEIfoRvZgCPfIFYHjbwRqfgbWFsdQKSxyqXt7iLOyVc4PXoR3HbI6gg1LH8OfEoSOS/tYNKhc8S6ndR2wHvh2DfkK9H+OMePBfg5nuUu5FjK/aUORL+7TLA+hwDRfULaHCfD74ef8J1Dqsp1UWCacImcmAy7lfeSR8w5Gzp3z2rUsfhKV8LXOra3rdvYXi2El7BpgAadkVS2WBYEZA6AHGecEYrof2eLn7NdeJHYt5SW0UjKvfaX/AF5P5147qOoXWralc6heytLc3Ehkkc9yTRq2LRK51nw6+Hp+IFzfwLqYsWtFR8mDzNwYkH+IYxj8fauNnRYriSNH3qrFQ2MbgD1xXsP7Ov8AyNOr/wDXkP8A0MVwHgnSoNa+Imk6fcqr28t4DIjdHVSWKn6gY/Gi+rC2iNi0+Ggs/DUXiDxXrUeh2dxg2sXkGeebIyMICMZHv9cU/Tfh5pniu3uf+EP8Qm8v4E8w6dfW32eRlzjKtuKn9MZGSM13fxo0M6/4ntFfxR4f0+C1tgiWl7eMsisSSzFVQ4BGwe+2uY8B6Fa+FfGum6xL408LtDC7CVY719zKylSPmjA79yKV9LjtrY5LwbpEEviqAalqdvpTWV1GxW6VsuwcZQADIPHfivVvjT4f03WPF1jJd+JtO0uVbFUEN0smWHmPhsqCMZyPwrhvHw07UPjOZNJu7We2u7m2YS2zq6biEDcqcE5yT7k1f/aAmMvxEhQgDytPiQe/zu3/ALNRu0GyZxXhfwrceJpbtxeWtjY2UYlu7u6fCRKTgcDkkngAd667SPAHg7Xb46XpPxAMmpPkRCTTXiSbjO0Fm/rn0Brz3T7PUdSm+w6db3NzLLyYLdGcvjvtHXFdfo3gDxBp+uafcalLZaL5c8cqvfXscTjDAjCbt+fTiqfqJehzfiTw7qPhXXJ9J1OMJcRYO5TlXU9GU9wf/rdRWTXr37RGP+E2035Ru/s5cn1/eSf5/GvIaE7oTVnYK9Bk+H+iaC62/i/xdBpuokKz2NpatdPGD/fZTtU45xz6jNefV0dj4L8Va7C2oxaXdyQSAyG8uSIo3z1bzJCAee+aGCN7xN8MTpnhhPE+gazDreinHmSpEY3jycZK5PAOAehBPI7159X0J4I0Z9H+C/jC1ur6wvcwXMpitLlZ1iPkdCy5AbgHgnoK+e6SY5KwV1vhjwO2t6Pea7qepRaToVmwSS7kjMjO5/hRB948jv371yVe7eArLSfiB8IH8G/bY7PVLSdpVB5YncWV9uRuXDFTjpjPpTbsEVdnDXHgrw3deFdR1vQvFv2ltPRXntLqzMT/ADHaMHcerEDjI5GSK47StKvdb1S303Trdri7uH2Rxr3P16AAckngAV1fin4U+KvCdtLd3VrHc2Ef37m1feqj1IOGA9yMe9d5+z3Y20Nv4g1yWIPNAqRRtjlVwzMB9cL+VK9lcLXdjitT8D+HfDEi2niPxYRqgAM1lp1kZ/Jz03SFlGcckYz+hpl78Nzc+Hpdf8K6xFrun24JulEJgngwMnMZJyAO4P0GK4u9vJ9Qvri9uXLz3EjSyOf4mY5J/M16X8BNSltfiA1iDmG+tZEdCeMr8wP14I/4EaHdK4KzdjzrSNJvdd1e10vT4TLd3LhI0H6k+gAySewBruJfAvhDTtXOiat45EOpqRHK0NgzwQy5wUL7hn64AHfGK19PfS/Af7Q1wl0Y7XTknkCsR8sIlj3L06D5wPYHmtPxx8EdX1DWL3W/Dl1bXtveytciB5NjguSx2sflYc5ySOtDY1HQ811LwpBpfjm48OXGuWaRQMVe/dWEYITdyBk5z8uBnmvafiDpFne/Cfwpp8/iOxs7aJLcrdTK5S4KwFQVwCeQSeR3r571HTr3StQmsdRtpba7ibEkUq4YH/POe9eufFYn/hVPw+GePsUfH/bCOh7oFszy+Lw/dX/iUaHo7Jqc7yeXC9v92XjO4ZxgYySTjABzXV6x4D8O+FJksvEXixhqZUGS10+yM3k5HG5yyj3xgHH1Fdf+zppNvNqGtatJHunt0jghYj7ofcWx7/Kv4E+tcbq/g1tR1i8vrvxz4Re4uZmmkZb92BZjk4Ijx3ovrYLaXK3iD4eS6d4dj8S6LqUWs6Cx2tcxxmJ4mzjDxkkjnA6/lkZzPBvgvVfG+rmw0xUVY13zTykhIl98dz2A6/QEj1j4ex6P4e8I+JNE1fxf4euLe+iJijgveASjK/31Xk/J0z0qh8FGW78G+M9LsyP7WntiYlDYZgY3VcfRj1/2hSu7Byq6OQj8N+AF1WTTZ/Gl3uUlRerpv+jlvY7yxGe+APfHNWvF/wAPNB8HtLBeeI703LW5mtD/AGb+6uTjICyCQ45wCccZzXnfluJPL2Nvzt245z6Yr2r4xrFY/DzwVpV4oGrwW6BlLfMirEqvke7Bef8AZNN7iVrM4rwR8OpPGuj6vfQaj5EunAHyBAZGlyrEYww5JXHTv+FXdN+HWiw3ENp4o8ZWWkahIBmyEZkaInoJHyFQ9Mgmut+Al01h4f8AGN4gy0EUUoHqVSU/0rxGaaS4nkmmdnlkYu7scliTkk0atsNEkzu/H/wtvvBNtb6jFex6lpU5CrcxptKEjI3DJGDzggnOO3GeP0fR7/X9Vg0zTLdri7nOEjUgdskkngADnJr2O0uW1H9ly+SclzaSiNC3JAE6EY/BsfTipPgLa2+n+HfEviNog9xAvloSvKqiFyAfckZH+yKV2kPlTZxGqeCvDPhmUWWveLXbVF4ntNNsTMICfV2ZQfcdaj1P4cM3h1/EXhjVotd0qEE3JSIwzW5HXdGSTgDnIPTnGOa4m4uJbq5luJ5GkmlcvI7HJZickn8a9W/Z/wBRkg8a3mmk7ra9s23xk8FkIIJHfguPxpu6VxKzdjyWiug8c6VFonjnWtOt4/Lghun8pB0VCcqPwBFc/VEnQeEfBur+NdVNhpUSnYN000jbUiXOMk/0GSfwNdHqPgnwVp9y+nt8QojfxsVc/wBnSGEMONpdScd+RkfSu68LqvhX9nHUtatAEvb9JC8vRhuk8hcH2HI9CTXgVStSnZI970bTLzw58A/FtndohkW4kCujbklRliAdGH3lIOQa8W0HQNS8S6tFpmlWzT3UnIAOAoHVmJ4AHrXr3hvUJ779mnX4p3LrZyvbxZ7JmN8fm5q38AdOitPDviDxEfISYMbdJp22pGqIHbcey5ZST/s0r2TKtdo4TWPBHhbwzejTda8YSNqIAE0djp5lS3Y/3mLjP0Az7VQ8U/D650DSLbXdPv4NX0G6wI76BSm0noHQ8qeCO+CMHB4qa68C+ddzS3HjrwnLPI5eSQ38jbmJyTkR85PevQPDZ0XRvhH4m8O6n4n8P3sksc01skF3k7jGNoAcKSd6AgAHn607itcwv2eP+R/v/wDsFyf+jYq858Sf8jTq/wD1+zf+hmvRv2eP+R/v/wDsFyf+jYq858Sf8jTq/wD1+zf+hmhfEJ/CjLrr/h74GPj3WLrTl1H7E8Fv54cw+YGAZVI+8Mfez+FchXrn7PDY8eagvY6Y5/KWL/GnJ2Qoq7MB/h9p2kSSyeJ/EkelWzSSCzj+ytLc3KKxUSGNT+7VscEk5+nNW774VxXvh2bXfB2vxa9awbjPB5JhmjA5+6TknAJwQCe2a5jx3qk2seO9bvZnLFryREz2RTtUfgoArtPgDqk9p4+ksFY+Re2rh0zxuT5lb6j5h/wI0ne1xq17HnGi6eur67p2mtOIFvLmO3MxXIjDsF3YyM4znqK9Gu/gpd2niJ7CTXbWLTre3Sa71K4j8qOJmZgIwC3zNhQ3UDnnHGcTXtNt9I+NUllaoqQJq8bIijAQM6ttA9BnH4V1P7QurTz+LLDSRK32W2tBL5fQeY7Nk+/yhf1ou76DSVtTgPFvhhNB8YSaDpt02p/6kRSRoMytIisAoBOc7hit6/8Ahzp/hW0gfxj4iWwvpl8xNOsrf7TNt9WbcFXnjqQecE4NavwB0q3vvHVxdzormytGkiB7OWC5/It+dcZ4/wBSl1bx/rt3LIXzeyRoSMfIjFUH/fKijrYWlrm9bfDW38R6ZPeeDNeTV57cbp7CeD7NOo7YyxDfmB+PFcD5UnneT5bebu27Mc56Yx611/wq1SXSviVoskT7RPOLaQdmWT5cH8SD9QK674i2Gn+Hvjzpd7MscVncz2t9OMfKP3m12I9yhY+uTRezsFrq5z9/8O7HwtplpdeMNcexurtQ8WnWdt58wTuWJZVXHTv+hrTtPhp4X1Xw5da9pXiu9urSzANzFHpu6aEHqWXeOBycjPAPXBp3x+t7lPH0FzJua2nso/If+HALZAP1Of8AgQrW+AEP2aPxLqt6yx6THbqkzyD5DjLHJ9lzn/epXdrjsr2PJdTsrJNZNpot5LqVuxVYZTAY3kYgcbMk9Tj3rs734a2XhjS7a78Za+NNubkbotOtbb7RMVHXJ3BVP5j3p/wR0eDV/iVBJLGGjsYXu1VufmBCqfwLg/hWx8S/DTa/471G+n8YeGIBuEUdvNfPvhVBt2sAh2nIJIz1Jpt62Elpc51/hxFq3h641rwjrS6zHagtdWkkHkXEIxnO0sQ3APQ84IGSKu/Bewt28c6bqLatZwXEMzxpZyhjJMGiYErgY/iPU9q6P4UWmn+C/FE91feMvDUlrcWrQskN6wO7crA/OijsR171zvg+C2P7QEUemGKSzXU7loDCwKGICQjaRwRtHalfdDtsy/8AF7QtOufG2uamfEunJdKkZ/s9g/m5WFBtzjbk4z17+tdn4O0eysfgt4l0+HxJYT28sk6vfRBxFFuiQFWyMn8AfvV5F8VHV/ifrxUgj7QBx6hVBrtfB4/4xw8Wf9fr/wDoMFDWiGnqzzDXtItNIuIY7PWrPVEkTcZLUMAhzjB3AHNdQPhquj6HDq3jHWk0NLkZtbVYDcXEvGeUBG3gjqeOhwarfCXSbfWfiXpNvdRiSCNnnZDjBKIWXOeo3BeK0PjfqM178T7+B33R2cUUEQ9AUDn/AMedqd9bE20uQ6b4B0TxUskPhXxP5+qBS6adqFp9nd1HXa4ZlJ9vqTgCuIv7G60y/nsb2FobqBzHLG3VWHUVZ0DUpdH8Q6dqUBIktrhJRjvhhkfiOK9Y/aK0i3ttc0fVYlCzXsMkU2Fxu8srhie5w+PooovZ2C11c8WoooqiQooooAKKKKACiiigAooooAKKKKACiiigAooooAKKKKACiiigAooooAKKKKACiiigAooooAKKKKAO18LePp9KCWWqBrmx+6G6vGP6j2/L0rvLjxB4XsrQ3yanbzAjIjjcM/02dc/X8cV4dRWEqCbunb0NY1mlrqdX4l8c32ubre3za2XI2A/O4/2j/QcfWuUoorWEIwVooiUnJ3YUUUVRIUUUUAFFFFABRRRQAUUUUAFFFFABRRRQAUUUUAFFFFABRRRQAUUUUAFFFFABRRRQAUUUUAFFFFABRRRQAUUUUAbXhPw7P4s8TWei28oikuS37wrkIFUsSR6cVT1fR7/QtTm07U7WS2uoWwyOuM+49QexHBqC0vLnT7uO6s7iW3uIjuSWJyrKfYjkV2kvxf8AF11bpFez2N4U+5JcWMTsp9R8uM/hS1HodT8GBJ4V0zXfGWq+Zb6QlsIo9wx9ok3AgIO5yNuemW9jjL+C/i2HSfH866lNsj1dDEZCflExYMpP1+YfVhXEeIPFmu+KJY5NZ1GS5EQ2xx4VI0HsigKPrjNY1K3cfNbY7T4meDr/AMKeLb0yW7/2fdTvLaThfkZWOduf7y5wR7Z6EVz2keH9U103B0+0eWO2iaaeXGEiRVLEs3QcA/XtW5pPxP8AF+j6eun2+rNLZKu0QXUSTKF9MsCce2cVR1rxz4j8QWa2V/qTGzXpbQRpDF+KoAD+OaauDsdh8AlJ+I5IBIFjKTgdBla4LxKCvirWAQQRfTAg/wC+af4d8T6x4U1CS+0S8+y3MkRhZ/KR8oSCRhgR1UflVC+vbjUtQub67k8y5uZWmlfaBudiSxwOByT0otrcV9LHuXw5tZrX4F6/qPh/C625lDzIP3g2AHaD1yEJIx3avIvC+k6h4h8VWkECSSyGdZZ5W5EaA5Z3J6ADJyTR4a8Y694RuJZdFv3t/NAEqFQ6PjplWBGffrVrXviD4n8SWslpqOpE2sj73ghjSJHb1baBu6D72egpWY7o7j9ohT/wmumtg4OnKAf+2klXfAlu1/8As9eLLW2+e4FxLIyDk4EcTdPopx9K801Tx14l1vSE0rU9VkurROiyohbqDy+Nx5A6ntUXhrxfrvhG5ln0S/e2aYBZU2h0cDplWBGRk4PUZPrRZ2sPmV7l34b2VhqHxE0S11MI1o9x8yuMq7AEopHcFgo/Guq+PM2rf8J4be7kk/s0QRvZR5+QLtwxA6Z3BvfGO2K4TWPEt/rVzFPPHZW8kTF0NnaR253HHJKKCTwOpOO1dF/wuDxv9iitm1dH8ogpLJaxPIMDGclTz79feizvcV1ax6H8O9GvtM+CPi6S8gaFry0uZoY24cx+QQGI6gEg4z1xnpivAq6LTPHfijSNUu9SstZuFu7sg3DyYk83GQNwYEHGTjjjtWJe3lxqF5Ld3T755Tl22hcn6DgfhTSBtNEFe8eBZl8bfA7VvB9uyjU7JWMcZ6yDzPNQ8+rAr7ceteD1c0vVb/RdQiv9Mu5bW6iOVlibBHt7j1B4NDVxJ2IGtp0ujatBItwH8sxFCHDZxtx1zntXv8Oh/wDCPfs7a3p8pxfjMl7HnPlSsYyEPuEMeffNeX3HxV8XXDtM19bpdshRruOyhScqRjG8LkcemKyIfGXiCDQL3Q01Fjp99I0tzG8aM0jnGWLkFsnaO9JpsaaR0HwYH/F2dE/7b/8AoiSqvxYUr8UdeDAg+cp5HYotc5omt6j4d1WLVNKuPs95CGCSbFfG4FTwwI6E9qTWta1DxDq0+qapcfaL2fb5kuxU3bVCjhQAOAB0p21uK+lihWho+iajr93Ja6XavczxwvMY0GTtUZOB3Pt3PFZ9amg+ItW8Mal/aGjXj2tztKFlAYMpwSCCCCOB19KYjZ8D+K/E+ha/Y2uj3V04kuFQ2BYtHLlgCuw8An1HIrs/ir4hsdM+NWn6pYhZZNNWA3YTHzOrliv12FR7dO1cjP8AFLxXM8kqXltb3MqlZLq3soY5nB6/vAu4H3BFcfJI8sjSSOzuxLMzHJJPUk1NtblX0seyfHHTv7aXR/Gulf6TpVzaLC80a8IQxKlvTO4rz0K4PavKdE0a98QaxbaXp8LS3Nw4VVUZwO7H0AHJPoKuaF4w1/w3HLFpeoyRW8v+st3VZImz1yjgrnjrjNaX/Cy/E0VvLBY3NrpqTLiQ6fZQ27t77kUMD9CKEmlYG03c7r4669ZJFpHg+wmMn9mqHuDnO0hAqKT/AHtpJP8AvD3qz8PYZJP2evF4Rcnzbl+vYQRkn9DXh7u0js7sWZjksTkk1vaZ418Q6P4fu9BsNQ8nTLwOJ4PJjbfvXa3zFSwyBjg0culg5tbmJB/x8Rf74/nXsX7RaMPE2juQdps2APqQ5z/MV45FK8MySxnDowZTjoR0rY8R+L9d8WzW8uuX32t7dSsR8lI9oPX7ijPTvTa1EnpY9c+Hs6eNPgrrHgyGRV1K0VzDGTgupfzUP/feVPpx614bLbTwXT2s0Ekdwj7GidCHVs4wR1zntU2m6nfaPfxX2nXUtrdRHKSxNgj/ABHt0NdTP8VvF1w5me+tluypQ3aWMKzYIxgOFyPwxSs0O6a1PUbHw7JoX7POu6fKwGoFWuLyEnmByI2CH0by9hI9TWV+z5Y28kfiK9hWFtWijSO3aT+AMGP5EgZ+leXW3jbxHa6LqGjxam5stRkeW7SSNHaV3ADEuwLZIUd6p6F4g1Xw1qI1DR72S0uQu0smCGXrhgeCOBwR2o5XZj5ldDriDW9c8RyW9xHdXesTzFHRwWkZ89P88CvW/jbZzWPgfwXaFQ0dvD5TuCGAYRxgDI4OcN+VcBrHxS8X63bTW11qmyKZQkot4UiaRR2LKAxHJ4zjms5PHHiRPDraB/akj6Wy7PIkRH2r6BiCyj6EUWYro9G+AkTmHxbKB8i2aKT7nzCP5GvGa3vDfjPxB4Q+1f2FqH2T7Vs879zHJu252/fU4xuPT1rBppaib0SPZ/2dI2PiTWZAPkWzVSfcuMfyNeZeHtZ/4R/xjYauQ7LaXayuqdWQN8wH1GRTvDfjDXfCMlxJod8LR7gKsp8mOTcBnH31OOp6ViySNNK8rnLuxZjjGSaLajvoj2b42+HZNXksfG2jL9s0u5tVWaWFc7MZ2u3sQQPYrg9RXj9jYXep3kdnY20tzcyHCRRIWZvwFbHh3xt4j8KB10XVZbaNzloiFdCfXawIz79a0b74o+L72GeL+01tln5lNnbxwM5xjJdVDfrSSa0BtPUyrKxm0LxxZ2V/sjms7+NJ8OGCFXG4ZHHHP5V3n7QVnND49trplPk3FimxscZVmBGfUcH8RXk5JJJJyT3rr2+JniebS4dPvLm0v4IABEb6yiuGTHu6nJ9zmm1rcE1ax6V8NbSW2+CHiDUNAwNckMwaVB+8XaoIVT1ztJI92ryLw1pOpa/4ntobWJ5p/OEs0jnhFByzux6Ac5Jp3h3xnr/hS8mudGv2tmn/ANcmxWR/TKkY4ycYHGas698QvE/iS2ktdR1Im1lffJDDEkSue27aAW6D72egpWYXR3P7RCMPGmmOVO06cAGxwSJHyP1H514/XQ6n458S6zo0ek6lqkl1Zx42rLGhfgg/fxuPQdT2rnqaVkKTu7nT/DqysNR+IWiWmpqjWklyNyOMq5AJVSO4LADHvXXfHuXVh46WC6eQaaLdGskBOzGMMcdN27d74x7V5YjtG6ujFXUgqynBB9RXcf8AC4PG/wBijtm1dX8sgpJJaxO4x0OSp59+vvQ1rcaatY9D+Hei6hpvwS8WveW7Qm9tLiaCNvvsnkEBtvUAkHGevXpivAq6LTfHfijSNUutSs9ZuVu7vBuHkxIJcZxuVgQcZOOOM8Vi3t7cajey3d04eeVtzsFCgn6AAD6ChIG00V6020bVbLR7TXhbzR2M8rRw3SdA69RkdD6euDjoazK6nRfiJ4m0DSRpNnfo2nAn/RbiCOVOTkj5gcAk5x602JWPTvhH401S80XxBH4nupbzQrK0LtPdHcVzkGPceW3AnAJPQAdayvgH4msbDV9Q8P3zKg1QKYC/3WdQwKH3YHj6Y6kV53rXjPXdeso7G9vFWxjbclpbwpBED67EABPuc1hKxVgykgg5BHap5R82xreJ/Dt74W8QXek30TJJC52ORxKmfldfUEf4dRXovwM0n7Nq2oeLdQzb6Vp1s6/aHyF3nGceuFznHqK4+P4keJvskVreXVvqUMI/djUbSK5K/wDAnUt+tUdc8aeIfEdtFa6nqLyWsP8Aq7eJFiiH/AEABPuRmhptWBNJ3Lmqm9+IfxA1KbSLV5Zr2WWaCE4DGNFJAPbdtX86h8MeKPE/hrVoYNGu7xJfOC/YRlklcnG0x9CT06ZrL0XXNS8O6nHqOk3b2t3GCFkUA8HqCCCCPY10s/xW8WTzNcfa7SK8ZSjXcVjCsxBGPv7cjj0xTsF+p0X7QF3aXHju1ihKNcwWKJc7TnaxZmCn3wQfoRWr8VYXufhF4GvYV3W8VvEjsvO0tCuAf++SK8WmmluZ5J55XllkYs8jsWZiepJPU10ujfELxHoejto9vdxTaYxJ+yXcCTRjJyQAwOBnnHTPNK2wc252nwD8UWuj+JLzSLxxGuqKghdjgeam7C/iGP4gDvXDeNfCGoeDvEFxYXcEgtzIxtpyvyzR54IPTOMZHY1jX9/NqV693OsCSPjKwQJCgwMDCoAo6dhXUWHxU8Y2GnrYDVvtNmF2+VdwRzAj0JZSSB6Zos73C6tZmDpnh3VNXs728tLSRrSyiaW4uCCI0CjON3Tcew6/hzXafBPQk1nx0ZWupoXsLdrpEgkMbSkMq7Sw6L83Pr071yuu+NPEPiSCO31TUpJbaPlLeNViiH/AEAGffFdf4D02Dw74N1H4iz+ZLdWUwt9PthI0aNISoLOVILL833cgEBgeooewK1y7qOp/EY6xJqA8BW8GoiUv9rt9B8xw2eochsn/AGuTx1rzvxFd67fatJc+IWvGv3+8btSrAegBAwPYDFdXL8bPHskxkXWI4lJyI0tIdo9uVJ/WvQrHxJH8S/g74il8RWsBvNLikdJ0Tb84TcjD0JIwQOo+tLVD0fUxvgijv4P8chVYlrZQoA6ny5eBXitb2geNPEHhi0u7XR9Q+zQ3f+vXyY338EdWUkcE9KwapLUlvRHt+lxqn7Lepso5eYs3189B/ICq3wI8Q2CvqvhTUHCDUxutyejttKumfUrgj6H2B82j8Za9F4Vfwyl8Bo7nLW/kx8/Nv+9t3feAPWsNHaN1dGKspyGBwQaXLox82qNLxBoV94a1u50rUIWjngcjkYDr2YeoI5r0/wCBmmrpc+reMtUP2bSrO1aJZ5AQGYkFivrgLjHcsAOa4pfiT4ma2it725ttRjhGIzqFnFcMvvudSx/E1n674y8QeJYooNU1F5beL/V26IsUS/8AAEAXPvjNDTasCaTuV/E2rjX/ABPqerBCi3dy8qI3VVJ4B9wMVlUUVRJ7x4AmTxt8E9W8GwOq6lZoxjjJ++DJ5qH6bwVPpx614ZJbTxXTW0kMiXCv5bRMpDBs4wR1zntU+l6rf6LqEV/pl3La3URyssTYI9vceoPBrqLj4reLrlzM97bLdlChu47KFZsHjhwuR+GKmzRV01qen2+if8I9+zvrlhMw+3gmS9i3Z8mVjGQh9CEMZI9SawvgVrtky6x4Rv5dg1NC1vk8M20q6/Urgj/dPtXm0HjLxBb6DfaJHqLHT76RpbmN40dpXbGWLkFsnaO/asNWZGDKSrA5BBwQaOXQfNqrGx4n8Mal4T1ufTNTgZHRj5cm0hJkzw6nuD+nQ8iobTw/ql7o95q8NnJ/Z1moM1ywwgJYKFB7nLDgV0Vv8WPGUNgLKXVVu7cLtC3lvHMfqSykk/UmsXXvF2veJvLGr6lLcRxf6uEBY409wigKD74zT1J0PQP2eB/xX1+e39lyf+jYq888WQtb+MdcgcgtHqE6EjpkSMKPDvijWfCd9Je6JefZbiWMxO/lI+VyDjDAjqBWffXtxqWoXN9dyeZc3MrTSvtA3OxJY4HA5J6UW1uF9LFevWv2eP8Akf7/AP7Bcn/o2KvJa9b/AGeAf+E+vzjj+y5Of+2sVKWw47nGfEHSTpnjHUJYislhezyXNpPGcpJGzE4B7lSSp7gg13fwJ0c2V9qfi/Uf9G0uytXRZ5BhWY4LEeu1VOcd2FcQ3ivXPDWq6nptpdxyWa3ku63uIEmiLbiCQrg4Jx2waq+IPHPiPxPbx22qakz2kXKW0SLFEPT5VABx2znFFm1YLpO5Zm1r/hIvinHq+1kW71WORFbqqeYAoPuABXTfH1SPiOCQQDYxEZHUZavNrG9uNN1C2vrSTy7m2lWaJ9oO11IKnB4PIHWr/iLxPrHivUI77W7z7VcxxCFX8pEwgJIGFAHVj+dO2oX0Os+DXim18MeOF+3yCO0voTatIxwI2LAqx9sjHtnNUvir4cu/D3j/AFNpomFtfTvdW0u3CurncQP90kgj2HqK4munsfiB4ksdNTTTex3lgn3ba+t47lFHTA8xSQPYHFFtbhfSzNz4N+HbnWPHlpf+Wy2OmN9onnxhVIB2DJ4yTj8AfSqHxU8UW/izx3d3tnIZLKFFtrdz/Eq5yR7FixHsaoap498R6tpp0ya/WDTySTaWcKW8Zz2IQDcOnBzVTwj4ffxV4r07REk8v7VLh3HVUALMR7hQaLa3YX0sj2XxXpniLw54a0PQtB0JPE2li3Er3V1bG8/eEEYRf+WagYK49evXPnHiTVPHs2irYappl7pmjqS32aHTTaQdjyFUA84POea6HxN8Tda8JalN4W8Lzmy0/SpDbLLPi4lkKnDEmQEAZBwAABVvwF8ZfFF34t07TNani1C0vp0tmzAkboXO0MCgA4JGcg8Z6dalX3Kdm7HG/C3xNb+FPHllfXjlLOUNbzuP4Vbox9gwUn2Bra+M3hC90jxdda3FC8mlai4mS4QZRXYfMpPYkgkeoPsazPi/pmn6T8SdSttOiSGJhHK0SDCo7IGOB2znP41n6D8RvFfhqzFlpuryLaDpBKiyoB6AMDtHsMU/NE+TMjRNA1TxHqSWGk2ct1cOeiDhR6seij3NdR8HpEt/ixohlcKN8yZ7EmFwPzJFZuq/EPxPrFk9jPqXk2bkl7e0hSBGz1DbACw9jmubgnltriO4gleKaJg8ciNhlYHIII6EGnuLRHYfFmyex+J2to6MolmEyk/xB1DZH4kj8K7jwRC97+zt4qt7dfMmW4lcovJwFiY8fQH8q4HU/iV4k1m2WLUpLC7dU8tZ5tPgeVVx0DFOOp5HNZvhvxfrvhK4ll0W/a384ASoVV0cDplWBGRk89eTSs7Durlr4feIofCvjnTNXuQTbROyzYGSEdSpOO+N2fwrrPjloc0PjBfEUGZ9N1aGJ47hOU3KgXbkeqqrD1zx0NcHrfiG81+RHu4bGLYSwFrZxQZJxkkooLdO5NW9G8ceItBsZLCx1Amxk+9a3ESTxfgrggfhinbW4X0sP8C+GbrxX4usNPt4XeISrJcuo4jiBG5j26cD1JArsfjt4qtte8VW2mWUglg0pHjdwOPOYjeAe4AVR9Qa5S5+IviWbT5bC3vIdPs5fvw6dbR2wb6lFBx14z3rlaLa3C+lkFFFFMkKKKKACiiigAooooAKKKKACiiigAooooAKKKKACiiigAooooAKKKKACiiigAooooAKKKKACut+HPhqx8WeLYtL1F5kt2iZyYXCtxjuQfWuSr0P4LIJPiDHGSQHtpFJHUZwM1M3aLZUVdnX3Pwf0Oa4vLKxt9YhmiU+RcXVxGYpW7DhAee1cA/hazilaKVJ45EYq6FuQRwR+dfQkNtqlpJc3c0oeCIo23euAsQIH+6D1Jrm/F2gnVtOg8W2cEfmHm8ht23q6g/fU45OBzWmFqw5nGoh1qbteB5hH8O1kg83OzjIDS8+npWHrPhyDTLS6YrIs0O3ALZBywH8jXsNt9n+yT7rb7YZ1UwTYUGMFgcY/ix15/pXn/jdkNneRq/mGKJAz4AyfMB7ema1bTUly7GbjazuebUUUVgMKKKKACiiigAooooAKKKKACitPR/DuseIGmXSNOnvWhAMiwruKg5xkfgazpI3ileN12uhKsPQigBtFFFABRRRQAUUUUAFFFFABRRRQAUUUUAFFaGkaFqmv3L2+k2M15NGnmMkK7iFyBn8yPzqrd2s9jeT2d1GYriCRopY26qynBB+hFAENFFFABRRRQAUVb0zTL3WNQjsNOt3uLqUMUiT7zYUscfgDTtU0m/0S+ay1O1ktbpVDNFIMMARkZH0oApUUUUAFFFFABRRRQAUUUUAFFFFABRRRQAUUUUAFFFFABRRRQAUUUUAFFFFABRRRQAUUUUAFFa2leGdb1y3nn0vTbi7igOJXiXITjPPpwKyaACiiigAooooAKKKKACiitaLwzrc2htrUWmztpiAlroL8gwcHJ+tAGTRRRQAUUUUAFFFFABRRRQAUUUUAFFFFABRRRQAUUUUAFFFFABRRRQAUUUUAFFFFABRRRQAUUUUAFFa2q+Gdb0O3gn1TTbi0inOInlXAfjPHrwayaACiiigArvvBfjbTbDwxqfhDxHbTyaLqLeZ59t/rYJPlw2CcEAop/Doc4rgaKGrjTsde3hnwsbklPHll9kz99tPuRLj/c2Yz/wL8ata14w06z8If8If4WiuF06SXzr2+uPllvHwP4QcInA4znge+eGopWC4UUUUxBRRRQAUUUUAFFFFABRRRQAUUUUAFFFFABRRRQAV6P8ABnxPo3hTxRfX2t3otbeSyMKN5Tvli6HGFBPRTXnFFJq407O5o+IJoLnxJqk9rN51vLdyvFKFK70Lkg4PIyMHBrOoopiCiiigAorYTwtrkmg/24mmTnS9pb7UANgAbaef94YxWPQAVpeH9buvDmvWWsWW03FrIHVX+63Yg+xBI/Gs2igD0bxM/gvxpqc2u2euNod9ckNcWV9aySIXxyyyRhuCexHqeOlQ6LdeEvA93HrEepHxFq8OWtYIIHht4n7O7uAzY6gBevfuPP6KVh3Lmrapd63q11qd/KZbq5kMkje57D0A6AdgKp0UUxBRRRQAUUUUAFFFFABRRRQAUUUUAFFFFABRRRQAUUUUAFFFFABRRRQAUUUUAFFFFABRRRQAUUUUAFFFFABRRRQAUUUUAFFFFABXovwR/wCSj2//AFxf+a151XonwUdI/iJE8jBUW3ckntyKip8LKj8SPpXW7I3tuI4wdw5KYIDg5BBIHHX3+lc20t34eby1hs/LuP3flzzMI4UB/iJHJbce1dadX07bu+3W4HTO8d6ydX0ttQuIbu1ni8uQgyb4lcBcY3AkHmsToPKvHfhqbw5f/aLGRzpN5kp5bHahPOw89PQ++O1efax/yA77n+BP/Ri19Ev9i1Zbzw5qCqtuiBIi/wB5um1x75I/OvCvHGiXPh6LVNPuRyiqY37OnmLhhXo0cVGth3Hqjkq0HTqJ9DzWiiiucYUUUUAFFFFABRRRQAUVreG/DmoeKtcg0nTIw1xNk7mOFRR1Zj2A/wDrdTXc614Y+G/hO5bSdW1jXdQ1SMATvpqRCKJ/Qh+47jJ9ODSuNI3P2cpFGt65ET8zW0bAewY5/mK8i8+A659ovITLb/ad80Stgsu7LKD2yMivdfgpoEGneIr/AFLSr1tQ0a6swsdyY9jRyBlLRSLk7XGc9cEEEV4PBElzq0cLk+XLOFYr1wWxxSW7KeyOs+JWt+Etb1Oxl8KaX9hijg2z4hWJXOePlHcc5Pf8M1xFd58UfAtj4D1WxsrK7uLkXEBlZpgvHzYAGB7VwdNbEvfUKKK9Csfh3ZaX4Zg8SeM9Tl0+yuQDa2Vqga6uM88BuF455zwRnFDdgSuee0V3mmWvw01a+FjJP4g0kyHbFd3EkUseT/fCoCv4HHqQK5nWdF/svxTeaJDdJcm3ujbCYLtDMG29Occ/Wi4WMmivQpNE+HPh+4aw1vWNZ1S+jO2ZtIjjWCNu6hn5bB7j8qn8YfDfT7LwlB4v8K6lNf6JJtEiXAAlhyduSQAD83ykYBBx1HILhys82oroPA+g2vifxlp+jXtxJbwXTOpkiALAhGIxn1IA/Gu+n+FPhzRfEF5/wkfiN9O0eOVYrQS7Vnu/kUuw4OFDHGdpz7dxtIEmzyGiujfwz/avj248PeG2+1xtdyQ2spkDBo1J+csowRgZyB0rrda8I/D7wZIumeINY1m/1fYDMulJEEgJ7Hf3/HOOcDNFwsXv2d/+R31L/sGt/wCjI6848Rvu8YatJNukzfzM+W5b94c817P8FtBsrPxXd6rot+9/pM9g0ReWMRywS+Yh8uRQTg4GQRwecdDXh2rOZdcvnlYkvcyFj35Y5pLcp7I6/wCJOu+DdaOl/wDCJ6SbEwxMLhvJWLdnbtBAJyww2W9+p7cHXonxU+HuneAZNKSxv7i6e8EpkEwXKBdmMYHfcfyrD8EeBtR8b6jNDayx21pbIJLq7mB2RL/UnBIHHQ8immrCadzl6K7q6g+GWn3v2PzfEmoqjFJry3eGNGx3jRlJI+pFL4i+Hsdr4Zj8VeG9S/tXQ3IEm5Nk1s3TEijjg4BPuOMc0XFYqfCt1T4n6CWIA+0Ec+pVgK0PjWf+Lrat/uwf+iUrI+G//JSPD3/X7H/OtP4z/wDJWdb/AO2H/oiOl9of2Tg6K7jwl8PG1nQ7nxLrWoLpPh61JDXDJueYg4xGvfnjPqcAHnBAvwxuLsWzHxRaxNhVvJHgcKSerRhc7R7EmncVjh6K67xx4AvvBklrObmK/wBKvV3Wl9B92QYyARzgkEEckEdCecWPA3w/Piizv9Y1G+GnaDpwJuLrZuZiBuKqPXGPzHBzRdWuFnexxNFd/pMPwvv9XFjcjxJaQSOI4ruS4hI5OMuAnyjp03VP8QvCnhXwbPd6XHD4gGqbEks5p5YHt5ULcsdqhhwGH1HpRcLdSv4C1/wVpGh6zB4m0Zr67nXFu/lh/lxjapP+rOedw/pzwNehfD3wBpvi/Qtd1C+vrm3bTEDhIQp3Dazc5H+zXnyqXcKOpOBQtwewlFei3PhzwB4Wu207xFrOralqUR2zro0cYhhfupaTliPbHoRnIqbxR8N9LTwbH4w8IalPe6Tx58N0AJYedpyQBnBOCMe+SOaLhys80ooopiCiuz8CfD258Ym6vZ7tNP0WxBa7vZBnaANxCjucckngDn0Bn8r4YG/+xibxMIc7RqBMO3OcbvL252d+u72pXHY4Wius8deBLvwVe2+65jvdOvE8y0vIhhZF44I7HBB4JGCOfTk6e4NWCinIjSOqIpZ2ICqoySfQV6NefD/RPB2m21z441S6W9ulDxaXpao0yrjq7v8AKOeDx9CecJsErnm9FeiaFoXw/wDFl4NMtL/WNF1GXIga+eKaFz2GVCkE+/554PH6Jor674gt9Jt7mGIzyFRPMSqKoBJY+gwCaLhYy6K9Dj0/4VWVwLK91bxHeyBtj3tpFEkHpuCtlsfnUXxD+HH/AAiFvZatpt99v0K/x5E5ADKSu5Q2ODlckEY6Hgdy4WOBortfhj4LtPHXiS50y8up7eOK0a4Dw4ySHRccjp8/6V0+mfDDwvpt60XjPxMNOlmlcWtkJFSTy9xCvIxBC7sZxgfXsBtAotnkdFdD4O8H6j4215dM07bGApklmkztiQdzjqewHc+nJHUaxonww0K5m0qbV/EN9fQnZJdWccJgVx14bBIz6E/Wi4WOp+B8/keCfGUiFS8cYcA/9c3xn8q8f8P3OnWfiHT7nVrZrnT4p1e4hXGXQHkYPX6d+le3/DjRE0Lwl42uLe7W90m5sRLaXqptEiiObcCvVWU8FTyOOxFeJ+GtMh1rxPpelzyPHFeXUcDPHjcoZgMjP1pLdlPZGv8AETVfDeseKTdeF7AWVj5KqyrEIleQE5YIOFGNo7dM965Ouw+JPhG08FeKV0myuJ7iP7OkpebGcsW9B0wBT/Bvw+m8S2F3rOoX8WlaDZf8fF7KpYkgZKovc9PzGMnimmrEtNs4yiu3X/hWJuvs5HilYcY+1l4M7vXy9v3e/XOKj8bfD648KW1pqlpexanod9/x7XsQI6jIDDsSM455wenSi4WOMorc8J+E9T8Za2ml6WieZtLySyEhIkH8TEA+w+prodU0z4d+Hrl9Plvda1u9hO2aayaKG3z3ClgxOPy96LhY4KvbdBmdP2YtbJO4C4ZAD2Bkj/xJriNe8OeFD4RHiLw3rV24SdLebT76NfOR2DEfMuBjCsc4wcdcgivQPB2lXeufs7arptkqtcT3hC72CqAJIiSSegABJ+lJsqK1PCaK9O0bw58LGvP7P1XxZqElyfl+0wxCG23dCAzKxx/tHAxWX8S/hzL4C1C3MNybrTbsMYJWADKR1Vsd8Ec8Z9OKd+hPK7XK/wAN9Z8LaLr09x4q037batblIgYVlVHyOSh65GQD2/Ucxqs1ncaxezafA0FlJO7W8THJSMsSqn6DArq/hh4Ks/HXiG6029u57ZIbUzq0OMkh1XHI6fNXL61Zw6fruoWVu7vBb3MkUbyABmVWIBOO+BR1DoUaK9dvPg5aDSdA1K21Z7ezvbcXV/dXm0R2sexGzxjJJbAGefzNcp480TwnoyaX/wAIvrEmpiZJDcyvKpwwIA+UKCv8XXORj6kTTBxaONor0L4p+ANO8BXGmQWN5dXLXSSPIZwoChSoGMfU5/CuR8N6ZHrfifS9LmkaOO8uo4GdOqhmAJGe/NF9Lg1Z2Muiur+Inha08HeLZdGs7iaeOOJHLzAZJYZ7duldVZ/CKPVPAei65ZX0q3V9J/pBmKiC2iAcvIx6gAJ69TRdBZnlVFdz428O+DtE0exbw74gbVr5pmjumDqEAAzkIBkAk9ckcHmr9z4B0bwh4bs9V8Z3V8b2/XNtplhsR1AwSXdgQBgjIA4JHXnBcLHm9Feu+EfBvw+8bWd2um/8JFHqlrAZmsGuYcyDp8jFMHkgZOOSK858QroK3sa6BHqkcKx4mTUihkEuTkDYAMYx1Gc5oTBo6fxjr3gvUvBmh2Wg6ObXVrcL9qm8pVJAQhgzD75LYIJ7DtnFcDXonjX4fad4Z8DaFr1teXUtxqYiZo5Nu1A0W84wM9cVy/hbw/D4g1C4S71ODTbK0t2urm5mBbbGGVcKo+8xLqAOM/pQrWG73MOivSdK034TahfQ6a+o+JoZZW2C8mWFIdx6cAEgE+o+pFYHj7wPd+BNfGnzzC4glTzbe4C7d65wcjnBB6jPp60XFbqcrRRU1pCLi9ggYkCSRUJHbJxTEQ0V694u+EGl+GLuKefW57bRUh33F3cRhmaQkhYolXG5yAT6AcmqGjeHfhh4ov00jTtV8Q6fqE3yW8t+kLRyOeAuE7+gJXPTOaXMiuVnmFFbfivwtqHg/X5tI1IKZUAdJEzskQ9GXPbqPqCK6Pwr8OY9R8NXHirxFqJ0vQIQdrom6Wcg7cKDxjPGeckYx3ouhWZwNFegaZpnw41/VU0q3uvEGlyzuI7a7vGhljJPTeqgFcnA4OOeSOtc34t8K6j4N1+XSdSCmRVDxypnZKh6MufoR9QRRcLGHRXo/hz4a2jeFf8AhLPF+pvpejMMwRxAGe4542gjAzg44OevA5qjLongnXpTaeFdQ1i31Jlxb2+qxx7Lp88IroflY9twwTxkZouFmd18fGP/AAj/AIQXJwY5SR/wCKuK8Ea94L0vwvrdp4i0ZrzUbhT9ml8sNxtwFVjzGQ2TuH9MV2X7QKvHpfg+NwVZYZwynsQsNcj4F8Aab4q8J69q93f3FvNpis4SMLtYCMsM5HqDUr4Sn8Wh57RUkETXE8cKY3yMEXPqTivQJ9A+Hnhq5fT9f1jWNT1GI7Z/7HjjEMTd13Sctg9xj6dqpslI87q1pum3msajBp+nwNPdztsjjUgFj+PFd/4t+HGm23g+Hxh4S1Ka/wBGbAmjuQBLDk7ckgDPzcEY44PI5FT4S2ujy+M9NnvdVmtb+K7T7Nbpbl1nzngsD8vp360X0uO2tjl/EfhzUPCurtpeprGt2sayMsb7gu4ZAz0z9Kya9h+MGneGZvGmsXN14juIdVSBCtitiXXcIl2L5m7A3cc44zWN4M+GkHiv4f6rrqTXbahbTSQW9rCFKyMEQrnIzyX59qSel2DjrZHm9d94N1/wVpvg3W7LX9GN3qtwG+zTeUrHBUBVVjzGQ2SSOx74Aq5rvgfwh4f8JaiX8Ux33ie1WPNrbyKI1YyKrqMjLlct0IPGcDBqHwT8P9O8T+CNe126vLqGfTFkZY4tu1wse8ZyM9c0NpoEmmed0UqqzsFUFmJwABkk16PcfD7RvCOk217451O6iu7pd0Ol6aqmcL6uz/KvPB4+hNNsSVzzeivRNC0P4e+K70aZbX+s6LqEzbbd71o54ZD2B2qpBPuce+eK4zTdJOq6/BpVvdQL503lJcSkrGBn7x7gY5ouFjOor0GOw+FdjP8AY77VvEd/KrbHvLOGKOD6gNlsfnTfiH8OI/CdpY61pN+dQ0G/x5EzAB0yu5Q2MA5XJBAHQ5A4yXCxwFFFFMR33h7XvBdn8ONX03VdHafXpy/2e48pWIJUBCH6oFPJHf3zgcDXonhr4fabrXwx1nxVcXt1HcWBmVIYwpViqKy5yM9WGfauP8NaZFrXifS9Lnd44ry6jgZ0xuUMwGRn60lYp30MuivVfFHwu0PwjrRbV9dntdF8seS3liS5uZf4lRBwFAxljxkgc540tP8Ahf4J8Z6JPL4M8QXv9owpuNvfbSc44DKFUjJwNwJA96XMg5WeMUVLc281pdTW1xGY5oXMciHqrA4I/Ooqok7T4UaVp+ufEOw07VLRLq0mSXdG5IGRGzA8e4rf8eahoPhPxzqGi2vgzRZrW28va0pm3ndGrnJEmOrHtWT8F2I+LGigdxOD/wB+JKT4z/8AJWdb/wC2H/oiOp+0X9k6zwbpngP4mxXWknQP7C1mKHzI5rS4dlcA4JCtxwSMqcnB4Pp5Rr2jXHh7Xr7SLoqZrSZomZejY6MPYjB/GvTvgJolx/wkV34kuFMOl2VtIhuXbahc4yCT1AXcT6cZ61T8RweGfEviLWfGGta29vpc18bW0trKIPcXQiRFLjdgKuNpyfXtxkTswaujyyivWdB8D+AfHa3Nl4Z1XWrHVoo/MSPVFjZZFHU4T3IzzkZzg15fqFhc6XqVzp95H5dzbStFKmc4ZTg8007ktWPZ9PZR+yzqHI4lwfr9pT/GvD69l0v/AJNe1v8A6/V/9HQ15Ro2kXuv6xa6Xp8Xm3dy+yNc4HqST2AAJJ9BSXUcuhRor0rXvCfgrwPLHp2u6hqmqazsVp4dNaOOKDPOGZwSTg5HtyQMioL34f6Zq/hG48T+DL+6ubaz3fbLG+VRcQgc5yvDDHPbgHuCA7i5WeeUV1XgfwXJ4vvLx5btbHS9OhNxfXjJu8tBk4A7kgMfop+h39J0j4Wa3dSaemp+INNm2sYru9MPlNgZ5AGR0OBxngZycUXCx55a2s99eQWltG0txPIsUUa9WZjgAfUmtbxP4S1bwfd21prMUcVzcQCcRpIHKLuZcEjjPynoTWh4Bt9Hk8V2ct/q89jJBdwPaFLXzfNcOMA4Py9BzzXpnxrsfDF94uhk1XxDPY3sWnoi28diZgw3yEEsGGMk4xSb1sNLS5538NtZ8K6LrV1P4r037bbvblIQYRKqtnnKnuRwD2/UcrqUtpPql3LYQNBZvM7QRMcmOMsSqk98DArr/hf4IsfHeuXmn3t3cWwhtvPVoQCThlUg5/3q5DUraOz1W8tYZDJFDO8aOf4gGIB/Sn1F0KtFetav8IbGz8P6LrUWsvBp9zAtxf3d0Bst0KqRtUYZmJbAXqT6dal8NeCPhj4pY6ZY+JNWTVTkReeqRrKcdVUryP8AZ3buDS5kPlZ5BRW54u8L3ng/xJc6PeMJGiw0cqjAlQ/dYDt9OxBFaOheHvDw0RNb8TazNb20kzRQ2VjGHuZduNzfN8qjkDJzmncVjkqK9a0PwH4G8eW93beFNV1i01aCPzFg1RYyHXpn5B0yQM54z0ryy9s7jTr+4srqMx3FvI0UqH+FlOCPzFCdwasQUUUUxBRRRQAUUUUAFFFFABRRRQAUUUUAFFFFABRRRQAUUUUAFFFFABRRRQAUUUUAFFFFABRRRQAV3/wdAPjoAnA+yS5OQPT1rgK7b4V6nZ6T40S5vbiGGLyHUNMwCkkjjJ49etRU+BlQ+JH0XFcSC7VRCX8rL+UZocPx3GOgrci1Wzks0Z5bePcCDG0owBnHUVSsr7T7lUkLhWYZD4Qgg+4HStaK0tfLwI43THHyLgfkK54zjLY6GmjkfEFq1nZ/a4b1VkSMvbFI1YrgrySRkgZ6VwvxMuWv/hWs1+/n6pFKgafYB8pkYY4/3a9V1qCyurQQXUiIF+75Y5HtjpjpXkPxX1DSdP8ABbaLaupuZ7mN2DuDIQvfaOi/1NTF2qJRZUrezd1qeFUUUV2nGFFFFABRRRQAUUUUAe8fs829vb6f4j1Z4w00YjjDcbggDMQPTJx9cD0rw26upr28nu7iQyTzyNJI56szHJP5mvV/gR4ostL1m/0HUXRIdVVRE7thfMXI2H/eDfmAO9cP4s8Fat4W8RT6ZNZ3Dx+YRbTCMkTpn5SCOCcYyOx4qVuyn8KPSP2cryZdX1uyyfJeCOUjsGViP5MfyrxaD/j4i/3x/Ovor4G6CPDq30WonytavoknNmwIeCBThS4/hLFicHnAFfPVrCX1KGDdgmZUz+OKFuxvZHq37RDMfGumLn5RpykD3Mj/AOAryCvYv2iYwPF2lSc5aw2n8JG/xrx2iOwpbm94JsIdU8caHZXCh4Jr2JZEPRl3AkfiOK9A/aGvJpPGem2JZxbwWAdEIwAzuwYj6hFH/Aa8u0jUpdG1qx1OBQ0tpOk6K3QlWBwfyr2j4n6I3xI0bS/GnhVXv/Lt/IurWPBljAJYDaOSwLMCBnqCOOaHuNfC0eFU5EaR1RFLOxAVVGST6CtbTvCfiDVb8WVlo19LcZwV8lht5xlicBR7nArr/hvp1povxn0/T9RubScwSOiyxuGiM3lnaAT1IY4H+0BTbJSMf/hW2vW1rHdaw1hokEoyjandLEzD2jGXz7bc16bp9jYWH7O3iG3sdXi1RBKxkliidER8x/Ku8AkAYOcd65P4weHPElx8SLub7DfXsF1sFm8ULupXaPkXGeQc8D69667Q/D17p3wB8RaW4SXUmdppbSFt8kGRGdjgdG2ruI7Z9c1Ld0i0rNnmfwo/5KhoP/Xc/wDoDVb+M1/LffFHVVd2MdsI4Ilb+FQikge24sfxqt8KopF+KmhxlGDrO25SORhGzkUvxciaH4p66r4yZUbj0Makfoaf2ifsnefs46fBJfa9qLoDPDHDDG3orly3/oC141q1/NqusXuoTtuluZ3mc+7MT/WvR/gZ4stvD/iq406+lWK21RFQSMQAsqk7MnsDuYfUiua8d+CNS8K+Kbq0NpO9pLMzWcwQlZUJyACP4hnBHr9RQviG/hR2n7O11Mni/VbRXbyJbDzXXsWWRQp+uHb8zXlGqf8AIWvf+u7/APoRr3f4F+HW0DULqXVUNvq1/aGS3tX4kS2V1DO6/wAIZmXGeTtJrwjUwTq94AMkzvgf8CNC3Ynsj2P9o7/kLaD/ANcJf/Qlq9o6DRf2X768szsnvVkMzDnO+byT/wCOACqn7R8TjUPD8pHyNFOoPuChP8xUXwz1i08V/DrVfh5eTpDetHI1gZGCq+TvAHuJOSOpBOOhqfsor7TPE696/Z7P9o6J4o0e6zJZMYsxHofMWRX/ADCKPwrxTUtE1PR9Tk02/sZoLtGKGJkOSfb1HoRwa9o8Hy/8Kk+Gmo6xq6+RrOrMPsdk5HmEKpCFl7YLMxz0GB1OKqWwo7nmfw7Ty/idoSZztv0H61o/Gf8A5Kzrf/bD/wBER1U+FYEnxQ0HeA3+kE8887WOfzq/8axj4rat7pB/6JSj7QvsndfGbbpHwy8LaLaDZbEpkDjdsj4z65LZ+teC17tqNwPix8H7WLTf3niDRdjTWm4GSUKu1mUdwwIYe4K9evitppOo32orp9rZXEt4zBBCsZ3Z9x2ojsEtz2/T1/tv9mG5S6Cs1krmJ3GCNku4YP0JXjtxWd4DKa/8DvEnhrTnU6wrtOLZT88qfI2QO+dpX649RU3jW/tvAXwjsvAgljl1i6QPdhGB8kF/MbP1OFHqATWN8E9Fi1CXX9QtHQ+ILG1zpiSNhVkZXG8juAQo54G7kdKXS5XWx5tpWkX2s6xb6VZW7yXk8nlrGAcg9yfQDkk9gDXqv7QepWc/iDSdMgdZLqxt2+0PnLDeVKq3vhc/8C96dd6J8b2M8ri6Vn+/JbXNsjt9CjBq8s1rRdZ0a82a1Y3drcS5fNyhBk9SCfvfWnuydker/BP/AJE7x1/16L/6LmrxcAsQACSeABXtfwRhkfwb43KqTvt1RQOpPly8fqK4P4VtYL8TdCOpeX9n8848zp5mxvL/APH9uPfFHVjeyEX4beIIbKK91YWei2sv3JNUuVhJ+icvn225r1TwvZ2OlfAPxVFZapb6sD9o82SKJ1jjkMSDau8AtgbWzjGT7Vynxr8PeIbj4iS3S2V7d2dzHElm0UTSKMLgxjGcHcGOPfPeuq8IeH77Tvgh4p0eVUfVZBLcPZRsGmhDRKFV1HRyEJ29eR34pN3Q0rM+faKc6PG5SRWR1OCrDBFNqzM+ioLLTbH9nOztLrVU0mG/jUyXf2d5cs8m8ghOeQNufTivJ/8AhGPB/wD0UG2/8FVz/wDE16D4HvrHx78JLvwHLcx2+r2yk2gkcDzsOZEIz6HKnHQYPevJdS8JeINIv2sr7Rr2KcMVA8lmDnOPlI4Ye4zUIt9D0fx34p8MX/wn0jw5p+vf2nqGnyxYYWksW5VRl/jXHAYDr2rx+t3WvCWqeHdNs7rVo1tJbst5dpI2Jwgx87J1UEnAzzweKwqpIlu56D8FbCG++J+nGdUZbdJJ1VscsFO0/UEg/hntUPxjvpb34o6uJGYrAY4Y1JztUIvT6ksfxrH8CeJh4R8ZafrLxtJDExWZF6mNgVbHuAcj3Fd/8XfBt5rGsjxj4difVNM1CKNpHtR5hR1UL90c4IUc9jnOKX2ivsnjtTWlnc393Ha2dvLcXEp2pFEhZmPoAOTWxovgzX9euTFaadMkS8y3M6mOGEdSXduAMZPr6Zr0L4BJYQePtRhmkikuVtXW1c4w2HG4r7kc8ds+9NuxKV2chcfDjVNLCnX9Q0nRNyhhHeXYaUqe4jj3N+lejePYrO0/Z80GC0vBfwLcxrFciNkDcSEkK3IHUc1534o8IeK5vHWo2sumahe3k1zI6SrAxEy7jhwem3GO+B07V6P410a5j+AGi2No0eoPZXSee9k3mopHmK3I64Zgp96l9Cl1Of8A2eP+R/v/APsFyf8Ao2KuB8ZXs+o+Ndburhy0j3svJOcAMQAPYAAD2Fd9+zx/yP8Af/8AYLk/9GxV5z4k/wCRp1f/AK/Zv/QzTXxCfwntPwiUaR8HfFOuWwCXwFwwlGCR5UIZB+BLH8a8CJycnrXtPwU1uyv9C1zwLfTrbnUUka3ckfNvQRuoz1IABA78+leYav4T1vRtck0i6065N2rlEWOJm830KYHzA+1C3Y3sj1D4R3k0nwv8eWTMTDDaySoOwZ4XB/8AQFrzTwMSPH/hzBx/xNLb/wBGrXtfgHQE0P4Y+KtKmkT+2pLKSa8hBybcPE4jjb0bCkkdRurxXwIu/wCIPhwH/oJ25/KRTQuoPodP8cyT8T7zJ6QQ4/74Fdr8Q1/sb9nvw3ZWZ8uG5NqsyqeH3RtK2fq4BrjvjvF5fxMmfdnzbWF8Y6cEf0rqbK7T4ofBhfD1q6nxDowjaK2ZwpmWMFVZfXKEj/exnAIJXRD6s8Lr3zwOg1v9nTxBZ3h3xWguvJzxt2Isy/8Aj5zXhy6XqDah9gWxuTe7tv2fym8zPptxnNe0azdx/DL4NL4WmkT/AISDV1kNxCjhvJV8Bi2OnyYX3OcEgU5CiWfhVGNH+CvijW7XKX7LcssyfeXy4vk/Ikn8a8Dr2X4LeJtOl0vVfA+rzLBDqYkMEpYLuLoEdMnjJABH0PsD594j8C+IfDOpS2l7plyyKxEdxHGWjlHYhhxz6dR3oW7B6pHN17h4au5bL9mfXpYWKu00kRIP8LtGjfoxry+48G6zYeHH1vUrf7BbFlSBLr5JLgn+4h5IA5J6ema9O0GBn/Zi1sH5Q07OpPcCSP8AwIokETxGvcviTKbz4B+D7qUZmElsm4nJP7iQH89oNeG17r8SYVg/Z+8HImcFrR+fVraQn9TRLdCjszE/Z4/5H+//AOwXJ/6NirznxJ/yNOr/APX7N/6Ga9I/Z4Unx5qDdhpjj/yLF/hXnHiZSvivWFYEML6YEEcg7zQviB/Cj1v4s3s8Xwk8E2aPiGe3heQD+IrCuPw+Y/pXh9e0/F3/AJJl4C/69E/9Ex14tRHYJbns/wC0XIx8SaNGT8i2bMB7lzn+QrzrwD/yULw7/wBhKD/0YK9f+LWg3fj/AMN6D4q8OQNfqsLCWKAbn2tgjAHJ2sGBHUZ6cGuN+G/gvUtO8ZaVq3iG1m0qyhukSIXkbRvcTtkRoikZPzck4wADzST90bXvFf45f8lQvP8ArhD/AOgCur8RX01n+zPocULFRdSJBJjuu6R8fmgrlPjl/wAlQvP+uEP/AKAK6LxYCf2bfDHHS6T+U1HRD6s8ZicRzI7KGVWBKnofavZvjqp1220DxRpjm60iW3aPzo/mWNt2cNjgE5xj1UivFq9+tPDviOz+F+gn4cSLI1/F52qt5se6SQqvA8z5QFO5SBg8DOeact0yY7NHO/ATT5o/Euoa/P8AudMsbJ1luH4QMSpxn2UFj6YHrXm3iO9g1LxPq19aoEt7m8mmiUDGFZyRx9DXd+IfC3xbvbBbfVrPUbmzXkW8EscicdPkiJH6V5pLFJBM8U0bxyoSrI6kFT6EHpQt7g9rHsnxWdv+FUfD9dx2tZxEjPUiBP8AE15Po+ian4gv1sdJspru5YZ2RLnA9SegHueK9d+LEAX4R+BH3HMdvCg98wL/APE1d+BkcVz4H8UWumzLDr0u5UkyAyKY8RMD14ff+lJOyG1eVjzeTwC2mXHl+IfEOjaSyNtlhM5uJ09f3cQbn2JFehftEFWtfCbq5k3R3H7wjBcYhwT/AJ715ZbeC/Ed5qclpLpd1bPG2bie7jaKOAdS8jsMKuOcn8M16r8frZp9G8J3FkHubKOKb/SI13JtKxFSSOOQCR9KOqBbM8KqSD/j4j/3x/Oo6kg/4+I/98fzqyD2z9oy/lbUtE04MRCkMk5XsWJCg/gFP514lDNJbzxzQuySxsHR1OCpByCK+gvjzob63JpzacGn1KzheWW0RSXa3JA8xR32suCBk/NnGBXkPg3wTqnizxFbWEVnOtt5o+1TlCFiQH5iSeM46DuamL0LknzHqX7QUSXOieGdTZUWdt6nHUhlVsepAI/DPvW18WNJ0W08F6B4dvPEMej2sLAR7rOSXzvLQL/yzBxjdnnrn2rg/jl4wtNf1600fTZI5bTTA2+WM5V5GxkDHBCgAfUmukvUT4v/AApsItMljbxFpAXzLRpAGkwoVjz2YYYHpkYzU9EVfVnm6eGvB6urD4h264OcjSrnI/8AHa6/4q+I/DnjzV/C8GjaiLuYStBcusEkQAdowv3wO+7pmvMj4Z14X4sTouoi7JwIfsr7yfpjNTa5oF/4R1G0hvngW+Ma3DQI4doDuOFfHAbABx6EVVtSL6Hq/wC0Rd+R/wAI9o1uBFbRRyS+UnC8bVTjpwAwH1rw+OR4pFkjZkdCGVlOCCOhFe8fE21/4WV4E0bxb4fia4ltA63VrF87xhgNwIHOVZfTkNnpXlHhfwnd65qCvcRyWuk258y+vpVKxwxA/NyerY4C9SaI7Dlqz0z4/wBw93pXg25kUq80E8jKRgglYSRiofhF/wAky8e/9ej/APomSrH7QssU9h4QmgUrDJFcNGpXBCkQkDHbiovg/DJJ8M/HQVT89u6KexPkvx+oqfsj+0eKKrOwVQWYnAAGSTXXD4ba9b2cV5q5sdEtpRmN9TuViZvogy+fbbmpvhI1inxQ0Q35jEXmPs8zG3zNjbOvfdjHvit74yeHPEVx8SLm4FhfXlvdCNbN4oWdSNgGxcZ5BDce+cc1TetiUtLnW+H7HTrD9n/xRb2mrQaogaYySxxOiJJsj+Vd4BbHynOOp9q8p+Gqs3xJ8PhVJP2xDgDsOTXqugeHL+x+AviPR2EcuqM7Ty2cLh5YMiMhHUdH2oTt68465FeW/DWdNP8AiZoT3WYgt2I23cbSwKjOenJFJdRvdF/4z/8AJWdb/wC2H/oiOu8+GF9LpvwG8V3kDMs0c1yY2U4KsYIwCPoTn8K43436dd2vxOv7qWB1gvEheB8cOBEqHB9QVPFdR4AGf2ePF+P+e9x/6JiofwoF8TPEa9m+E7FfhZ8QGHBFnIR/34krxmva/hLAW+FHjtyflktpUwOvEDf/ABVOWwo7nI/Bqwgv/ihpQuEDpB5k4U/3lQlT+DYP4U/403s138UtUSQvstlihiVxjavlq3HsWZj+Nc/4I8R/8In4x07WmjaSK3ciVF6lGUq2PfBJHuK9F+Lvg+617U4/GnhuNtV03UIUMrWo8xkZV2g7RzjaB9CDnHFH2hr4TxqprW1uL66jtbSCWe4lbbHFEhZmPoAOTWzongvxBr935Fnpk6ov+tnmQxxQjuXc8AYBPrxxmu++A8dha/Ei/t5poJbhLWRLSQYIch13FM85Kgnj+HdTbsSldnJzfDfVdNCnXr/SdE3KHEd7eKZSp7iOPc36V6N4zt7O3/Z10eGy1Aajbx3KBLoRNGHO6TOFbkAHIGewrz7xl4T8VzePtUhm03Ub65nuZHilS3dhMmflZcZG3GO+B07V6L4n0W4t/wBnfTtOtmjvprS4UzmzYTKjb3LDK9dpbafepfQpdTwSiiirIPbvAP8Aybx4v/673H/omKvL/A5x4/8ADmP+gpbf+jVr1LwBGx/Z48XYBOZrhuPQQxZ/ka8v8CLv+IPhwZx/xM7c/lIpqV1LfQ7D493slz8RvIYnZa2kSKO3OWJ/8e/SovgRPJD8TIY0YhZrWZHHqMBv5qKX48RCP4lysCSZLSJj7cEf0pvwKjZ/ibbMvSO2mZvptx/Mil9kPtHM/EHyx8RPEXljC/2hNn67zn9c1zddF4+/5KF4i/7CU/8A6MNc7VLYl7nefBj/AJKzon/bf/0RJXXfE7x4dG+IWqaf/wAIt4YvvJ8rFzfaf5szZiRvmbcM4zgcdAK5X4KLn4raScZwk5+n7p6b8aFK/FjWSf4hAR/34jH9KX2itomXr/xF8S+IrH+z7q9WDTgAos7SMQxYHQYHJHA4JIqpoHgvxB4mhluNM09ntYf9bdSusUSY65diBx3A5rAr6D8U6bd6z+z94fi8MRvPDGkD3NvaKWaTCEPkL1Ik5Ix1Ge1DdhLXc5z4U+GrLSPiPpss/ifS570CYR2dizzlz5T5DSBdgAGT1PTFch8VVC/E/XgoAH2gHj/cWui+DnhzULTx3pms6jCbCyjMiQvd/uvtEjxsgSMN988k8dMfTOD8WLS8tviVrT3cLoJZ98TlSFdNowQe/GPxoXxDfwnYaX/ya9rf/X6v/o6Gj9nawhm8TatfOqtLb2qpHkZ2725I9Dhcfiauaeo/4ZZ1DI6yk9P+nlK474P+L7bwl4zDX7bLG+j+zSyE4ERJBVz7AjB9ASe1Lox7NEviPSPCuq+JtTv5/iDAJbi6kkZW0u5JXLH5enbp+FdX8M9c8EeApNTNz4zjvY71UUxLptwoG3dycqc/eIrlfiT8OtV0nxDd6nptnLe6Leu1zBcWyGRUVvmKttzgDPBPBGOeuOa03wVrmo2NzqL2jWenWsTSS3l2DFHwD8qk/eYngAZ5I6U9Gtxap7Hb/B/xL4f0y41/w/rc6w2GroIknlOxCoDqVZv4cq/BPAwfWrevfALUY4XvfDOqW+p2rAvFFIQkjL2AYfK31+UV53ofg7WfEekanqOlWxuE07y/NiQEyMG3fcGPmxt5HXkV2HwWm1+z8ax/Z2uItHjV31LzCVgRAjYZ88Ag9D169s0PTVAtdGcV4dtLhPG2k2UkLpcrqMMTRONrK/mAbSD0OeOa7b4+f8lI/wC3KL+bViXWvaddfGdNdhZU07+2o7gSYwDGsqkvz0yAW59a6T4/6VcW3jiHUTAwtrq0QCUKdpdSQVz6gbfwIo6oOjJf2d/+R31L/sGt/wCjI68s1T/kLXv/AF3f/wBCNeqfs7q3/CbakcHA05gTjofMjry3WI2h1u/icYdLmRWHuGNC3Yn8KPYvi1dSx/CXwRaqxEcsELuAepWBQP8A0I15F4eunsfEul3ced8N3FIuDjkODXrXxfhkT4Y+BSykBLdEb2Pkpx+hryXw6qv4n0lWUMpvIQQRkEbxRHYctz0v9odVHjnT2A5Ompk/9tJK4PQfBHiDxHay3mn2B+xRZMl3PIsUK46/O5AOO+M4ru/2hyf+E708Y+UaYhB9/NkrpvHOmXmr/A7w2PDMck9lFHC1xb2ibi4CHJIXrtfO4evJ6Uk7JA1dswvhJ4dsdH+Ido83ijTLi+8uVY7OwLzeZ8hzukChAAMngnOBXBfEgAfEjxDgY/02T+ddj8GPDWoWfjmw1fUoTYWoSRbc3X7o3LshG2MNy+ASTjgY+gPKfE60urb4i641zbyRCW7d4yykB1PIIJ68EU18QP4TkaKKKogKKKKACiiigAooooAKKKKACiiigAooooAKKKKACiiigAooooAKKKKACiiigAooooAKKKKACiiigDZ0PxVrXh2TOm30kcZOWhb5o2+qn/8AXXeWXxw1OFY1uNLhYYbzfImaMOf4cA5x3z1z7V5VRWcqUJatFKclsztNc+KHiTWN8cVyNPt2P+rtcqxHu/3vyIHtXGM7O5d2LMxySTkk0lFVGEYqyQnJvcKKKKoQUUUUAFFFFABRRRQAV0dv4/8AF1raC1h8R6ksIAVV+0MSoAwACeQPpXOUUAaVn4h1rTr2e9s9Wvbe6n/100c7K8nOfmYHJ59aoRyyRTLNG7LKrBlcHBBHIOfWmUUAX9U1zVtbeN9V1K7vWiBCG4maQqD1xk8VQoooAKvaZrOp6LO0+l6hdWUrDDPbyshYehweRVGigDoNQ8c+KtVt2t73xBqMsDrseIzsFcejAcH8awASpBBII5BFJRQB0h+IHjA2q23/AAkuqCJRgYuWDY/3s5/WsrTtc1bSJZJdN1O9s5JRiRredoy/1IPNUKKLDuXLfVtRtNT/ALTt765iv9zN9pSUiTLAhjuznJBOfrUd9f3mqXsl5f3U11dSY3zTOXdsAAZJ5PAA/Cq9FAgrorPx74ssLMWlt4i1GOBVCKgnY7FHQLnoPpXO0UAadt4j1uz1GbUbbV76K+nBWW5S4YSSDIOGbOTyB+VZzSO0hkZiXJ3FieSfWm0UAaOqa/rGueV/auqXl95OfL+0zNJszjOMnjOB+VZ6sVYMpIIOQR2pKKAOmh+InjGCAwx+JdT2EY+acsR9CeRWFf6je6pdtdahdz3dw3DSzyF2P4nmq1FFh3LFjf3ml3sd5YXU1rdR52TQuUdcgg4I5HBI/GnahqV9q1213qN5Pd3LAAyzyF2IHTk1VooET2d5dafdR3VlcS21xGcpLC5RlPsRyK6B/iN4yeAQnxNqYUdCtwwb/vocnp61zFFFh3HSSPLI0kjs7sSWZjkk+pNeq6bbJ4E+Etl4y0+ON9f1S6MEN1Igf7JH+8B2A5G4iM8n+9jtXlFd14c8dWUXhSTwj4n0+e+0RpPMgktnCz2jZJJTIweSTg46nqDikwRlf8LD8Zef5v8Awk2qbs5x9pbb/wB85x+GK9U1jxDL4v8A2dbrU9dSOS/guUjimKBS7iRRvUdAdrMDj0avNIrT4fxzCWbV/EE0Gf8Aj3jsIkkx/vmQj9Kj8VeM316xsdHsLNNO0LT/APj2s0bcS3d5G/ic5POO59SSmrjTsY2na/rGkQzQ6bql5ZxT/wCtSCZkD9uQDz1rOBwcjrRRVEnSL8QPF6Wa2qeJdTWJRgYuWDAem7Of1rKsNc1bSriW40/U7y0ml/1kkE7Iz/Ug81QoosO5JcXE13cSXFzNJNNIxZ5JGLMxPUknkmo6KKBDo5HhlWWJ2SRCGVlOCpHQg10i/EPxktuYB4m1TYSDk3LFv++s5/WuZooC5LdXVxe3Mlzdzyz3Eh3PLK5ZmPqSeSaioooAK1NJ8Sa3oO8aTq15ZK5y6wTMqsfUgcGsuigDa1bxd4i12NotU1q+uoWbcYZJm8vPrs6fpWVb3M9ncR3FtNJBPGdySRMVZT6gjkVFRQB0N9478V6laG1u/EOoyQFSjR+ewDqeobH3vxzWfYa/rOlQSQadq19Zwyffjt7h41b6gEZrOoosO5d0zV9S0W4a40u/ubKZk2NJbylGK5BxkdsgflVWWWSeZ5pXZ5JGLO7HJYnkkn1plFAhVZkYMpKsDkEHBBrpB8QvGAtfs3/CS6p5f/Xy27/vrOf1rmqKAuaFlrur6dHdR2Wp3dul2MXCxTMol6/eweep6+pqra3VxY3UV1aTyQXETBo5Y2Ksp9QR0NQ0UAXdT1fUtauVudUv7m9nVBGslxKXYKCTjJ7ZJ/Oq9vcT2lxHcW00kM8bbkkjYqyn1BHINRUUAdP/AMLG8ZmDyf8AhJtT25znzzu/766/rXOTzzXU7z3Esk00h3PJIxZmPqSepqOigdwro7Tx94tsbYW9v4i1JIQuxV+0Mdo9Bnp+Fc5RQIt6hqmoavc/adSvrm8nxt8y4laRsemSelTR6/rEWktpMeqXiac+d1qszCI5OTlc4681nUUAFaN3r+sX+mwadeapeXFjb7fJt5ZmaOPaNq7VJwMAkD2rOooAvaZrOp6LO8+l6hc2UzrsZ7eUoxXOcEjtkCqtxcTXdzLc3EryzyuZJJHbLOxOSSe5JqOigDQv9d1bVLaC21DUru6gtxiGOaZnWMYx8oJ44ArPoooA1tH8Ua74fDLpOrXlmjNuZIZSFY+pXoaS88S67qF/BfXmsX091btvhlknZmiOc5Xn5efSsqiiw7lrUNSvtWu2u9RvJ7u5YAGWeQuxA6cmppdd1afSo9Kl1K7k0+IgpatMxjU89FzgdT+dZ9FAi/oemnWdf07S1kERvLmO3DkZ272C5/DNejfEDxFf+B9bm8H+FZX0nTbNY2d7c7ZbiRkVi7yfeJ5A4IHH0x5db3EtpcxXMDlJonEiOOqsDkH869B13xd4W8dJFeeIbTUNM1yONYnu9PRJYpwP4nRipB9ME8d+BSe5S2KXhv4o+L9L1q2lbWby+iaRVkt7qQyrIpPIG7OD7jFdD+0FDZx+PLV4EVbmWxR7gqB8x3MFJ98AD6AVz+man4K8LXA1Gyi1LXNTgO61F5ClvbI46OyhmZsHBAyOn5crrWs33iDWLrVdRlMt1cvvduw7AD0AAAA9BStrcL6WH33iLWtTsIrG+1W9ubSEgxwTTs6IQCBgE4GASPxqDTdUv9HvFvNNvJ7S5UYEsDlGx3GR29qqUVRJtat4v8Ra7AYNU1u+uoDgmGSZthI6Hb0z+FVx4h1oaWdLGr3408jabUXL+UR6bM4xWbRRYdwqSD/j4j/3x/Oo6ms5UgvYJZASiSKzADOQDk0CPZf2gbq4svGWi3NpcS288dmSksTlGU726EcivNLzx14rv7I2d14h1KW3KlGRrhsOp6hufm/HNdJ8WvHGj+OdT0670qG7j+zwtHL9pQKTlsjGGPvXndTFaFSeugVPZ313p10l1Y3U1rcJ9yWCQo69uCORUFFUSdLJ8QvGMtuIH8TapsH925ZWP1YHJ/OubZmdizEsxOSSckmkooC5oaVrmq6FO02lajdWUjgBzbylNwHY46/jVjWPFfiDxAgj1bWLy7iB3COWUlAfXb0z+FY9FAXL+pa5q2sJAmp6ld3i24IhFxMziMHGduTx0H5CnWOv6xpdnNaWGqXlrbT582KGZkV8jByAeeOKzqKAAEggg4I710n/AAsLxh9lW2HiXVBGvTbcsG/76Bz+tc3RQFy9p+t6rpM8k+naneWcsow7287Rs31IPNVZp5bid55pXkmkYu8jsSzMeSSTyTUdFAHSD4geLhY/Yv8AhItR8jbt2mc5xjGM9cfjWZaa/rFhps+nWeqXlvY3G7zreKZljk3Da25QcHIAB9qzqKLDuFaVj4h1nTLGaysNVvLa0mJMsMM7IjkjByAcHIAFZtFAgrT0nxFrWhF/7J1W8sg5y4gmZA31AODWZRQBtat4w8R65C0Op63f3UDEFoZJ28skdPl6fpWTBPNbTpPbyvFNGwZJI2KspHQgjoajooA6G88d+LNQtTbXXiLUpICpRk+0MA6nqGwfm/Gs/T/EGs6TBJDpurX9nFIculvcPGrH3CkZrOoosO4E5OT1ooooEaVr4g1mx02bTbTVLyCxmDCW3jmZY33DDZUHByODVO1urixuorq0nkguImDRyxsVZT6gjoahooAu6nq+pa1crc6pf3N7OqCNZLiUuwUEnGT2yT+dN07VNQ0e6+1abe3FncbSvmwSFGweoyO1VKKAJbm5nvLmW5uZnmnlYvJJIxZnYnJJJ6moqKKALWn6lfaTdrd6deT2lyoIEsEhRgD15FJf6he6pePeahdTXVy+N80zl2bAwMk89ABVaigArY0bxXr/AIejePSNWu7OOQ5ZIpCFJxjOOmfeseigDQ1DXdX1W7ju9Q1O8uriL/VyzTs7Jzn5STxz6Umpa5q2s+V/amqXt75QIj+0ztJszjONxOOg/KqFFAGkviLWk0f+yF1W9XTcEfZBO3lYJ3H5c468/Ws2iigDa0rxf4j0OFYNM1u/tYFOVhjnbywe/wAvT9Kr6r4h1nXSp1XVby9CElFuJmcKT6AnA/Cs2iiw7mjpOv6voUjvpOp3dkz/AH/IlZA31A6/jVvVvGXiTXLY22p63fXNucZieU7DjplRwaw6KLBcK6O08feLbGxWytvEOoR26qFRBMflA6AHqB9K5yigRoadruraRcy3Onald2k8oxJJBMyM4znkg881SllknmeaV2eSRizuxyWJ5JJ9aZRQBo32v6xqlnDaX+qXl1bQY8qKaZnVMDAwCeOOKpQTy2txFcQSPFNE4eORDhlYHIIPYg1HRQBd1PWNS1q4W41S/ub2ZF2LJcSl2C5JwCe2Sfzq5o/i3xB4fheHSdXu7SJyS0cUhCk4xnHTPvWNRQFy/fa3qup3sd7faneXN1HjZNNOzumDkYJORz6UalrmrayYzqmqXt8Y8iP7TO0mzPXG4nHQVQ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vVNJ8Ew+C/B0njTxRAjXbLt0zTJ1yGlb7jSA9ccts9F554rG+Hfw4uvGt3JeXchstDtiTc3ZwM4GSqZ4zjqeijr2BV0PlZwlFdVemw8UfEO2s9Is4rTTZruGytY0TH7rcEDN3LH7xJyeetfQfxF0Xwv4e8BazqcXhzR0uBAY4nWyiDK7kICDt6gtn8KTlYajc+UqKK9n+AXhrTdZl1y81TT7a8iiWKKNLmBZFyxYsQGB5+Vfzpt2VxJXdjxiivVPjqmj2Hiex0jSNNsLJba382f7JbrES7no20DOFVSP96vK6E7oGrOwUUUUxBRRRQAV3Gn/AAi8aarp1rqFnpaPbXUSzRObiNcqwyDgsD05riURpZFjRSzsQqgdya+x9fuU8G/DO7eKQodO07yYGH98IET/AMe21MnbYuMU9z5CttLvb7UxptlbSXd2XKLFbqXLEdcY6jgnPpUmsaHqnh+9+x6tYT2dxt3BJkxuXpkHoRkHkelbvw58Xw+CfFseq3Nqbm3MTwyKgG9Q2PmXPGcgfgSK1fix8QLLx3qli2nWkkNrZI6rJMoEkhYjOcE/KNowM9z609bk2Vjz2iiimIKKKKACiiigAooooAKK+ttA8H+F9N8B6bc6p4f0uSS306OW5lmso3fIjDOSSM9c18oXlx9svri58tI/OkaTZGoVVyc4AHAAz0qVK5TjYgor0H4MaJBrfxFtkurWG5tbaCWeWKaMOjDbsGQeD8zqa7v47WPh/QPDmnWWmaJptnd3twWMtvaRxt5cY5GVAPJZfyo5tbAo6XPA6KKKokKKKKACiiigAooooAKK7r4efDO98ftcyx30NlZ2rqksjIXckgnCrwD05yR1HWqfxI8P6V4W8WNomlNO62kEYnlmcM0krDeTwAAMMox7Ur62HZ2ucjRRRTEFFFFABRXo3hn4Oa3r+mQavdX2n6dpUqCQXEkwclT3wpwD2IYgg8da9TtPhL4R8D6Fe6zqMJ1iezt3nJvMeUSqk4EfTngYbdUuSRSi2fM1FKx3MTxyc8DFe1fDP4L2+t6Xb674keT7LcLvt7KMlC654Z26gEcgDsQc9qbdhJN7HilFew29x8L9a8bReGrTwpIlpPObaLUo76QMXzgMEJIKk4AJPfOO1cn8SfAE3gLW44Fma40+6UvazsMMcY3K2O4yOe4IPHQCYNdTiqK9J+F3wtfxw8mo3872+jwSeWfL/wBZM+MlVJ4AGRk++B3I3PGUvww8JeIF0KPwi+oNDtF3Ot/KhjyM4X5juYA5I4Hb6HNrYfLpc8aor1P4pfCyDwpZw67oc0s2kTMFeOQ5aEtypz3U9OeRx1zXL+AfAt7471xrK3lFvbQqJLm4ZSwjXOAAO7HnA46H0ourXFZ3scpRXunjjQ/hz8NbWyspfDsus6lcKXxNevGQgONzFTgZOcYXsfSs3xD8M9H1n4fw+NPB8M9qnkGebT5ZDIAqkh9rNzlSG6nkDjB4K5h8rPHaKKKokKK2/CXh1/Ffiaz0ZLuG1Nw2DLKeAAMnA/ib0Hc13/iWL4ceA9WOhjw3c+ILyAD7TcT6g8IRiAdoCDBOD6DHTJ5wr9BpdTyWivoab4S+EfG/hC21vwmkulzTwl4VeRnRmGQUcMSR8wK5U++DXz9c281pdTW1xGY5oXMciHqrA4I/OhO4NNEVFe5eF/hFo+ieFp/E3jvzWSOHz/sKOUEa4yAxBBLngBQRg8HOeKHg/SvBHxMvNS0a28NvoV3FAZ7a5gvHmO0EL8ytweWU+/PI60uZD5WeOUVqeItBvPDOv3mj34X7RavtYr91gRkMPYgg/jXo/wAL/hAPFFmmua7I8OlMT5MMZ2vPg4LE/wAK5yPU4PTqW2kriSbdjySivX9OuPhrrvjhfDVr4SMdhcSNbwail9KZC/OHCkngkDGSeuT3Fcf8RfAs3gTxCLIz/aLOdPNtpiMErkja3bcO+PUHjOAXBrqchRXoPws+HI8ealcyXlw8GmWe3zTHjfIx6KM9OASTz29eOm8bP8NfBfiFNCj8HHUHiVTdy/b5kKbhkAcnJwQew5x9C+th8ulzxiivXviX8KLHQ9BXxR4bmlbTGCNLbyncY1f7rK3UjJUYOTznOOnnfhLw7ceK/FFjo1vkfaJP3jgf6uMcs34AH8cChNNXE007GLRX0F8YtL8F+GvA8GkWunWkOrMU+x+TGBMFBG53bqQQCOepPsSNXwj4I8MeCvhydS8W2Vm888XnXb3cIcxgj5YlBGQRxwOS34YXNpcrk1sfNFFSTmJriVoEZIS5KKxyQueAT3OKjqiAooooAKKKKACiiigAooooAKKKKACiiigAooooAKKKKACiiigAooooAKKKKACiiigAooooAKKKKACiiigAooooAKKKKACiiigAooooAKKKKACiiigAooooAKKKKACiiigAooooAKKKKACiiigAooooAKKKKACiiigAooooAKKKKACiiigAooooAKKKKACiiigAooooAKKKKACiiigAooooAKKKKACiiigAooooAKKKKACiiigAooooAKKKKACiiigAooooAKKKKACvXfgP4d0PVtZvtQ1NoZruwCPbW0h4BOSZMd8YHsM5PavIqKTV0NOzPZvG3iHTPiF8WdL0GfUUh8PWkxhM6t8sr4yxDdOSAgPTv3rpvjH4o0/wr4Qi8H6GIYJblPLeGDAEEHcEDoWPHPUbq+c6KXKPmO8+DmnDUfifpIZS0dvvuGx22odp/wC+tte4fGLw7r/inwxaaXoVmLhjdCWfMyR4VVIA+YjOS2fwrgf2c9ML6rrerEYEUCWy8dd7bj+Wxfzpvxt8b6zp/jSPS9H1e8s4ra1QzJbymPMjEtzjr8pWpesilpHU5P8A4Up49/6Ayf8AgXD/APFV7n8IvCV/4Q8HPaapAkN9PdPNIgdXwMKqjIJHRc9e9fN3/CfeL/8AoZ9X/wDAyT/GvrGK6udB8AreX7vNd2OmedcNKSS8iRZYn6kGiVxwtuj5Y8e30/iX4mavJbqZ5Jr020CxjJcKRGgA9wo/OvSI/hb4Z8B+EJde8bl9RulGFs4ZWSPefuoCMFm65OcYzxxk8r8D9PTU/ibDPPtc2kEtz8/OW4UH6gvn8K9Q+NVx4Zlg0rTvEeoanaoWeeNbKJXDkALls+mTj6mm3rYSWlzl/CvhHwJ8UdE1D+ytGuNA1GzZQzJdNOo3Z2n5jyPlORgH3rxnVtMudF1e70y7AFxaytDJtORlTjg+ley+AvG/w78ArfLZXms3BvTHvae2X5Qm7GMH/aNcjqOkXXxV+KGqy+G4wbWZ1kaeUFFjQKq7m78kdByfT0Fo/ITV15l3Tz8IdDaODUk1jXbgqvmzxjZArHrtAdWwP+Be1d/4m+DvhHVfCUmreGYpLSb7L9qtmjkd0nXbuUFXJIyPTGM856VxHiH4eeCPAs0UHiTxJqV5duu8WunWyI+3pk7iQPxPava9ZltfC3wpu2tI5LeC00spAkp+dSU2oGx33EZ96TfYpLufMnw50w6x8RNCtNoZftayuD0Kx/Ow/JTXuX7QGq/Y/AkGno+Hv7tVZfVEBY/+PBK4H9nzSvtfjW81F0JSytCFb+67kAf+Oh6t/tFamZvEmkaWGBS2tWnIHZpGxz+EY/Om9ZCWkRPhF8MtC8YeF73UtZinZxdmCExylMBVUk+/LfpXFeL9B02L4mTeHfD8TpbC5is4wzlyZDtVuT/tEj8K+hvhXZR6D8KdLkuAIg0D3kzH+6xLgn/gG38q8I+GcMvib4w2V5cZZmuZb+ZuvzDc4P8A31t/OhPVsGtEj1LxP8E/CdtoF1PYE2MyBSbq5uWMcCBgXcjv8ucD1x061T8F+E/hF4hmn0nToptTvLZN8k1w80ZkXIBZcFRjJA6A/wA6k/aG157XQtN0OGTH22VppwDyUTG0H2LNn6pWJ+znpZfVNa1cjAihS2U46723N+Wxfzpa8tx6c1rHEfFTwbbeDPGP2HTy5srmFbiBHbcyAkqVJ6nlTj2I6mvRdI+Dvh3wx4Tm17xs01zLDB501tHIUSLjhAVILNnjOQMn8TyHxq1w3HxUYxbW/suOGJe4LD94c/i+Pwr1rxfdL8TPhJeP4Vf7XJK0RNuGCvuV1Zo2yRggc++BjORQ27ISSuzhPAek+AviPd6jp/8Awib6VLboJYpYL+VyUzgg7uM5x2PX255L4kaR4V8M311oOmaZqUWqQTIWuLmcPG0RXPygeuV6+hr1L4P+D5vAuj6lrniYw6dLchUUXEir5MS5OWOcAsSOOo2j1rx34neKLbxd44u9RssmzRVggZhguq/xY7ZJJHtimtwfwnH1f0PTjq+v6dpq9bu5jgz6bmA/rVCvQfgrpX9p/E3T3Kb47NJLp/bC4U/99MtU9EQldn0b48sdU1HwLq2n6LCJb65h8mOPeEyrEK/JIA+UtXzj/wAKU8e/9AZP/AuH/wCKr1P48eK9S0DTNIs9Kv5rOe6lkkeSCQo+1ABjI5wS/wCleHf8J94v/wChn1f/AMDJP8aiKdtC5tX1PcPgv8PdZ8JX2q32u2a280saQ24EqPlckv8AdJxyErgfj7qv23x/HYKTssLVEK5/jfLk/wDfJT8q9l+Ek2pXXw6sL3Vb64vLm6eSXfcOWYLvKqMnthc/jXgVzJF4s+OB+0ETW11rSxkN0eFZAoH4ooFC+JtjfwpI63wR8HbAeHj4n8aTvFYiA3K2sbFSIgN26Qjnkfwrz05zxS+EbP4aeP8AWLnQoPC9zpM3lM9tcpfO7OBjPBJAbBzghhwefX1H4q3Wj23gWe31u5u7axu5Y4C9nGGfOd4GDxj5K8h8Ga78NfBevjV7a/1y5mWJo1Wa1QAbsZPB64yPxoTbVwaSdjhvHXhC48E+J5tJnk86PaJbebGPMjOcHHY5BB9wa2fDkfw203SLO88SSarqeoTBmksrMBUhAYgBjuUkkDPDd+lafxG1iD4o+OdJh8KxTXUr2ghCOnltv3OxBzxgDnPTrV7VvhJoHgzR4L/xf4nlSSb5VtrG23MzYyQpY8gepCj8xVX01Jtrodvpvw1+G/jnwumoaDZz2ay5VZkmk8yJx1VldmBxx9exr571DR7iw8R3OiHElzBdNa5UfeYNt4+pr6u+GFnoVj4DtZdAS9j0+5eSfN+V81juKlm2/KPuDGO2K+fvB6nxd8bLW72gLcanJfkdgqs0uP0xSi9xyWx6zrXwJ8NvpjRaPDPFfSNGizSzsyxDcN7leMnbuwO5x05Ncx8S/A3g3wV4Gt2s7Jp9Qlu47Y3bXDNIMZZztB25wuMY/irp/j34nudG8MWelWczwy6nI4ldDg+UgG5c+5ZfwyO9fNOTjGTjriiKb1CTS0sfXPwqttDTwYl74f064sbK9meUJcSb3JU7Cc5PHycD/GvCvHOqeGvF+uOnh7Sb8a7e6gEM802UmByoCjPGTsx6Cvd1B8E/BzoYZ7DSc+4nKf8AxZr5Z8MarHofinStVljMkVpdRzOo6lQwJx74pR6sJbJHpWveGvBHwwgsbPXtNufEOs3MXnSKtw0EMa5xxt56ggZznBJxwKyfGNh4DufANl4i8N2V1YXk939la0a4LhGC7nzuyTwVwQR94cdq971TQ/CfxO0GGeTyb+2IPkXcDYkiJHOD1B6ZVh1HIr5q+IngK68Ba2lq832izuVMltPjBYA4KsP7wyM49Qe+KcXcJKxx9FFFWZnR+EY7vXPE+g6FNcXEti19H/o5kJRVLAuQvQcA819CfHTVv7O+G09upG+/uI7cc8gZ3k/kmPxryf4DaUb74ireEfJYW0k2cfxMPLA/8fJ/Cuj/AGjdSDX2haWuQY45bh+eu4hV/wDQG/OoesjRaRbPDa+x/EN7FbfCzUbzTVIhGkO1ts/hUxfKfwBB/CvjivSfBXxh1HwtpH9i3+nxavpYUokUr7GRT1XOCGXk8Ed+uOKclcUXYzvhFo8usfEvSQiEx2jm7lYDO0IMgn6ttH416z+0SsP/AAhmmMwHnjUAEP8As+W+79dtTfBzWNK1e61VtB8KQaNYRKvmzee00ksjE4XcRwoAJxzjI6Zrj/2htfju9e03Q4XybGJpZ8Ho8mMA+4VQf+B1O8h7RPT/AINvA/wq0YQEfKJQ4zkhvNfOf5/QivmW4hvvFPjeeJEZr3Ub9vl24IZ3OeO2M/hitfwF8SdW8BzSpbIl1p87BpbSViAW6blP8LY4zg57jgY9L+H/AIv0XxL8Rkk0jwRb2OoXAea7v2uDKY1CncVXaApYkKWGPvc5zTs02wupJI7z4rQwxfCfWodoESQRqoJ6YkTb+uK4z9nN7Y6DraKP9KFzGZDn+Aqdv6h6v/H/AF9LDwdBoyP/AKRqM4LKP+eUZDEn/gWz9fSvBvCfi7VfBmsjUtKkQOV2SxSDKSr1ww/DqMGkleI5O0jpPjXcy3HxU1RJCSsCQxxg9l8pW/mxP419D+AdFbRfhzpGmXqYZbXdPHIPul8uyn6biD9K8cX4laP4u8UafOPANrP4hmdLeCea7LRhicKzJtAbGc88gDrxXsHxK16Pw78P9Wu2fbLLCbaAA4JkkG0Y+mS30U0pX0QRtqz47bG47c4zxmkr0/4ZN8OIdGvJPGUkDXr3GIY5Y5W2xhRyCgxySfyrpvEF78GE8O6idKgtJNR+zSC1VYpwfNKkL1AHXB5q+bUjl03PDEd4pFkjdkdSGVlOCCOhBqa8u7rU76W7upXnup33PI3LOx71Xr2D4Z+B7LR7WPx34xljstNgxJZRT8GV+quR1I4yqjljz0Ay27CSuezeB9NHhD4b6ba6k62/2S2aa5LniIsTI+T7bj+VeCeArCLxz8aJb54gbT7VNqckZHG0PlQR3+Zkz+NL8Sfi3eeMd+maaslnooPzITiS4I6F8dB6L+Jzxje/ZzgRtf1ucj50tUQfRmyf/QRUWaTZd02kjq/2gtaNj4NtNKjcq+oXOXA/ijjG4j/vopXJfs6WDyeI9Z1ED5ILRYCfd3DD/wBFmqX7QepfafG1nYKxKWdmCV9HdiT/AOOhK9A+AOj/AGHwHLqDpiTULpnVvWNPkH/jwf8AOjaI95nD/GHSV1v4y6XpduSst7BbwyMR91mkYZ+gXB/CvW/iDfQ+E/hdqf2NFiSO0FnbIpxt34jGPoDn8K8w0/Uode/ah89cNDBLLAgPOTFAykj/AIECRW3+0VqRh8N6Rpg4+03TTE+0a4x+cg/KjqkHRs8u+D9h/aHxQ0ZSpKQs87EdtiMR/wCPba9H/aPEf2Dw8x/1glnC/TCZ/pWX+zrpBl1jWNZYfLBAtshI6lzuOPoEH/fVO+N8zeIviHoHhe1kHmKFjJ/uSTOBz/wFUP4038Ql8BH8AfFtjpl5e+Hr6bypL+RJLQkfKzgEMpPYkbceuCOuM5/iz4Y+KNa+K18iWM5sr27Mov8Ab+6SJiDyemVHGOpxXrmowaN8Jvh5eXmlWMKyW8IRWYDfcSsQoLnq3JyR2AOMAV5h8I/HvijWfiOlpqWqT3tvexyGWOU/LGVUsGRRwvIxgYHNK+7Q7bRZ2/xj8SaNongC58PRzxNe3MccENqjAtGgIO5h/CMLgepx74838F65p/wz8ITa7KqXHiPV0KWNqf8AllAD998dFZhnHU7Vx3Ir/GrwXZeFPEdtd6ZCYbLUkd/KzlUlUjcF9BhlOPc444HmNOKViZN3O+8Gyw614suvGHi+9aSy05lubiSTkzzE/uolXvkqTtHG1COBVDx/4/1Dx1q/nTboNPhJFraA8IP7zerHufwFchRVW1Jvp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+q/ghox0n4b20zqVl1CV7pgRggHCr+G1Qf+BV8//Ey/bUfiV4gnfqt40H4R/ux+i1zHny4A818AYHzGmEliSSSTySalRs7lOV1Y6DwJo/8Ab/jrRtNKb45bpWlX1jX5n/8AHVNfS3xh1D+z/hfrBD7ZJ1SBPfc4BH/fO6vklWZDlWKn1BxTmmkZSrSOQeoLGhxu7gpWVjpPh94oHg/xnY6tIpa2UmK4UdfLbgkepHXHtXuPxM8I/wDC0NB0vWfC15bXclvvCjzMCVGxkZPRgR0OOpzXzPU9re3dk++0uprd/wC9FIUP6UNa3BS0szvn+EWp6No99q3iq7ttJt7eB2hi81ZJLiUA7UUA45OO+fbuO1/ZzvrFI9bsS6LfyNHKFLcyRqGHA9iT/wB9V4VcXVxdvvuZ5Zn/AL0jlj+tNhmlt5kmgkeKVDlXRirKfUEdKGrqwJpO6Pd/iJ8Ori6+Is/ijV760tvDLGGS4nkkO5FRVUxhQMlmKnGM9fXiu4+L0Goat8M7uLRoTeCdonk8nDZhBD7h6jhTx2r5ZvtW1LVGDahqF1dsMAG4maQj8yab/aV99j+x/bbn7L/zx81tn/fOcUuV6D5lqfRn7P2jGy8F3eqOhV9Qujtb+9HGNo/8eMleUfEuSXxL8YdQtLUbpHuo7GJc5+YBU/8AQs/nXBiaVQAJHAHQBjSb3379zb853Z5zTUdbictLH158QZY/Dvwm1eO2G2KGwFpGCeitiIfo1eY/s6aRv1HWdZZSBFElrGccEsdzflsX868SM0pUqZXKnggscGhZZEXasjhc5wGOM0uXSw+bW56V8eNSN78SZbbotjaxQj3yPMz/AOP/AKV7F8FtEOj/AA2sndSst+7Xjgjs2Av4FVU/jXyizM7bmYsfUnNPFxMpBWaQEdMMeKbjpYFKzudBLfWOv/Eg32qvt0691XzLhtxAWFpeeeoAU19JeM/Ak/ijRtLtfD2uHRbW0y0cVouIZVOCp+QjpjIPPU15l8DfDOmXen6x4hu7OLULyzOy2tpAG2kLuzg8ZJwAe2DXnt58RPGF7fS3TeI9TiaRi3lwXLxxr7KgOAKTV3oNOy16nb+IPgf4zSzlvP7Tg1aSNd3lebIZW/3dwwT7ZryJlKsVYEEHBB7V9K/BXxfrOseG9YuPEN401np7KY7yfqBtZnDN32gKeefm+lfPGt3kWoa/qN7BGscNxdSyoijAVWYkAD6GnFvZikla6KFe+/s6aKVttY12RPvstpE3sPmf+aflXgVPWWRRhZHA9AabV1YlOzueqftA34ufH1vaqTi1sUVh/tMzMf0K15XFE88yRRKWkdgqqOpJ4AprMznLMWPqTmgEqQQSCOQRQlZWBu7ufaiJH4R8DbU2smk6d+DeVH1/HbXxtpmpT6VrNnqkBBuLWdLhN3ILKwYZ9siq/nzc/vX5GD8x6VHSjGw5SufU+urpnxl+HLRaJfQrdqyTrFI2DDKAcpIMZHBYZxjuMivJLH4IeJvtJfXJLLSNNj5mvJrhGCrnqAD/ADI+tebQzS28gkhleNx0ZGII/EVNdajfXxzd3lxcHr+9lZ/5mhRa2ByT3PS/gpd6PYfFKeNpv3U0MsFhJMACzF12+wYoG/E4716B8ZPh/rPi6/0y/wBPntUtbWJ0nNzN5awjO4yEnjbgc9+B17fNdX7rXNWvbZLa71S9uIEGFiluHdV+gJwKHHW4KWlj6wsI7aT4SPa+F7gXyppUkFpLGMebKIyucHoS479zXlnwB8PTw+LdavbyBopdOi+yskgwySs3P4gIR+NeOW2o31nE8Vre3EEb/fSKVlDfUA81AssiDCuwHXg0uXQfNqj1b9oHUvtXju2slclbOyQMvo7MWP8A47sry20eOO8geYZiWRS49RnmomZnOWYsfUnNJVJWViW7u59cfE61vPEnwvvYtBT7a10sMiLCdxlj3q2V9eAD9K+fPAngGfxX4m1DRbwyWU9raSuQ/wApSUYVVYEE43EZGM4Brm7PX9Z062a2sdWv7WBvvRQXLop+oBxVJbiZLgXCTSLMG3CQMQ2fXPXNJRsrFOSbuer+AfBnxE8NeOrZILG6tLZZ0+2uXHkSQ5+bnOH4zjGSD6VL8evFmna3q+naTptxHcDTxI08sZDLvfb8oPcgLzj1x1Bx5lc+I9cvbb7NdazqM8GNvlS3TsuPTBOKzKLa3Yr6WQUUUVRJ9Ffs7aR5Hh7VdXYfNdXCwJkfwxrnI+pc/wDfNed/HDUDffE+9i3Bls4YoFIOf4d5H5ua88E0iqFWRwB0AY01mZ23MxJ9Sc1Kjrcpy0sWdNsX1PVLWwjliikuZVhR5W2opY4G49hk9a6m2+FPje51NrEaBcxupw0suFiHOMhydp/AmuMrRGv6ysPkrq1+IsbdguX249MZpu4lbqfRMmueHfgp4NTRI7lb3WCGlMCfeklYD53H8CcKPXA4zzXzhqepXesanc6jfzGa6uJDJI57k/yHt2qqSWJJJJPJJpKErDcrnXv8MfFxuLeO00ia+huUWSC6thuhkRgCG3nG0YP8WK9j8HaRo3wZ8Lzap4mvY01e+UboUIdwB0jjA+8efmP3c45wMn57tta1WzhENrqd7BEOiRTsqj8AaqTTS3ErSzyvLIxyzuxYn6k0mmwTS2N/xt4uvPGniSfVbrKRn5LeDORDGDwvue5Pck0618CeItR0W01bTNOl1C0uSy5tAZGjZWIKuo5B6H0wRz1xzdWrTU7+wBFnfXNtu6+TKyZ/I0/QV+57l8NfACeAxL4w8aTQ6c8ClbaKSUHy9ykFjjOWIJAUZPJ4zjHC/FT4jN441aOCx8yPRrQ/uUcYMr95GH6Adh6ZIrhLq+u76QSXl1PcOOA00hc/magpJa3Y3LSyCiiiqJPe/hf8GYjFa+IPE6RzB1WW2sDhlwRlWk7H129PXuK7rxV8KdL8Y6l9s1bWdaYLxFbxzRrFCPRF8s46dep9a+TvPm/56yf99Gjz5v8Anq//AH0ajld73LUla1j1/wCKXwx8NeBvCkV9YT38t5PcpAguJkIAwzE4Cj+7j8a5n4R+L7bwh4zWa/cR2F3EbeeQgny+QVbj3AB9ia4VpZHXa0jMM5wTmmVVtLMV9bo9k+JvgPxF4m+Jj3mjae95ZajDDJDdxkGEKI1Uln6D7uevIIxmvRfFXijTPhZ4Bt9HtLiN9UitBBaQrjcWxjzWHYZy3PU8V8x2usanYxeVaajd28ec7IZ2QZ+gNVJJHlkaSR2d2OWZjkk+5pcvcfNbY2fCviGbw34u0/XBuka3n3yDPLochxk9ypYZ969g+MGmXnj2y8O634Vhk1axKyRE2ylijMVI3L1XoQcjjHOK8Eqzaaje6ezNZXlxbFhhjDKyZ+uDTa1uJPSx9PeFYdP+EPwzRtfnjhunZ7iaJXDPJKQMRoM/MQoUcccE5xzXzrceKr668bjxTMd14L1bsLngbWBVRnsAAPoKyLm7ub2YzXVxLPKeC8rlm/M1DSUbA5XPpzx7NH8T/hd5vhWZbyZJY7l7RGXzRgEFGXPDDOcd9vGcjOJ8EvAmoaBc3viTXrZ7D9wYbeO5GxgpILuwPK/dAGfU/j4FBcTW0nmQTSRP/ejYqfzFWLrVtSvk2XeoXdwv92WZnH6mjl0sPm1ueh/GvxtZeKvENrZaZKJrHTVdROv3ZJGI3FT3UbVAPfnHGDXmFFFNKysS3d3CiiimIKKKKACiiigAooooAKKKKACiiigAooooAKKKKACiiigAooooAKKKKACiiigAooooAKKKKACiiigAooooAKKK04vD2rSQRztZvDBJ/q5blhCj/wC6zkA/hQBmUVpS6BqsUElwLKSW3i5kmtyJo0+rISB+dZtABRRRQAUUUUAFFFFABRRRQAUUUUAFFFFABRRRQAUUUUAFFFFABRRRQAUUUUAFFFFABRRRQAUUUUAFFFFABRRRQAUUUUAFFFFABRRRQAUUUUAFFFFABRRRQAUUUUAFFFFABRRRQAUUUUAFFFFABRRRQAUUUUAFFFFABRRRQAUUUUAFFFFABRRRQAUUUUAFFFFABRRRQAUUUUAFFFFABRRRQAUUUUAFFFFABRRRQAUUUUAdN4M8dax4G1CW50tonjnAE9vMuUkxnGcEEEZOCD+nFdFe+PPBGq3b32ofDiJ72Q7pGh1SSJHbudqqAMn6/jXm9FKyHdnaeI/iRqOtaSmh6daW+jaGgx9hsxgPzn526t+mTycmuLoop2sDdwooooEFFFFABRRRQAUUUUAFFFFABRRRQAUUUUAFFFFABRRRQAUUUUAFFFFABRRRQAUUUUAFFFFABRRRQAUUUUAFFFFABRRRQAUUUUAFFFFABRRRQAUUUUAFFFFABRRRQAUUUUAFFFFABRRRQAUUUUAFFFFABRRRQAUUUUAFFFFABRRRQAUUUUAFFFFABRRRQAUUUUAFFFFABRRRQAVLa2s97dRWttE0s8zhI40GSzE4AFRV3vhHQ7fT7Fta1RyvmKyxwL98QGKSSR/YvHG8ajgjzFbgbSU3YaV2auk+HE8P2trPBCtxqFwAYbgv/rD6w4BfaCRzGrSMBuVo1Klop4LwSySXXiOPT5MkMLKO2idmzxvEs8c7f70gJrIm1LxD4zubo2Q+xWE0gSVtxG8n7qO4G6Vu4jUHGDsQAYFebwxo+nsiX+sgSkfMu5Fwc9MKZHX/AIGikelR6l37HR2UOqR6hBc6Zr8Wo3CsGhN5bwXMilTngQSTSpz6AZ78VwWq6Jqenlri7iLxO5BuEbehfqVLDo3qpww7iuhtfBFnqtnNdafq0awQuEkuJ2QQR56F2LK688cRn61f0Y65a3DW19LbX1sE8rzPNWRvL7bXIKvGMfcfKY/unDB3sFrnndFdj4s8JJZQSavpJhm05XCTfZpRLHCx6EMC3ynpgklTwSQVd+Oqk7kNWC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lVSzBRyScCkq1pskcOqWksoBjSZGcH0DDNAHZX+gaWviHS9Mhswwto3a+MLtuuBGxXHzZw8jI23AAxKgxkGthJk8Rzajp3nAQ20phMlsoYyExSNK6LxkEQFUXsvlpxgGrfhnSLu98eXVkirHd/2dCYnmcRhXhniVjjaeRLGTgYztIzk1Y8GeCptClu5ZrmNmee2jim3GHYwl4Ybo2BGdhzxkbhzk1n0NVucjrGp3Vxfjw34fjWMRhoXaFxtVRy6K/AWNcEu+fnILscbQt2w8B6ZZwNc6pdfaAi7sCbyIyQNx3DaZPLCkFiRG3zKFUl0ztaH4QGnaxrMViIi72ct5EzSFlt0indDEw2HzCJY0ORtBEfoxFbkOl3Ok6da29tcMHjjvJWv0uZGF5LG6+YWMarICzEAASDJQAliBQ32BLqzlruWLU7BYvDGqWcTWvKSIm3YO2Nyq1vzj5lUjLfvJjgGs7R/EF5qb3Gg+Inumu03bXYkT716jnB85cEqTyxHltkMNncx3epT2d810t9O+l6hd2SXH23eqvDDJI6qskb7kZUIHmbyCeuDWXceCx4qttA8T6fKui3EqwoWZmkLMJVhjYKqgKw+XODjGOFxQvMH5HOaHrd/a+I7vRtbuJL6Ro2jgud5aR+AyqrMD5iSKMKjgoSyEjGazfGfheGwd9R03Y1oSC4izs2t92VAeVRjxtOdpwMkMhPc6h4Amu/F9hfWOo21hNbt+7G5pSHhuhFgfKu0JvhUA9gDnvRqWix212umTzKsF6pto4WdpPJEUi2bHdtXIwFk4X/l2Tr2L9QtdWPFKKUgqSCMEcGkrQ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e8M3UHiDTklWQx6hMI7QyCRgVcyKzgkMD/C1wv95vMA5QA834X1K/vV1XRtSvJ2doY4x9puJP3SxlkUAA9I2kWTocCNsd65bRNXl0XUUuEXzIThZ4CcLNHkEqfToCCOVIBGCAa9KvrbRmli8QpPtYtu+0y5BkVxhTLtR0kVxvU7gh3CRXdyMmHoaJ3MzwNrs8N3f6Fqoma9b91E7u3nR4k3SRr6ncd+3+IoQPmYV002pxBLfTIdYvtOuZmK262dxdQ/a9xJEiECZWDHgjJJIB3D5hXP6loOj+I3XUbC4nWeIj7RIbi2VFjyAjSP5zMrDoXKjdxkbtxaXWvFEnh6F7Ce2u52mTEm8PGt0pwd8krKhlyMjKohIOC7rkFbvQa0Wp0thdz6NDHaadd3FybjU0kubsXUsgaMP+8bzRtLtK5MaBUBOGxuPzHldW1vWrTxRo2laLdXGmmOFILgRXLpFI8csgkYgH5YwQ5x2G496zbfWfEvi+7ht7GyW1hJEUtzCJCkEbHafndmEKYOCE2KRxg9K2fEOp2OkyPq10vnanewmVIJMZKzO0+0gfdTMnzkgFseWo2l2o1TC6aE8QTalJ4p0efS76606O8cWjtDO8bLGSkgZ+flxGyI3bdbt6VWu/EC6h40t4dW1Q21nDaRBEnkleOFpBG0igHcVIBK9MZQexq5p99HH4O/tXWAsshtopHdnKvIHnvg6n+88gYJnsjlv4a8uvLua/vZ7y5cvPPI0sjH+JmOSfzNNK4m7DbiUz3Msx6yOW6epzUd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dL4Z1+SwSW0ureS607azOFTeYQ2Ax2ngqfl3KSMkKQysFYc1WvoPiO+8PSTG02FJ9olU5UsFORh1Idef7rDPfNJ7DTszoJ/Daqw1jwxqqQhGDKRcbFjJz92Y42dD8suxuw3/eLrbVfGeklHGk3Khx8sttDLbrLk9Q1uUD5OfmySfWo7fxlpsN4l9HpktvdqMCWF1jYe4MIi/XJPc06fx7FGrNYaYqXDZDysUj3AjuY1WVv+BSsD3Bqdexenc6q2OtPpN5qWr2sc8o/dSCaRnERIwYmmlZijMAVcb1CIWDfOygYWneFBc6r/aHiG+hnublmnYuxMWOS8jEEGVQAT+7/AHfrIMYNPR9d1XxDdOLnVrPTVsoN8csNrbQSqoYLsjkOzaBuzjeOAcA9KW98UWOjQyxaO5ur6YBpb12Z8vwdzM6hpGB5AwqKQDiQhXCsx3TI/iHrH2vUE0+MuqwkPLGyhSjbFREZV4BVFUlQAFd5ABXFU53aR2d2LOxyzMckn1NNq0rIzbu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neD/AIYWXinwxZ6wNSljcSzC7tsqGMaAfPFnrgsmc/3voD5jWva+Kdbsbezt7XUJIY7ISiARqqlRL/rOcZOcDrnoKTv0GrdTsz8ONNn1K3sba7vVe50yxvI5JQu1WuJ0iIIA5A8wHjHKkVq/8Kk0a6nMNjql8088d5FaW86Ro7XVs20oxzja3UHsBya89m8Z+I59HttJk1e4NlasjQoCAy7PuDcBuIXsCcDAxWpD4j8d+JtYg1a1m1C/vdLUtHJbW24QA9SVVcZPckZOOc4pWY7oueIvBej6b4XutU0++u7iW31r+ySGClHYRb3YYGSN2QPUYrqbn4PaLaahDb/2jqNxBJYT3SXMflLHK0QQ4BJwudzD5umBz1rz5Y/F3/CPLpS2Wof2XKx1VU+ynDbVAMwfbnaARk5xyPatPVPEfxCtYYrnVPt9vBdW8tpG01isaSxy4MgAKAEtgEnqcZzRqPTsaGofDGCDwnrGuWWoy3UVhqDRRyJHujmtQQpkVhwWDE5wcYU+xrUn+GHh1b22to77VleXSZdTdJEjDRKADGrYGAWAfjqMVyEnivxl4czpc8s1jtshZtaXFki/uDk7SjJ33E7iMnPWtC08efETxJfsljc3F/dCF96W2nxMxjICsWCpyOgyemeOtGoaFXw14Dl8ReCde1yNpll08b4FCZSUIN0oJ7MFZSBnnng9o/EfhG10vUPDlvZz3Lx6tp9rdvJKm4xmYkbQFHOMdOpqG18X+LfCckWnRXElhJYpJELeW0jBQSEM4ZWXknA5bJxwOKh1Hxv4lv7Ozsby/wARWTRNbqlvHE0ZjBEfzKoOFDHGT3zT1FoekP8ABjSF1Z7JL6/kQ2iXEFwXiSGbLhDh8Hj5gcYyP9rIrJk+Gvh9/AjeKoL7VVtlPm+U6Rl/JFwYzlRyG2jOemfpXOJ498bTRXmoi5M1vsS3uJG0+GSFFJJVCChVcnJ7biOc4qpP8QvFN1BLBNqheKWOaF1NvFhkmbdIPu9yM+3bFKzHeJ28/wAKtBsfFEGjXOqXr/bBLPaPAY23W6Qq+9uOrNvUf7nvmkuPhNpMel+HL6O/v9uqXVpBKpCNsE6bsjHTB4+Yc1wzeJPFega/DPPcXNpqljarZotzAA0UO3Cpsdem09xnnNTRfEjxZCIwmqDEaQoga1hbAiYtH1TqpJ560WYXRH468P2XhjxCdLs3uH8qMGVpmVgWOSNpUAEbSmfQ5HNczWprfiLU/EVxHPqc6SvGCF8uCOIDLFicIoGSSST1NZdUiW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RPh5400fw7pslrqZvoJItQh1CGazQMZdgKtE+WHBBI/4EfTnzuik1cadj15/izpjeHJNJbTt4e1neNxEAYLiWWRmQHJzGUcLng8dCDxmeNPG/hzWmhutMt783k2orfXBunYrCAirsCeZtc5B5wvGB715pRRyofMz2bWPiP4Qvprt00+OdrzVopZJbjTY3kS02JvCliRu3huuR8x45rLg8aeFNP8AiSde0+O5jsDpjQ+X9jRN05TZ8yqwG08EkdzjHevLaKXKg5meyap8RPBV0+uaiumz3Op6hiRDdWccmxvJVFQMx+UI6hsgcg4wcDD9T8e+BdWuNdu7pL2a5vlxbGbS4GEOFTbzks2GVup5DdO9eMUUcqDmZ6/P498GXl9qUNxp8cOnvdWzWn2PSolby0LM+8MSCctjocgdOaku/HHgCWDVI7fTEj+1mQqzaTFuXdbKi4OeCJQW/E145RRyoOZnS+P9Y0vX/Guoapo8TRWM/l+WjRCPBEaqeAcckE/jXN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PiiknmSGGNpJZGCoiDLMTwAAOpr1nQ/gdcjTRqvi7WLfQ7QAM0bFS4H+0xIVD+f0Bqb9nzw/DqHiTUNZnRHGnRKkKsMkSSE/MPoqsP8AgVc/8ZfEV/rPj++sp5JBZ6e/kW8BPC8Dc2PVjzn0wO1S227IpJJXZ1KeDPg15y258YXZkzjcbhQuf97ysfrU3iP4G6ND4cu9b8P+IJZbe3tnuFEoSZZQqknDpgdj2NeHV23gvxy3h/QfEeiXss72GpadPFDEg3BLhl2q3J4BBOceg9KGn0Y0090cTRRUkEMtzcRwQo0ksrBERRksxOAB+NUQeq+AfhJpnjrw0uqxateWbxzGCaN4FcFgFJKnI4+YdfeuF8aeHP8AhE/F1/onmtKtsy7JGGC6soYH9a+gbHV7T4a3HgrwMgjaa8JN6467nyAR/vSnAPomK4f9ojRPs+v6XrUagJdwGCTA/jjOQT9QwH/AahN3NHFWPF60tDttLvNSWDV7+4sbdxgTQ24mw2RjcCy4XGeRk9OKzauaRbfbNasLUYzNcRx8+7Af1qzM9pvP2fNP060ku77xklrbR43zT2qoi5OBljJgckCsyH4O+FbuQRWvxM0uWVjgKixOSfoJq9J+ON19n+F19F/z8TwxdPRw/wD7JXypURu1uaSsnseo+KPgX4i0G0mvbCeHVbaIZKwoyzY7nZzn8CTXl1fTvwE1XUNR8DXEV7JJLFaXZht5HOSE2qdmfQE/rjtXgHjYQDx3r4ttvk/2hPs2D5ceYentTi3ezFJK10YNdN4E8NWni7xPDodzeT2klyj+TLFEJAGVSx3AkcYU9O+K5mvZPg5p9t4f0LXPiBqaDybKJobUH+JsAtj3JKoD/tMKbdkTFXZk/EX4Sr4E8P2+px6q995lyIHBg8sKCrEH7x/u/qK8xr6m1mQ/EX4EyXuxftU1l9owo486I5YL9SjAfWvlmlF33HJW2PSfh78Jm8d6Fc6q+sjT44bgwBTbebuwqsTneuPvCt//AIUXo/nCH/hYNj5pbaE+zJuJ9Med1riNR8ULB8OdH8MaZcsFdpbrUwmQHkLkIh4GQFUE9QSR6Vn+BIPtHxA8PR7QwOowEgjOQHBP6CjUem1j1G6/Z5trKHzrvxpDbxZxvlsQi5+plqO0+AFhfkiz8dW1wR18mzV/5S11X7Qk4j8A2cQbDS6ig256gRyE/rivnDT9QutK1CC/sZ3huYHDxyKeQRSV2txy5U7WNXxn4b/4RDxbfaF9r+1/ZfL/AH3l+Xu3Rq/3cnGN2OvasmwsLvVL2KysbaW5uZW2xxRLuZj9K6fx9qcXjD4i3V7pCvcC/wDs6woinc0nlRqUAPOdwIr1+K00r4G+AxfywxXfiS9AQFj958ZKjuI16nHU45GRh3sibXfkcvoX7P8AfPai88S6vBpsYG5oYsSMo/2nJCqfpuFdAnwC8LahaB9M8R3khAwZVeKVCfooHvxmvDte8Sax4nv2vdYv5bqUn5Qx+VB6KvRR9Kr6Xq+oaJfJe6ZeTWlyh4kicqfofUex4os+47x7HceNfg5r3hG2kv4XTU9NjyXmhUq8Y9XTnA9wSBjnFedV9afDDx/H490GVLyONNTtQEuogPlkUjhwPQ4II7Ee4rwH4q+E4/CPji5tbVNljcqLq2UdEViQV/BgQPbFEW72YSirXRxNFFFUQFek+Ffgp4m8RwW95O1vp2nzKJEmlcO7IehVFP6MVrzavoz9nXz/APhF9XLOxt/tgEaHoG2DcR9QV/Kpk2kVFJvU8L8V6PD4f8U6hpFvO88dnL5XmuuCxAGTjtzmsetvxlcC68ca/Oudsmo3DLnrjzGxWJVITHxRPNMkUa7ndgqqO5PAr1jw98AfEWossms3EGlQHqmRNL+SnaP++vwrySvqj4W3U9j8E7W9llZvJguZUyOVVXfA569P1qZNpaFQSb1PludUS4kWMkorEKT1IzxUdFFUQFFFKAWIABJPAAoAdDDLcTJDDG8ksjBURFJZiegAHU16x4b+AWv6rBHc6xdw6TE4yIivmzY7ZUEAfnkdxXW+GvD+l/B/wK/irXLdZtdmQBI2IyjMDthU9jjO4+x6gc+M+KPHGv8Ai68abVL+Ros5S2jJWGMey/1OT71N29i7Jbnr4/Z30qe2DW3iW4ZskeZ5Csp/AH+tcJ4y+DXiHwpay38LR6np0eS8sCkPGo/idOw9wTjviuG0vV9R0W9W80y9ntLhekkLlT9DjqPY8V9O/Cj4jnxvpctnqPlrrFooMu0YE8fQSAdjngjpkj1wE+ZajXLLQ+Va9P8ABnwYv/GHhmDW01aC0jnZwkbwliQrFc5yO4NUvjF4Ph8J+Mi9lEI9P1BPPhRRhY2zh0HsDg47BgKreK/Fr/8ACL6B4W0i/b+zrSxjkuvKYgSXD/OynHUKWxj1z+DvfYmyT1O1/wCGcdQ/6GK2/wDAZv8A4qj/AIZx1D/oYrb/AMBm/wDiq4v4OQLcfFXRVb7qmV+vcROR+uK9E/aQmK2nh2Ds8lw/5CMf+zUtb2uUkrXsZ/8AwzjqH/QxW3/gM3/xVcX4e+F+o+JPFWt6HaX1vG2kyvFJPKrBXKuUGAM4ztJrF8GeJbvwt4osNRguZYoUmUXCKxCyREjcpHQ8frg9q7O/8ZQ6BY+NJ9C1NDqGua3IsckLfMlspZ/MUjpuMm0H6nsKeovdNL/hnXXf+g1p3/fL/wCFH/DOuu/9BrTv++X/AMK8cd5JpCzszux5LHJNfWvxIA0j4ParAp4is47cYHYsqd/rSbaGkn0PLf8AhnXXf+g1p3/fL/4VwPjnwTd+BNXg068uoLmSaAThoQQACzLjnv8ALXO29zcWc6T208kMyMGSSNyrKR0II6Guv+IXiYeK/wDhHdQkmSW8XSkhutp5EqySA59CRhv+BU9bk6WOLAycDrXpXhf4I+KPEEKXV2I9JtXwVN0CZGHqIxz/AN9Fa7D4d+C9J8F+E28eeK4g0yxedbQOoPlKfuEA9ZGOMemR0Ocec+Mfid4i8X3cnmXclnp+f3dlbuVQDtuI++fc9+gFF29gsluelf8ADN9v5WB4nl8zP3vsQxj6b/61xniz4J+JPDdtLe2jR6rZR8s1upEqr6mP0+hOPpXAafquoaTdrdade3FrOpyJIZCp/SvpP4R/E+TxhFJpOsFBq9um9ZFG0XCdCcdAw4yB1zkDg0nzLUpcr0PmCtfw5o0Gv6tHp82q2+nPMQkL3COVdyQAuVBx16nArvfjh4Ng8O+JYNUsIlis9UDM0ajAjlXG7HoDkH67u1cH4Sthe+MtDtTjbNfwIcrkYMig8d6q91ci1nY9N/4Z113/AKDWnf8AfL/4UyT9nbxEAPK1jS2PfcZF/wDZTXe/H24MPw4WMEjzr6KM89eHb/2WvmSGea2lWWCV4pFOVdGKkH2IqY3auVKydrHYeKPhX4r8J20l5e2cc9lHjfc2sm9F9yOGA9yMVxdfV/wf8QX/AIr+H/maw32mWCd7RpJBkzIFUgtn7xw2Ce+Oec18xeIre1tPE+rW1ic2cN5NHAc5zGHIX9MU4tvRikktUdD4N+Hk/jiJ00zWtOjvY1Ly2lx5iuiZwGyEII5HQ8ZGa6v/AIZ38T/9BTSP+/kv/wART/2doC3jHVLjHCaeUz/vSIf/AGWofj/fSf8ACwbSOKSRPI0+McHHzF3ORj2I/Kld3sNJctx5/Z38UYONU0fP/XSX/wCIrgfFPgrXfB12sGsWZjR/9VOh3RSfRvX2OD7VZ8MfEHxF4X1GG4tdSuZbdWzJaTSs8Ug75Ung+45r6L+Mlpb3fwt1Z51XMHlzRMw+6+9Rx7kMR+NF2nqFk1ofJY69cV6dovwT1XxFpcepaTr2jXNpISFkVpl5BwQQYwR+IrzGvqv4HWv2f4XWMv8Az8TzS9fRyn/slOTshQSbPMv+Gd/E/wD0FNI/7+S//EUf8M7+J/8AoKaR/wB/Jf8A4ivN9V1u/utYvbgXtwBLcSOAsrADLE8DNVBquoqwZb+6BByCJm4/Wiz7hePY7Txh8JNa8F6H/a1/fafND5qxbYGctk59VAxxXAV3N945uda+F76Hq2ozXWoQ6nHNC0xZ3aHY4ILHrhsdTn5vbjhqav1E7dArQ0TRb7xDrNtpWmxCW7uGKxqSAOASSSegABP4Vn11vw98QWPhXXrnXLo7ri0spTYxFSRLOwCKDjoMMxJyOnrTYI7YfAYWFukniHxhpmmM3QbNyn6M7J7dqpeIPgXrGn6YdR0LUYNctwu7bAmyRh6ooLBvwOfQGvONZ1rUfEGpzajql1Jc3UpyXc9B6AdAB2A4Fevfs763ef2zqehNKzWbW32pEYkhHV1U4HbIfn6Cod0rlLlbseJspVirAgg4IPakAycDrXovxt0aDSPiRctbx+Wl9Cl2V7bmJDEfVlJ+pNbfwI8FRaxrE3iK/i32unuFt1YcNP1z/wABGD9WU9qq+lxcutjM0X4Larc6Uuq+IdTs/D1kwBBvPvgHuykqF+hIPsKb4g+Deoafor6zoOrWfiDTowWd7TG8AdSACwYDvg59qzvit4zm8W+MLlY5mOmWTtBaID8pxwz/AFYjOfTA7V0/7PmuT23iq80V5m+y3du0qx5481COR6fLuz9B6VOtrj929jx6pLe3mu7iO3t4nmmlYIkcalmZj0AA6mus+KHh+Lw18QdTsrZAlq7CeBQuAquN2APQEkD6V6d8EfCtno3h668c6sqg+XIbdmGfKhQHe49zgj1wP9qqb0uJRu7HLWfwRu7eyiuvFPiLTNAWXhUmdXYH0JLKufoxrE8ZfC3WfCVhHqizQalpMmMXlqSQuehYdgexBI6c8isHxd4ovfF/iO61a8dv3jEQxE5EMY+6g+g/M5PevZfgLf8A9ueFtd8M6kRPZQ7dkTnP7uUOHUe2Vz9W96TulcaSbsfP1aOiaFqfiPVI9O0m0e6unBIRcAADqSTwB7mk17Sn0PxBqOlSNuazuZIN2MbgrEA/iOfxr6I+CWjLYfDObVLBbeTVL9pmVnHQoSiIx64yu7/gVDdlcUY3djzZvhFaadMLXXvHOhabfFc/ZjJvKnggMSV28Hr/ADrD8Y/DLXfBttHe3PkXemybQt5atuQE9AQeR9envXJXc1xc3s8927vcySM8rP8AeLk5JPvnNfQ/gxJLj9nHUl1Uh7f7JeG3MmDhFDbcfRwcfQY7UNtDSTPnKiiiqICiiigAooooAKKK7j4Z/D6bx3rbLK7w6Xa4a6mUcnPRF/2jzz2AJ9ARuw0rmD4e8J674qujBo2nTXJU4eQDbGn+854H516VZfs7a7LErXusWFu5GSkavJg+hOBV/wAd/FKHwmW8JeBYILKGzzFNcogO1x1VAc5PqxySc/U+TyeMvE8tyLh/EWrGYdH+2SZH054qdWV7qO31j4C+LdOtzNZvZ6kB1jgkKv8AXDgA/gc+1eYz281rcSW9xFJDNGxV45FKspHUEHkGvbvhn8aL59Tt9F8UzieKdhHBfMArIx4AkPQqf73Ud8jp0Pxy8D2+p6A/iazhC6jYgfaCo/1sPQ5HcrkHPpn2wuZp2YOKauj5vij82ZIy6Rh2C73OFXPc+1ei2XwR8U6lZRXljc6Tc20ozHLFd7lYexArzevrf4TgWPwk0Z5PupDLKcc8GR2/kacm0EEm9Txj/hQfjP8A6h3/AIEH/wCJqjqPwU8b6fBJMNOiu0RdxFtOrNj2U4JPsATXOjx34uD7x4o1nOc4+3Skflur2r4KfEXWvE2o3mh61MLt4bc3MNyyhXADKpU4GD94HPXr17J8y1BKL0PneSN4pGjkRkdSVZWGCCOoIrT8P6FN4j1RNPt7uytp3H7s3c3lq7ZACg92OeB3r0H4/wCm29n48guoEVXvLNZJsH7zhmXOP91VH4V574btje+KdItVzma9hjGDjq4HX8apO6uS1Z2O8/4UH4z/AOod/wCBB/8AiaP+FB+M/wDqHf8AgQf/AImvXPjXrF7ovw/M2n3k9pcS3cUSywSNG4HLHBUg/wANfOP/AAnHi3/oaNb/APBhL/8AFVKbZUlFOx18nwG8aohZY7CQ/wB1bnn9QBXD+IvDuo+FtXk0vVI0juo1VmVHDDBGRyK1dN+JPjHS7xLmLxFqMxUgmO6uGmRh6FWJH9am+J+t2viHx1danZzLLBPBAV2tkKfKTcv4HIPvmmr31E7W0OPoooqiTqPCXw+8Q+NS76TbJ9mjcRyXM0gSND1x6njngGu4/wCGePEWwj+2NJ87GQm6TGPrtz+lYtj4+fwr8L7TRfD955ep3881xfTICHtxkIqqf7zKoOR0HvyOBjvruK9W9jupku1feJ1kIcN1zu6596nVlaI2fFfgnXfBl2kGr2mxJP8AVXEZ3RSfRvX2OD7Vz1fV1gP+FkfBOM6ku+4u7NwXAyfOjYqH+pZAcD1Ir5Roi7hJWFVWdgqKWYnAAGSa7LTvhb4rvtMudTn09tPsbaF53lvcxkqqljhMbjwOOMe9cnZXt1p15FeWVxLb3MR3RyxMVZT7EV9U6zq13J8BptSvXD3V1oamRwPvNLGBn6nd+dEm0EUmfJ9FFFUSFFFXtG0m613WbTS7JN1zdSiNAegJ7n2HU/SgC94Z8Ia34vvWtdGsmnKYMshIVIwehZjwO/HU4OBXcz/AHxVHBKYb7SLm4iGTbxTuGOegG5ABn3IrtviDqkHwo+H1h4a8OOYL68DKbheJAox5kpI5DEkAHsM4xtFeD6Hr+oeH9ettYsp2W6hk37ic7x/EG9QRkH61KbeqLaS0ZV1DT7vSr+axv7eS3uoG2SRSDBU/5796rV7/APHzQbbUNA0vxbaKN4KwysB9+JwWQn6Hj/gftXkngTwpL4y8W2mkoWWBj5lzIvWOJfvH69APcimndXE42diTwn8PvEXjNi2lWYFqrbXu522RKfTPUnpwoJ5rptS+BHi2ysZLm2l07UTHw0NpMxk464DKoOPTOfauo+M3iweG7Ky8D+HW+xW8cAa58g7SEPCx5HPPLN3OR6nPn3ws8R3fh/x9pghmK297OlrcoT8rK7AZP0JBz7e5pXbVx2SdjjHR4pGjkRkdSVZWGCCOoIpteu/H7w1Dpfie01q2RUj1NG85V/56pjLfiGX8QT3ryKmndXJas7BRRRTEFFFFABRRRQAUUUUAFFFFABRRRQAUUUUAFFFFABRRRQAUUUUAFFFFABRRRQAUUUUAFFFFABRRRQAUUUUAFFFFABRRRQAUUUUAFFFFABRRRQAUUUUAehfCXx/D4I16dL9WOmX4VJ3UZaJlJ2vjuBuOQOcHI6YPuOteB/BHxMQassqzTOqqb7T7gbiAOA3Vc49RkdK+UTa3C2qXRglFu7mNZih2MwAJUHpkAg49xTrO9u9PuFuLK6mtp1OVkhkKMPoRzUuN9UWpWVme3ar+zlKFZ9I8QI7fwxXcBUfi6k/+g15V4o8Fa94PuVi1ixaJHJEc6ENHJ9GHf2OD7Vt6L8YfGujSJnVmvoVOWivVEm76t979a96165sPHXwavNTmtdsc2myXaI/JilRSQQfZlIz3H1pXa3HaMtj5Kr0/4IeG49T8Vy65ehV0/Ro/PZ3+75pB25+gDNnsVHrXmFfRMepaf8HfhhpVjqWlLf32rFpLqzkYKG3KN4bKsCFBRCMc805PSxMVrc8a8WeLLnxB45uvEMbsh88Nag/8s0QjZ+OACffNe/8AxUtI/F/wfGrWqMTFHDqUKjkhSPmz9Edj+Fedf8LZ8Gf9Eu0j/vmH/wCM1634D8R6V4/8FXUUGlx6faKXspLGNgQqFR0wBgEMe3Y1MujLjrdXPkauj8ARGb4h+HVHbUYG/wC+XB/pWPqmnzaTq15p1wMTWszwv9VJB/lXXfB63Fz8VdEVs7VaWTj1WJyP1Aq3sZrc+iPiP4Mn8c+G4dKgvY7RkulnMjoWBAVhjAI/vD8q86079nGFZkfU/ETyRA/NFbWwQkezsxx/3zT/ANo+crY+HrfPDyTvj/dCD/2avBYbme2cPBNJEw5DIxU/pURTtuXJq+qPpLxnqWteAfCZ0bwf4WuYbCGMq2pZWQIMfM4VCWz33vjB7V80kliSSSTySa+ivgb491bxBJfaHrFy95JbxCeC4lOX25ClWP8AFyQQTzyfw85+Nfh+z0D4gOLGFYYb23W7Ma/dV2ZlbA7ZK5x7/hTjo7ClqrnBWNlcalqFtY2qGS4uJViiQd2Y4A/M16/8X7238MeFtB+H+nSApbxLPdsv8R5xn/eYu5H+7VP4GaBC+r3/AIs1HCWGjwsVkboJCpJPvtTJ+rKa07/4yeDdSvZLq98AWt3O+N01xHC7sAMDJKE9AB1ob1BLQ3/2edY+1eF9T0iQ5azuBKuf7kg6D/gSMf8AgVeG+L9FPh3xfquk7GVLa5ZYw3Uxk5Q/ipU/jXuXgD4neFdR8VW+k6X4St9GmvQyefCkSZIUsFbaoJzjj3xXJftCaJ9j8V2GsIoEd/b7HI7yRnBJ/wCAsg/ChfENr3Tx+u2+ENsLv4p6GhxhZJJOVz92N2H6gVxNel/Am1Nx8TIJQCfs9rNKeM4yAn4ffqnsRHc7f9o64K6ZoFtniSaaTH+6qj/2avn2vbf2jbovrOhWmeIreWUDj+JgP/ZK8SpQ2HPc9N+BWixap8Q1uZ03Jp9u9woIyN+Qq/luJ/Crn7QOqPd+ObbT9zeTZWi4U9A7ksT+I2D8Ks/s7SqPGGqQnO5rAsPoJEB/9CFVv2gdLe08c22obT5N7aLhj03oSpH5bD+NL7Q/sHk1FFFWQekfAzUJbP4nWlujEJewTQyDsQEMg/VBXW/tIQos/hucL+8dblGPqAYyP/QjXM/AfSZb74ipfKp8rT7eSRm7ZYFAPqdxP4GpPj1rkep+PEsIW3JptusTkHI8xvmb9Co+oNR9ov7B5ZRRRVkBX07+z/AYvh3M5H+t1CVx/wB8Iv8A7LXzFX1D8N2GmfAVbtfvLa3k5zyMhpMfooqJ7Fw3PmO5mNxdTTHrI7P+ZzUVFFWQFfUOkKNL/ZxbcCM6LO4x6yK5HX3YV8vV9ReMd2n/ALO/l8ZTS7OE/iYl/rUS6Fw6ny7RRRVkBXc/CHRI9c+JOmRzIXgtS124/wBwZXPtv21w1eqfs/3KQfESaN/vT6fLGn1Do38lNKWw47mv+0Xqkj63o+kgkRxWzXJHYl2Kj8th/OvFK9p/aL02SPxDo+qY/dTWjW+fRkct/wC1P514tSjsOe4V3Hwg1N9M+J2kFS2y4draRVONwdSBn2DbT+FcPXefBzSn1T4m6WQhaK033UpH8IVTtP8A32UH403sJbnov7RyKdN0CQj5lmmUH2IXP8hXz9XtH7Q+tx3WvaXosRybKFppiD0aTGFPuAuf+BV4vSjsOe56f8BLU3HxJEuD/o1lLL19Sqf+z1s/tGXRfxFotpniK0eTGf7z4/8AZKj/AGdbct4r1a5xxHYiPP8AvOp/9lrP+P8AdCf4iRRDH+j2EcZwe5Z2/wDZhS+0V9g8roooqzMuaRbfbNasLUYzNcRx8+7Af1r6f+ON19n+F19F/wA/E8MXT0cP/wCyV87+AITN8Q/DqDtqMD/98uD/AEr3L9oadU8C2EGfmk1FDj2Ecmf1IqJbo0j8LPmqui8B6GniPxzpGlSpvhmnDTLnG6NQXYfiqmudrvfgxKkXxW0fecBvOUE+pifFU9iFuejftF6q8OlaLpEb4jnlknkUf7AAX8Pnb8q+fK9+/aN02RrTQtURD5cby28jehYKyj/x168BpQ2HPcK6T4f6nJpHxA0K7jcpi8jjcgZ+RzsYf98sa5uul+H2mSav8QNCtI03D7ZHI4zj5EO9v/HVNN7CW57n+0JGreALNyBuXUo8H6xyV4p8MLU3nxM0CIAnbdCXgZ+4C/8A7LXqX7RWtotjpGhI4MjyNeSL6AAoh/Es/wD3zXBfBKEy/FTTHA/1Uc7n/v0y/wDs1TH4S5fEe3fFzwhrPjTw/Y6dpBgzFdefIJn2jhGUYOD/AHjXm2m/s6609yo1TWdPgt/4jah5WP4Mqj9a2f2hNZvbCbw/b2N7c2zMs7yeTKybh+7C5weejfnXjtr438VWW37P4k1VFU5C/a3K/kTilFO2gSavqe2+L/F0Xwv8Kr4b8MaLqMW0GJNRuoGWIOeWcMR+8fr6AcYyBivnUksSSSSeSTX0/wDCfx1N8QNG1DTNfgguLq1CiRmiGy4jbP3lxjII54xyOOteH/E7w1beFfHl9p1irJZsFmgRjnarDO0H0ByB7CnHewpaq56P+zfApfxHcEfMBbop9j5hP8hXOfFbQta8RfFXWE0rSry9FutvG7W8LMEzErDJHA6mu5/Z1tdnhTVrv/nrfCLr/dRT/wCz1ysHxBfwp8c9dnnk/wCJXd3htrxRnChDtWTHquD9QWx1FL7TsP7KuM8D/BrUI76HWvF/laZpVqRM0U0qhpMHIDdkX1yc9sc5Evxl+J1l4it08PaFKJ7FJBJc3QyBKwzhFz1UHnPc4x056r44+Cm1zRY/E+ms0s1lH+/jRtyyQcneO2Vzn3BPoK+cKa11FL3dEFfXvwugltfhVoiRgeabZpEDHglmZhn25r5Cr67819H+CKyxyNBNbeHxsdG2sriDggjod2OR3omOB4p/woTxp/1Dv/Ak/wDxNReJvhlN4G8Az6hrZtp9SuryGC28h2IgXa7NnIAJO3HQ4x71yX/CceLf+ho1v/wYS/8AxVX9U8e6lrngZPD+qz3F7PFqC3cd1PJuYII2XYc8nls5z609SfdOSoooqiQooooAK92/Z20GUTar4hkXbEUFnCT/ABHId/ywn5+1eWeC/BupeNtdj0+xUpEpDXNyVysCep9T6Dv+ZHp/xD8faZ4V8Or4D8HONsUZgurpWzsH8Sgjq7HO49skDn7sy10RcdNWee/FDxDD4m+IGpX1s++1RhbwMDkMqDG4exOSPrXvHhSE+EPgOt3GVS4XTJb7eOCXdS6Z9+VH4V8r19UeLnH/AAz+7QD5TpNttGcfKRH/AEpS6IcXuz5Xr0v4EQtL8TIXHSK1mc8dsBf/AGYV5pXtP7OmnPJ4h1nU/wCCC1W3/F3Df+06qWxMdyn+0InmfEDTUTJkbTY1A/7ay4r0j4lqnhT4KS6XbMF2wQWKFeN3Khj+Khvzry74n6rFf/G+FXZXt7Ga2tyeowCGYY9izD8K9F/aEZl+H1oADhtSjB+nlyH+lR2L7s+Zq9z/AGcIC134inzwkdumMdcmQ/8Asv614ZX0d+zvppg8K6pqLAg3V2Ix7rGo5/NyPwqp7EQ3PJfiyIx8UtdEZJXzlJyMc+Wuf1zXYfA7x5caZff8IvcWtxc2d1JvheCMu1u5wCSB/AeMnsee5rkbyxm+IfxcvbSxlAF/fy7JW6LEuTu/BFzj8K9I+IusWnwq8P2nhbwjGLO9vYzJc3Y/1uzlQ27+8x3YP8IBwBkYT2sNb3Ot8W/Brw/4q1yPVTJNYTO+67FuBi4Hrzwrf7XOecjJzXlnxQ8cX0Vt/wAITYaLNoelWoVDDKMSTKvToSNpIzwTkjOa5fwh8SfEHhHVDcxXct3ayyb7m1uJCyy56nJyVb/aHtnI4r3Xxfp2jfFL4YHWrNF+0R273FpKw+eJ15eM49dpUjpnB9KWz1K0a0PlqiiitDIKK9C+Evg/SfFWr6lJr2Rpdja73fzfLVXLDbubsMB/yr0v/hBfgyDzrOncdjrS/wDxdS5JFKLZ854OM449aSvQfixdaBFq1honhY2x0ewgLA20vmo00hy535O44VBkntjtXn1NaiasFfUegQp8P/gQ19CQl01g14Xx/wAt5VGzP0JRf+A18uV9beNLQax8F71LX5lbTI50291QLJx+C1M+hUOp8lEliSSSTySaSiirICvr/wAN3/8AwlPwjtri8YubrTHhnY8liFZHP4kE18gV9SaXP/wiH7Pkc9ySkiaY7pnrvmJKD85FqJlwPluvriyA074GRsnWLw8ZOeefs+4/rXyPX1x48B0X4N6lBkqYdOS26+u2Pt9aJ9Bw6ny7p3hbX9X2HTtF1C5V/uvFbuV+u7GAPevefhx4St/hZpF74h8XXlvZXdwnlCMuG8tAc7QRnczEA4XPQfhe+C3jkeJfDp0O/mzqWnxhVJbDSwdFbPXK8KT/ALp6mvF/ih4d1bw54umt9Svbu+glzLaXVzK0jPGT0JP8Q6H8D3FF7uwWSVyj4/8AFreNPFtzq3ltFb4EVvGxyVjXpn3JJJ9zS/Di3N18R/D0YGcX0cn/AHyd39K5eu/+C0PnfFXSCV3CNZnORn/lk4B/MiqeiIWrPbPjN4b1zxV4WstO0Ox+1SrerNIPOSPaoRx/EQDy36V4nH8FvHzyBW0RYwTyzXkOB+Tk16l8c/F+teGP7Dj0XUntHuPPaby9pJC+XtzkH1avI4fi546gmWUeIJnKnO2SKNlP1BWoje2hcrX1KHjzw9b+FPEzaJC7PJbW8P2hy2Q0zRhmK8DC5bgelczXSePfENv4r8aX+t2sckcVyIsJIACCsSIehPdTXN1a2Ie4UUUUxBRRXrHwn8BxzuPGXiPZbaFYZliM/Czsv8X+6p/M8c80m7DSueoRyf8ACuvgUi3bGK7hsWVU6MJ5SSFx6hn59gTXyvXoHxS+IsvjjV1gtC0ejWjH7OhyDK3TzGHqR0HYH3Nef0oqw5O+wV9Q/EQDTfgG1qWwy2dnAvU5IaPP6A18xW8RnuYoR1kcKPxOK+mfj/N5Pw5hjXgS38SY9trt/wCy0pbocdmfMVFFFWQFeu/s+aMt74xvdUkj3Lp9thG/uySHAP8A3yJB+NeRV77+zeB9n8RnuXt/5SVMtiobnGfHXUnvviXcWxPyWNvFAo+q+Yf/AEP9K81rq/iW7SfErxAznJF46/gOB+grntNspNS1S0sIQTLczJCgHUlmAH86a2E9WfTfxDhx8A5o5FwyWVpweoIeKuc/Z00ZE0vWNbdVLyzLaRt3AUBm/All/wC+a6L46X8enfDKWzXav2y4it1UcYCnfwPT5KT4Cqi/DZSrZLXkpYYxg/KPx4ArP7Jr9o8A+IGptq/xA128ZiwN48aE/wBxDsX/AMdUVR8LxvL4u0WOMbne/gVR6kyLWddO0l3M7HLM7En1Oa6n4X6e2pfEvQYVH+ruhOfYRgyf+y1psjLdnsn7RECt4K0y4P301FUH0aNyf/QRXzbXv/7RuoqLLQtMDAu8klwy+gACqfx3N+VeAUobFT3CiiiqICiiigAooooAKKKKACiiigAooooAKKKKACiiigAooooAKKKKACiiigAooooAKKKKACiiigAooooAKKKKACiiigAooooAKKKKACiiigAooooAKKKKAPbfA/glvGvwPurCORYrtNUkubR2+7vEarhvQEZH5HtXkms+H9W8PXrWmrafPaTL2kXhh6g9GHuCRW14R+I/iPwWpi0y6R7Rm3ta3Cb4yfXsR+BFd5b/ALRmsKmLnQrGRvWOR0H5HNTqmX7rR5t4Z8Ga74tvkt9KsJXQsA9wykRRD1Zug47dT2Br3H4m6zp/gX4X2/g60uA1/PapbKqcERjHmSMOwbDD3LHrg1wmrfH3xZfQtFZQ2OnA/wDLSKMvIPxckfpXmN5e3Wo3cl3e3EtxcynLyyuWZj7k0Wb3C6S0O2+EPhX/AISjx1befHusbDF1cZGQ20/Kp+rY47gGo/i14nPibx9evG+60sj9kt8HghCdze+W3HPpj0qbwz8WdS8H6ebPRdD0SFX2mWR45mklYDG5j5n14GAMnAFchrOpxatfG7j0y0sGfJkjtTJsZiSS2HZsdegIHHSi2txXVrGfXs37O+sG38R6po7H5Lu3Ey/78Zxj8Q5/75rxmur8H+Op/BUjXOnaPpk1+wK/a7pZXcKcfKAHCjp1Az705K6FF2dzoPjnof8AZXxDlvEUCHUoUuBgYAYfIw+uV3f8Cp/wFtTcfElZQCRb2cshPpnCf+zVmeLPinqXjTTBZ6xo+js0ZJgnijlWSEnGdpMh64GQeOPpUfhL4m6h4LtTFpOi6L5zLtkupoZGlkGc4LCQcewAHApWdrFXXNc7X9oqWWbXtEtUV2EVs8mBkjLNjp/wCvK9N8J+IdYnEOn6LfTuTjKwNtH1YjA/E16F/wAND+Lf+gdon/fiX/45VW8+PnjO5UiIabaEjGYbckj3+dmpK6VgfK3c9K+GngqL4ZaHf694lu7e3upox5uWBW3jHO3cPvMTjgZ5AAz38O8e+J38b+NrrUreKXyZCsFpE3LBBwvA7k5OPVsc1m674p1zxNOJtZ1O4vCDlVdsIh/2UGFX8BUvhfxGvhjUl1BNJsb66idXge78wiFh3UKwBPTrnGBjFNK2om76HrHj3Hw7+D+leEISF1DUvnvGUjPGGk5H+0VUHuoNeF12fi74jXXjaNDq+jaZ9qiQpDcwecjxjOcYMhU/iDXGU4qyCTuy7o+pS6NrdjqcPMlpcJOo9SrA4/Svpb406ZH4g+GJ1K2w5s3jvI2A5aNvlP4Yfd/wGvmbT7m3tLxZrqxivolB/cSu6qxxxkoQfyIr0yT496/LYtYvomhtZtEYWgMMm0oRjbjf0xxilJO90OLVmmeU17F+ztbO3jDVLoKdkdh5ZbBwC0iED/xw/lXkt9PDdXs09vaR2kTtlYI2ZlT2BYk4+prvPDnxauvCNm1tofh3SLZJNpldvNd5WA6sxf3PHQZOKctUKNkzU/aEm8zx/aRgEeXp0YOR1JkkPH5ivJ67Xxh8RJPG0W/VdC01b5EEcV5AZFdFBzjBYgjk9R3riqFohSd2dD4H8TP4Q8X2GsBDJFExWaMdWjYYb8cHI9wK+nPF3hrSfif4Mj+yXUT7x59heJyFbGOe+D0I6j6ivkKup8I/ELxD4LkI0u7DWrNue0nBeJj64yCD7gg8ClKN9UVGVtGVvEHgjxH4Zunh1PSrhEUkCdELxP7hxx05x19QKl8PeAPE/ia6jisNJuBG/W5mjMcKj1LkY/AZPoK9Ptf2j51gAu/DMckuOWivCin8Chx+dY+t/tA+I7+J4tLsrTTFbpJzNIv0Jwv/AI7ReQWj3Oxmu9H+BnghrCCaK98SXo3kAcs3QMw6iNecA9Tnpk4+d7m4mvLqa5uJGlnmcySOxyWYnJJ+pp15e3Wo3cl3e3MtzcSHLyyuWZj7k1BTSsJu4UUUUyQr6jj/AOJP+zlzxv0M4yf+eqcf+h180aZc2lneCa909L+IA/uHlaNSfcqQfyIr0q5+Oeo3ulS6TceHNIfTJIfINsBIoCYxgENxx0xjHGKmSbLi0jymipruSGa7lkt4Ps8LMSkW8vsHpk8moaogVVLMFHUnAr6f+OUi2HwtFohOyS5ggGepAy3/ALJXzx4d1ix0S++2XWjQ6nNGyvAs8rLGjA5yyr9/twTj1BruNf8AjPN4q0xtM1vw3YXFmzB9scskbqw6ENk4PP5HFS020XFpJnl1FBxk4GBRVEBWx4V1+bwv4n0/WYQWa1lDMgON6Hhl/FSR+NY9FAH2F4i0bSPij4FWO3ulaC4AntLpBny5BkAkfiVI69Rwa+W/EngzX/Cl28GradNEgbCTqpaKT3VxweO3UdwKteEPiBr/AIJmY6Xcq1s53SWk4LROcYzjIIPTkEHgV6ja/tH/ALlReeGsygfM0N3gE+wKcfmahJx2NG1Lc8d0TwvrfiO7S20nTbi5dzjcqYRfdmPAH1Ne8aRp+kfA3wdcahqs0N1r96MLHGeZCOkaZ5CAnLNx/wCgiuY1j9onVbmEx6RottZORgyzymcj3AAUA/XNeS6vrOo69qD3+q3kt3dP1klbOB6AdAPYcU7N7iulsN1bVLvW9WutTvpPMurqQySN2yew9AOgHoKp0U+IxrMjSozxBgXVW2lh3AODj64NUQe8fs3wYj8R3BTqbdFbHp5hIz+I/SuD+NM3m/FbVxnIjWBBz/0xQ/zJrV8P/GVPCelf2doXha0toDJ5j+ZdPIXYgAkk98Ae3HSuZ8beMrHxndvqLaCtlqkjL5lzFdMyyKq7cFCMZwFwQR079oSfNcttctjkaKKKsg7n4O2wufipoqsDtRpZDjtticj9cV6N+0fOVsfD1vnh5J3x/uhB/wCzV534K+IGneCNtzZeGluNTaMxy3c94xyCQcKgXCjgep9+1aXi34r2XjbT1ttZ8LIZIQxtp4L5kaF2xz90hhwMg+naoafNctNctjzKruj6pPous2WqWx/f2kyTID0JU5wfY9KpUVZB9iXUOifFPwCUjlDWl7GGRwAXt5RyMjsyngjuMjoa+XfFXgjXvB968GqWUghDYjukUmGUdiG6fgcEelO8JeOdd8FXjTaTcgRSEGW2lG6KX6jsfcEGvWbD9o6Exouo+HZFkH3nt7gEH3CsBj6ZNQk47GjalueHabpWoaxdpa6bZT3U7nCpChY/p0+te++CvClh8ItCuvFPiueJdSkj8uOGNgxQHny07M5I5xwAOuMmsi//AGiXS18rRvDcMDj7rXE25B/wBQP/AEKvJfEXijWfFV/9s1m+kuZFyEU8JGPRVHA6D696erFothfFXiO78WeI7vWbz5ZJ2+WMHIjQcKo+g/Pk969A/Z7gWXx9eSsP9VpzlfYmSMfyJryavQ/BPxNtvA1pIth4aglu5lVbi6kum3SYzgAYwo56D8c4FDWlkKL1uzc/aImLeNdNh7Jpyv8AnI4/9lryiysLzUrlbaxtZ7qdvuxQRl2P0A5r1q7+O6X8olvPBml3MgXaHmbeQPTJXpyaRv2gdTt4fL0zw5pVoPQ7mX8l20K6VrDdm73O5+EngyXwD4f1DWvETw2k90is6yMB9niXJ+Y9ASTkj2HfivC/iB4lXxb411DVotwtnYR24bgiNRtXjtnGcepNJ4n8e+JPF7BdX1F3twcrbRAJEv8AwEdcepyfeuftmgW6ia6jkktw4MiROEZlzyAxBAPvg/ShLqxN6WR9OfAO3MHw38w/8t72WQc+yr/7LXzp4quhfeL9auxjE9/PIMehkY16foPx0s/DWjWmk6Z4R2WduCAH1HczEkkknyupJJ6V5f4gv9N1PVpbzTNPmsI5iXkgkuBMA5JJ2kKuF5HBz9aSTvccmrJI91+Bfjr+1NNbwpqUoa5tE3WjOf8AWQ9056le3+z7LXm/xa8BN4N8Rm4s4iNHvmL25HIibq0Z+nb29cGuK0nVbzQ9WtdTsJTFdW0gkjceo7H1BHBHcE16zrvxy07xJosmlat4NFxbyqN+NQ2lWH8S/uyQQenPtRZp3QXTVmeNAFiABkngV9bfE/Gl/CHV4kPyx20cAI+Xguif16V8z6Dq2g6Trr315oU2pWySb7a2kvQmzByN5EZ39uwB547V6vJ+0bHNGY5fCCyIeqtqGQfw8qiSbYRaSdzwmlRGkdURSzMcBQMkmvbf+F/af/0Itt/4GL/8aqSH9oa2t2LQeC4YmIwSl8FJH4RU7vsKy7nCa74O/wCEZ+HWn32q2jQ6zqd6WiV2IaO2VOhXsSzKeeQAOnNcRXd/Ej4kv8Qm03/iViwSyEmF+0ebvL7f9lcY2/qa4Smr9RO19ArsfAfw71XxzfHyAbfTYmxcXrLlV77VH8TY7fniuOr1rwZ8bR4Q8J2Whjw79q+zb8zfbdm/c7P93yzj72Ovah3toEbX1NLxHP4j0zRX8LeBPCWt2OkLkT3xspBcXh7sTtyAfzIwPlHy15j/AMIP4t/6FfW//BfL/wDE163/AMNJf9Sn/wCVH/7VR/w0l/1Kf/lR/wDtVSuZdC3yvqeF3NtPZ3MltdQSQTxMVkilQqyEdQQeQa+k/BtyPHPwHudIjPmXtvZyWWzPO9BmL8MbPyPpXzlql/LqurXmoz/666ned/8AeZiT/OtzwP451PwLrBvbELLBKAtzbOcLMo6c9iMnB7e4JBcldExdmcyylWKsCCDgg9q+l/AdvD8L/hHPrOsJ5dzcZunhb5XJIAii+pAB9tx9DXIP8Tfhs+onXW8ETNrTZZgQnlFzzu+9gtn+LZnv1rhPHPxD1fx3eo96VgsoSTBZxE7EPqT/ABNjv+QGaTuxq0dTmr6/uNR1O41C4k3XNxM00jjjLsck/ma+jviBKPHfwMj1q0G941ivWRedrLlZR/wHL/8AfNfNFd38PfiZfeB3ltJLcX2kXDbpbVjgqSMFlPrjqDwcdutOS7Ci+5xEEEt1cRW9vE8s0rhI40GWZicAAdyTX0zrV9F8J/g1baasyjVZIDDCFPJnfJkcey7ic+yjvXGW/wATPhvoVzJqugeC511V/mBlCIkbf7B3Ns7/AHVFeZeK/Fuq+MdYbUdVmDNjbFEnEcS/3VH+SaNWNNROt+BVxbwfEuBZ9gaa2ljiLdnwDx74DD8a0f2g7G5h8cWd7IGNvcWSrE3bKM25fw3A/wDAq8pt7ia0uYrm3leKeJw8ciHBVgcgg+teux/GTSfEeijSvHnhwagisGE9odrZHcAkFW68qwznGAKGne4Jq1jx2vpjwcW8E/Aaa91QmKSSCa4SKXjl8iNcf7Xyn/gVecW/iT4VaLci907wtq2oXCEtHHqEqiJT2GAzA9+oP41zfjf4h6z46uYjfmOC0hJMNrDkIpP8Rz95sd/yAyaHqCtE5KiiiqILUWo3kGnXGnxXEiWlw6PNEpwJCudu71xk8VVoooAKKKKACvqn4NeKbfxJ4Fg02Z1a901BbTRsPvR9EbHcbfl+qn2r5WrS0LX9T8NarHqWk3TW91HkbhghgeqsDwR7GpkroqLszr/iZ8NL/wAG6tNdWsEk2hzOWgnUZ8rP/LN/QjoCeCPfIHn1fQGiftEWMlssXiDRZ0l24aSyKurn/cYjaPxNEnxb+GdqzXNn4RZrrGVYadboSfdt2R+RpJvqhtRezOI+Gnwr1HxXqNtqOpWz2+hIwdpJPlNwB/Cg6kHoW6Yzg5rU+NXxBt9euo/Dmjyq+m2T7ppYyNk0gGAFx1VefYn6A1l+MvjPr3im1ksLSNNK06RdskUL7pJB6M+Bx7ADvnNebU0m3dibSVkWdOtzd6paWwBJmmSMAd8sBX1L8broW/ws1GPjM8kMY5x/y0Vv5Ka+cfCGo6Ho+sQ6lrNte3TWsiTW8FuUCu6nI3lu2QOAPWvR/Fvxg8PeNvD8ukalo+pW0ZdZElt5kZlcdMggAjk0pJtocWkmeWeHdevfDOvWmr2D7Z7d92Ozr0ZT7EZH419O+I9H0v4ufDqG6sWUTPH59lK3WKUcFG9sgqfz5wK+TjjPHSvRfhh8UH8CG6s7y3lu9MuD5gjjYBo5MY3DPGCAAR7A9uXJdUEX0ZwF1az2N3NaXUTw3ELmOSNxgqwOCD+Nenfs/wBqJ/iJNKf+XewkkHGeSyL+HDGsr4h+LvC/jS5k1S10q/sNWwq79yGOcDjLjqGA4BGegH0tfDz4geH/AAGktwmi313qVxGI5pmuECqAc4QbeATjOSegod2hKyZtftFXBbxZpNtniOx8zH+9Iw/9lrxyvc7/AON/hfVJ1n1DwPFeTKuwSXHlSMFyTjJQ8ZJ496pH4r+A2OW+GunEnuYIP/iKSulaw3Zu9zyfRtHvtf1a30zTYGnurhtqIv6k+gA5J7AVpeONKsdD8Y6hpWml2trNkh3OeWdUUOfxfdxXq1h8dvDmlb/7O8FrZ7/v/Z2jj3fXaozXjOu6mda8Qalqhj8v7ZdSXGzOdu9i2M+2cVSvcTskZ9FFaGg30GmeIdNv7qEzW9rdRTSRAA71VgxXnjkDFMk7zwp8Pbax0pPFXjSO4i0vg22nxITPeHGRwOVU/hn1AwTneN/GHiPxlIlt/Z09jo9vgW2nwRMEQDgFsD5iBx6DsBzn1H/horQv+gLqP/fSf40f8NFaF/0BdR/76T/Gou97Glla1z57k0+9ijLyWlwiDqzRkAfpVevZfiB8aLHxZ4QudF0/Tru3e5dPMkmK42KwbAweuQP1rxqqV+pDSWxteD7YXnjbQrZvuy6hAjfQyLn9K9u/aMuinh7RbPPEt08uM/3Ex0/4HXkvgTVvDPh/V4NZ1tNTubq0l8y3traJPLLADazOXB4OTgL2HJ6V1nxF+Ivhb4gaTbpJb6xZX1kZGtysUckb7gMh/nBGSo5Gceh6UnuUvhZ5LRRXWfDfxDpnhbxtZ6rq1u8ttErrlF3NGxGA4GRnH8icc1TJRyjo0bsjqVZTgqRgg167+z7riWPi690mV9q6jbgxj+9JHkgf98l/yrmfip4v03xp4sTUNLtnit4rdYPMkXa0xBY7iB0HOB34/AcdZXtzp19Be2czQ3MDiSKReqsDkGluhp2Z23xk0t9M+J2qEoVju9lzESPvBlGT/wB9Bh+FXfgj4Zk1zx3DfvHmz0ofaJGPTzORGv1z83/ADXQ3PxF8DePdHtYfHGnXVrqduNourMEjtkqRyM4+6QQOxqvqnxb0Xw/4ffQvh7pMlikmS95MMMCeCQCSWbGPmY8Y6dKnW1h6XuVPjx4rTWfFUWi2sga20oFZCp4aZsbh/wABAA9jurrP2dtcjk0nVdCdgJYZhdxgnllYBW/AFV/76r58ZmdizEsxOSSckmtbwz4jv/CmvW+r6c4E8J5RvuyKeqsO4P8A9fqKbjpYSl71xPE+lvovinVdNkUg211JGMjqoY7T9CMH8a9Z/Z78NO9/qHiadMQwobW3Ld3OC5H0GB/wI+lN1Xxf8KvG80WreINP1Gy1NAomWHJ84AcKWX7w7Zwp6dhWR4x+LNrP4fHhfwbYPpejBDG8jfLJIh6qACcA5OSSSc845yndqw1ZO5zvxT8VJ4t8c3d3byb7G3AtrU9mRc5YexYsR7EVxdFFWlYlu4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t4WubmKBGjVpXCBpHCKCTjJYkAD3JwK7K5+Enja1sJr+XR1FpDC0zSrdwsNgG4kYck8elFx2ZxNFFFAgorp9B+H/iTxPZC60Wzt7xOdypewh4+SPmRnDLnBxkc9afrXw58T+HbM3WsWVtZRbSV82+g3SY6hVD5Y89ADSuh2ZytFFdVo/wAOPFHiCwF7pFhBewYBYw3sBZM9mXflT7EZpha5ytFdJrfgPxF4bs/tWsWkFmhUMqSXkPmOCQPljDlj15wOOc9Kp6F4W1rxK0qaPYtdvFguqOoIB74JFFwszHorsv8AhVPjn/oXbn/vpP8A4qmSfC3xxEhdvDl4QP7u1j+QOaV0FmchRV7UdF1XR3Canpt5ZMeguIGjz9MiqNMQUVJBC9xcRwRlA8jBFLuEXJOOWJAA9ycCuuHwq8bMqvHoUkqMAyyQzxSKwPcMrEGi47M42itXWPDeqaDexWWowRx3UnAhS4jlcHphgjEqeehwa3f+FU+Of+hduf8AvpP/AIqldBZnG0V2X/CqfHP/AELtz/30n/xVH/CqfHP/AELtz/30n/xVF0FmcbRXQ6n4F8UaNZzXmo6HeW9tDjzJnT5FyQBz06kVz1MQUVLbW095cR29tDJPPIdqRxKWZj6ADk129j8G/HV/Csw0byEYZH2iZI2/FScj8RSukNJs4Oiux1b4V+NdFtzcXOhTyQjOWtmWbA9SEJIHuRXHU7g1YKKVQWYKoyScACunHw48ZsAR4b1Eg8giE80CscvRXU/8K38af9C1qP8A35NVb3wP4q06B57vw9qcUKLueQ2zFVHqSBgfjSuh2ZgUUVpaN4f1TxDcSW+k2jXUyLvMaMobHsCcn8KYjNorqf8AhW/jLkt4dvkUAks6bVAHck8CsOz0m91DVBptrCJLssUEYkUZI6gEnB6evNFx2ZSorqf+Fb+NP+ha1H/vya5/UNPudLvZLO8jEc8f3lDq2PxUkUXCxWoq9pWj6hrd0bXTbZri4C7vLUgMRkDgE8nkcDmto/DjxmCQfDWpDAznyTii4WZy9FTXdrNY3UtrcKEmiba6hg2D6ZHFdAvw88XuEMfh6/lR/uvFHvUj1DDIx75ouFjmaKv6toupaDdraarZTWlwyCQRyrg7TkA/oaoUCCiit+18EeKb2xhvbXw/qM9tON0ckVuzBh6jA6e9AGBRV3VNJv8ARbz7JqVrJa3AXcY5BhgPp+FUqACiiigAoqW3tp7y4S3toZJ5nOEjiQszH2A5NddZfCbx1fw+bD4duFX0nkjhb8nYGi47NnGUV1GrfDnxhokTS32gXixLy0kSiVVHqShIA96520tLi+u4rS1iaW4lYJHGoyWY9AKLhYhoroj4C8Xg4/4RjWP/AACk/wAKzbzQdX0/UYdOu9Nuob6fb5Vs8REj7jhcL1ySMAd6LhYz6K3v+EH8W/8AQr63/wCC+X/4mj/hB/Fv/Qr63/4L5f8A4mi4WZg0Vvf8IP4t/wChX1v/AMF8v/xNVr7wx4g0u1a61DQtTtLdSAZbi0kjQE9OSAKLhYyqK2bbwj4lvbaO5tfDurTwSrujlispGVx6ghcEVL/wg/i3/oV9b/8ABfL/APE0XCzMGit7/hB/Fv8A0K+t/wDgvl/+Jo/4Qfxb/wBCvrf/AIL5f/iaLhZmDRRV7TdG1PWZZItL066vZI13ultC0hUdMkKDQIo0Vpaj4e1vR4Um1PSL+xidtiPc2zxhjjOBuArNoAKKsWlheag7JZWk9y6jLLDGXIHqcCmXNrcWc7QXUEsEy43RyoVYZ5GQaAIqKKKACiitK08Pa3qFkb2y0fULm1BKmeG2d0B9NwGM8igDNoq1f6Zf6Vc/ZtRsrmzn2hvKuImjbB6HDAHFVaACiprSzub+6jtbO3muLiQ4SKFC7sfYDk1ov4U8RxzeS+gaqsuQNhs5A2T04xQBkUVd1HSNT0eVItT067sZHXciXMDRFh6gMBkVSoAKKv2+h6tdwLPbaXezQv8Adkjt3ZT24IFS/wDCN67/ANAXUf8AwFf/AAoAy6K1P+Eb13/oC6j/AOAr/wCFMk8P61EheTSL9EHVmtnAH6UBYzqKCCCQRgjtVmy0691KR47GzuLp0Te6wRM5VcgZIA4GSBn3FAFairtzpGp2Vv8AaLrTruCDf5fmSwMq7ueMkYzwePY1SoAKKKKACiiigAooooAKKKKACiiigAooooAKKKKACiiigAooooAKKKKACiiigAooooAKKKKACiiigAooooAKKKKACiiigAooooAKKKKACiiigAooooAKKKKACiiigAooooAKKKKACiiigAooooAKKKKACiiigAooooAKKKKACiiigAooooAKKKKACiiigAooooAKKKKACiiigAooooAKKKKACiiigAooooAKKKKACiiigAooooA1fDeh3HiXxHYaPbZ8y6lCFgM7F6s30Cgn8K+wNMv9IvptR8NWo8xdKiitriJuVCunyrnv8owfxrxH4PWNv4Z8M678QNSjzHbRNBaKTjceN2P95iiA/wC9Vb4IeJriT4m3qXsrPLrUcruegaYHzM/l5n51nLU0jp8zzDW9Mk0XXb/S5Tl7S4eEn12sRn8cZqhXqPx50T+zfH/29FxFqVusuQMDevyMPyCn/gVeXVad0Q1Zntn7OVu7a1rtyCdkdvHGfTLMSP8A0E1g/Hm9e5+I725clLW1iRV3ZCkjceO33hXZfs4QFdP8Q3GDh5YEBx/dDnr/AMCrzf4wXAufiprbr91Xjj/FYkU/qDUr4i38Bw9e4/s4QyNqPiCYOwjSKFGXdwSS5Bx/wE/mfWvDq+gv2cbcrpWv3OOJJ4Ywf91WP/s1OexMNziPjteNc/EyeFmyLW2hiUemRv8A/Z6yPhNDJP8AFLQUiZlYTM5KnHCxsxH5A0vxcuhefFLXJB0WVIuufuRqp/UGtH4HW5n+KNjIBnyIZpD7fIV/9mo+yH2j1n41eM9a8IadpJ0S9FrPdSyb28pHyqgcYYEdWFeSWnxv8d206yS6nBdqDkxTWkYVvY7Ap/I1137R90GvvD9oMZjjnkPP94oBx/wE14bSilYcm7n0l4N+MmkeMXTQ/E2n29tcXJ2KWAe2mPZSG+6T2ByD65wK5r4tfCO10ixm8ReHIjHbRndd2YORGCfvp7Z6jt1GAK8Sr6/+Heq/8Jb8M9Pm1HFw80D210H58zaSh3euQMn60muXVDT5tGfIFfXHwnItPhLo0kzHakMshPXC+Y7fyr5Q1C0NhqV1Zs2428zxE+u0kf0r6v08f2b8DYnUnMXh7zTk9D5G49Pc057BDc+bvA9s+tfEbR1nPmGS+W4nLnqqnzHJP0U5Ndd4m+Onii81mc6FdR6fpyuVhUW6O7qOjMXB5PoMY/WvLYppYH3wyPG+Cu5GIOCMEceoJFMqrEXaR9S/BfxPr/ivQtSvtdvjdmO5EMJ8hIwuFBP3AM/eFeb+Ovix4x0vxxrFhpmseRZ21wYo4/s0L7dvB5KEnnPU16B8AIDF8OpXI/12oSuPf5UX/wBlr598Y3Au/G+vXC52yajcMueuDI2P0qElzMtt8qPSE+I+peM/hT4q0zWTHLf2sUM0c0cYXzI/OQNkDjIOOgHB9ufOPCXhXUfGOvw6Tpyjew3yyt92JB1ZvbkfUkCsaOaWFZFjldBIuxwrEblyDg+oyB+VfSnwh0q38JfC668S3EQa4uYpLyQ9GEUYO1c/RS3/AAL2qn7q0Eveepmavr3hf4KWS6PoNjHf+IZIwZ55uq55BkI5APUIuOOT1yfPZ/jb48lnMiatFCpOfLjtIio9vmUn9a4fUtQudW1O51C8kMlzcyNLIx7knNVaFFdROT6H0X8Ovjd/bmoQ6N4kiht7uZgkF3ECqSMeArKfuknuOMnGBUfxr+HFrcaVN4p0m3WK8t/mvI41AEqZ5fA/iGck9xn0r54BIIIOCO9fYfgbUh4y+Genz6gPNN3atbXW45MhGY2J/wB7BP41Mlyu6Ki+ZWZ8eV9WfA9JV+F1g0jMyvNM0YY9F3kYHtkH9a+VZE2SMhOdpIr61+GONK+EOkzSDCxWsk5z8vBd3/r1pz2FT3PEr741+N01S58jVYhbrM/lp9liIC7jgZ25PFem/Cr4tXfjHU5NG1i1hjvViMsU0AKrIBjIYEnB5zxx16d/mkks2eSSfzr3j4HeBL/Tb6bxTrFu9pEsLR20c6lGOcEyYPRduQPXJPaiSVgi22c/8efDFlofiay1CwgS3j1GJzJHGgVfMQjLDHqGXPvz3rhvAql/iB4dUHH/ABM7c/h5i5rpPjF4xtvFvi5Bp8pksLCMwRvn5ZH3Es6+x4Ge+3NZvwntftnxR0GL+7O0vXH3EZ//AGWmvhE/i0PbPj9dy23w6jijkZVub+KKQD+JQrvg/igP4V8xKpZgo5JOBX0J+0bc7dF0K14xJcSSf98qB/7PXhfh+1N94k0uzAyZ7yKID13OB/WlDYc/iPq34pXs+lfC7Wp7ed1lECRCTOG+d1Q8juQxr5Br6m+O10bf4ZzxA4+03UMR5xnB3/j9yvlmiGwVNySAyLcRmJikgYFGBwQc8Gvrj4tXUll8LNdkicqxiSIn1DyKhH4hiK+V/DNr9u8V6Paf8976GLrj7zgf1r6P+PVz5Hw1aPj9/eRR/llv/ZaJbocdmfLlfUvwenj0j4T6XcXkxEdzdskYJzgyT+UoA7Zbn8c18tV7144dtA+AHhW3t5THNK9tJwcEEo0pP4Nj9KctdBQ01JP2itD32uka/GgzGzWczd8HLJ+Aw/514DX1v4lhj+IHwfnmgQGS8sFu4UTkiVQHCD33Ar+dfJFKD0Ca1ubng/w5N4s8V2GjREqLiT964/gjHLt9QAce+BX2Xp5s1tRbWBjEFqfs4SP7qbABtH06V4P8LbWLwP8AD7WfH1/GpmljMNij/wAQBwB9GkwD7Jmu++D93M3wwi1G9Z5HlnubiSQ8l/3jFj9cg0p6lQ0Ple6uHurua4ldnklkZ2dzksSckk+tRUUVoZBXY/D34f33jzV2hjc2+nwYa5utudoPRVHdj+nX2PHV9R3ER+FfwQlFsAmopANzjAJuZSAW9yuePZBUydioq+5y+u+PPDXws83w/wCC9Jt7jUY/lubuU7lVvRmHzO3XIyAp/EDhJPjX49eUuuspGpP3FtIcD81J/WuAZizFmJJJySe9JQooHJn0Z8MPjJc+JNXi0HX4oVu5gRb3MK7RIwBJVxnAJA4IwO2K+dXbfIzYxuJNPtrmezuYrm2mkhniYPHJGxVkYcggjoaippWE3c+vtBurjTPg1ZXrSkzwaGJ1fqRiHcvX04/KvnH4aQre/EjS7i8mIit5HvZ5nJOBErSFifqo/OvofxM39kfBK7i4/d6KtvxyPmjCf1r5Ot7u5tDIbaeSEyxtFIY2K7kYYZTjqCOoqI9S56WPWda/aB8QzapOdHtbO3sAxEKzRF5GXsWO7GT6Dp05616z8KfFWq+MPCUup6v5Pni7eJPJTaNgVe2T3Jr5Hr6v+CdsLf4WaY46zyTSNxj/AJaMv48KKJJJBBts8z8R/HDxVp3ifVrGyOnm1tryWGEtAWJRXIBznngVZ1z4gTePvgxq5vLeOLUbO7t0lEIOx1ZvlYAkkH5WGMnp74HjmoXBu9SurknJmmeQnOepJpsF7dW0MkMFzLFHKVaREcgMVOVJHfB5FVyonmZ7l4v+LF74H+xeEtBgtZJtMtIbe5uZwXAdUA2oAQOBjJPfIwMZrU+EvxL8Q+NPFF3Yar9k+zxWTTDyYtp3h0A5yeMMa+d7i4mu7mW5uZXmnlcvJJIxZnYnJJJ6kmvaP2crUvq+vXmDiKCKLr/fZj/7JScUkVGTbOi+LfxN17wX4ls9N0n7J5Ulms7+dEWOS7r6jj5ap/Dz4w6t4r1h/D+rQWyXF1BILS4tg0Z8wKWw2SR0BwRjoOua4b47XRuPibcR5z9ntoYxz0yN/wD7NXntlfXWm3sV5ZTyQXMLbo5YzhlPqDQopoTk0yvXqHwK0aW88ctrDP5VnpMDyTSE4XLqyBSe3BZv+A15fXt2qA/Db4G2+m48vWfERLTdmRGA3Dp2TapHq5NOXYUd7nZ/GS1g8S/CYarZP5sUDQ38LAffRhtz7fLJn8K+Xq+nvhDcw+KfhDJo1yciLz7CXnJ2MMg4+j4H+7XzRe2k2n39xZXCFJ7eVopFPZlJBH5ilHsOfc9V/Z4Df8J3qBGdg0xwfr5seP61xvxI1qHxB8QtZ1G3ZXt2mEcTqeGVFCBh7Hbn8aj0LxjceG/DWradpsAjvdUxHNelslIQD8iDHBJY5bPTGBkAjmaq2txN6WCiiimSFfQvwHsxoXha+13UZ/It9Tu4ba2Vs4YhigI9cu+3/gJ7V4Rouk3Ou63ZaVaDM93MsSZHAyep9gOT7CvVfjNrUWif2H4L0aQxwaRHHNIVPPmY+TP+0Blj67xUy10KjpqWf2i9IaPWdH1lfuzwNbPgdCjbhn6hz/3zXidfUXxNtk8ZfBkatBGS6Qw6nGq87Rt+f8kZ/wAq+XaIPQc1qKrMjBkYqwOQQcEV9hLqN3p/wgXUmnf7dBoIn81+WMogzk577q+PAMnA619b/EgDSPg9qsCniKzjtxgdiyp3+tKfQcOp8m3FzPdztPczyTSt96SVyzH6k1FRRVmZ7zqnxPf4ceGtB8M6TZQT6lDYQy3bXO7ZC7qH27QQSfmz1GAR1zxofDX4t+IvGfjCPSb6y0yO2MMkrtbxyK42jjG5yOpHavn/AFDULvVb+a+vp3nupm3SSP1Y9K9V/Z4h3eN9RmxkJpzLn0Jkj/wNQ4pItSbZ6B8WPibqvgXUdNtNKt7GY3ETyS/akdiMEAY2svv61j/D/wCN974h8TW2ja5YWcIuzshntQ6hXwSAwYtnPA6jB/TlP2hZxJ47sYQ2RFpyZGehMkh/livK7O8uNPvYL20laK5gkWWKReqsDkH86FFNDcmpCXSNHeTo4wyyMCPfNd38F9HutV+I9lLA7xw2Ia5ndGx8o4C++WKgj0zXASSPLK8jtudyWY+pNe2aOP8AhW/wOutXOY9Z8QkJAejKjA7Dx0wm9wfVgKctiY7nf/FW1tvFXwnvrvT5FuUgC3kMkZyCEbDn8F3/AJV8pV9L/AzUYtc+HF1ol1iRbSWSBoz3ikG7n6lnH4V866xpsuja1faZMcy2k7wMfUqxGf0pR0uhz1sylRRRVkBRRRQAUUUUAFFFFABRRRQAUUUUAFFFFABRRRQAUUUUAFFFFABRRRQAUUUUAFFFFABRRRQAUUUUAFFFFABRRRQAUUUUAFFFFABRRRQAUUUUAFFFFABRRRQAUUUUAFFFFABRRRQAUUUUAFFFFABRRRQAUUUUAFFFFABRRRQAUUUUAFFFFABRRRQAUUUUAFFFFABRRRQAUUUUAFFFFABRRRQAUUUUAFFFFABRRRQAVZ06wuNV1O10+0TfcXMqwxr6sxwP51Wr174F6DCNQ1HxhqOEsNIhfZI3QOVJdv8AgKZ/76FJuyGldnoHirRPB0HhLTfBGpeKI9KislSRo1kUPKcH5mBz1Ys2PX8K5XQvCnw20DXbHVrbx8rTWkyyqrSx4bB5BwOhHH415D4n12fxN4m1DWbjIe6mLhSc7E6Kv4KAPwrJpKPmU5K+x9L/AB+0ZdS8D2urxDe+n3AJYHjypMKf/HvLr5or6t8Jsnj34Jw2UpVpZrF7JyxztkQFVY+/Ct+NfKkiPFI0cilXUlWUjBBHalDsE+59Kfs9QCPwHezbcNLqL8+oEceP1zXhfj6bz/iF4ifOf+JjOoPsHI/pXvP7P11HN8P7iBWHmQX0gZc84KqQf5/ka8C8b2EumeOdctJkdWS+lK7hglSxKt+KkH8aI/Exy+FGDX0z+z5B5fw/u5CoBl1GQ5x1ASMfzBr5mr608BWSeA/hNbzaqht3hgkvLpW4YEksBg/xbdq49RiiewobnzX46nFx4/8AEMoYMp1GcKwOQQJCBz9BXefs8wB/HN/MVBEenOASOhMkf9Aa8oubh7u7muZSTJK7SMSc5JOTXtv7OFqGvfEN2esccEQ4/vFyef8AgIpy+EUdZGT+0NOH8c2EIYER6chIB6EySf0AryOvRfjjcGb4o30ZPEEMMY9vkDf+zV51TjsEtwr6w+E8I0H4R6fc37GGPypbyQv0WMszA/Tbg/jXifw2+F2oeMNQgvb6CS30JG3STOCpnAP3E7nPQt0HPfiu6+NHxDtLTTX8GaG6b8CO9eLGyFB/yyHvwM+gGOpOJlroio6as8Ivbp76/uLuT/WTytK2PViSf519YeOt2i/BrUYOVMOmpbHnHULHjj618o6fbm71K1tlGTLMkYGM9SBX1N8bLkW/ws1ND1nkhjXnH/LRW/HhTRLdBDZnyhRRRVmZ9afBiBYPhVo5C4aQzO3uTK+P0Ar5PuJTPcyzHrI5Y/ic19Z+GV/sj4JWkvH7vRWuOeR80Zf+tfJFRHdmk9kFfWdxa/aPgL5EB258OqV2jOcQA4/HGPxr5Mr6r+C/iGDX/h7b2LsrXWmj7LPGf7nOw49CvH1U0T7ihvY+VKK7L4j+BbvwT4jmiETnS53L2c+CQVJ+4T/eXofz71xtWnclqwV9T/CiVdB+DFtqN3kRRx3F2wPGEDsf1C5/Gvnrwb4N1PxprcVhYxOIdw+0XJUlIE7kn164Hc1638ZvFVloHhm18B6NINwijjuQDkxQoBtQn+82AT7Dn71RLXQqOmp4GzF3LHqTk19cRj+zvgYMDy2i8O56Y+b7Pn8818jAZOB1r63+JAGkfB7VYFPEVnHbjA7FlTv9aJ9Bw6nO/A/WtF1nw6LL+zrCDWNOAV3jgRXlj/hkyBknsfcAnrXmvxa1PxpZeILjRNc1eeewJ8y2EarFHNET8pIUAEjoc5wR9K43wt4kvfCfiK11ixP7yFvnjzgSofvIfYj8jg9q+lfGXh3Tvit8P7e/0tla68v7Rp8pwDu/ijb0zjafQgelD0dwXvKx8o16P8DbczfFCzkGf3EE0h5/2Cv/ALNXnc0MlvNJDNG0csbFHRhgqwOCCOxr1v8AZ4h3eN9RmxkJpzLn0Jkj/wADVS2Jjuaf7R90H1Dw/acZjimlP/Aig/8AZK80+Hdubn4jeHkAyRfxP0z91g39K7X9oWcSeO7GENkRacmRnoTJIf5YrkfhfPHb/EzQHlbapuggPuwKj9SKS+Eb+I9l/aIuQngvTbb+KXUA/Xssbg/+hCvm2von9oq0mk8O6PdIhMMNy6SMP4Sy8f8AoJr52ohsE9zqfhvbm6+JHh6Mdr2OTr/dO7+lezftE3QTwhpdpxmW/wDM/BY2H/s4rz74EaLNqPxDj1AITb6dC8rvj5dzKUVfr8xI/wB01vftFaxFPq+j6PG2XtYnnlw2QC5AUEdiAhP0YUn8Q18J4rFG00qRoMs7BQPc17p+0IyWOleF9Jhb91GJTtz2RUVSfzP615P4Isxf+O9BtmXcj38O9fVQ4J/QGu//AGhrvzfG9hbBsiGwUkejM7/0C03uiV8LO7+AGuf2h4JuNKdsy6bcEKMdI5Msv/j3mfpXjus+B7n/AIW1c+E7KPZ5t7iHHISFvnDH2VDk/Q1s/AnXP7L+IC2Mj4h1KBocE4G9fnU/Xggf71e7a5p+j+H9Xv8Ax9eA+da6b5BUADIDE5H+02VUf/XqW7MtLmieN/HDW7a0Ol+CNLwljpcSPKoP8e3CKfcKc++/2r0f4YSLF8C7ORzhEtrtmPoBLLXzHqup3Os6td6levvubqVpZG7ZJzx6D0FfTXgdfI+AEe/CgadduT6AmQ/1okrKwou7bPlmiiitDMtaaA2q2YIBBnQEH/eFfTvx1tpJ/hlcSRgFbe5hkf2XO3+bCvllWKMGUkMDkEdjX2RYXGn/ABG+HiNIQbfU7QxzBRzG+MNjPdWHH0BqJ6NM0hqmj42orX8S+G9R8Ka5caTqUWyaI/Kw+7InZlPcH/6x5FZFWZhUlvEZ7mKEdZHCj8Tilt7W4u3ZLaCWZlRpGEaFiFUZLHHYDkmtbwdbi78b6DbtnbJqNurY64Mi5/SgD6Z+M86wfCrWAWw0hhRfcmVM/oDXyXX078f5zF8OokB/12oRIff5Xb/2WvmKohsXU3CvrfwLu0X4NadPyph017kcY6hpM8/WvkivrjUT/ZnwOmRgQYvD/lYA6HyNo6+9Exw6nyPRRRVmYV9Bfs425XTNfuccSTQxg/7qsf8A2avn2vpj9nuAR+ALuUqA0uoyHdjkgRxj+eamexcNzx34u3Qu/inrki9FkSLrn7kaqf1Bria6Dx1OLnx/4hlDBlOozhWByCBIQP0Fc/TWxL3O0+Fnhb/hK/HVnbzR7rK1P2q6yMgopGFP+820fQn0r134i/Dqbxz4kF+3inT7a3hiWGG3YZKAcsT83UsT+GPSsHw0P+FbfBK98QPmLV9bwttnhlDAiPH0XfJ+Irwyp3dytErH1P8ACzwQ/geXUYTr1nqEd4EYRwjBVlzz1PZv0FeN/GvRP7H+JF5KihYdQRbtMep+Vvx3Kx/GsD4f61/wj3jzRtRZwkSXASVj0Eb/ACMfwDE/hXs37Q+ifaPD+ma0i/PaTmCQgc7HGQT7Arj/AIFRtIe8T51oooqzMKKKltbaa9u4bW3jaSeZ1jjRerMTgAfiaAPaP2f/AAyjXl94rvAqw2oNvbM5wA5Hztn2Ugf8DPpUes/B3Vtc1q81S88VaI1xdStK/wC8bAyeg9h0HsKl+K1xF4L+H2h+AbKQGWSMT3jKfvAHOeezSbiPTZivEahXepbaWh9heB/DzaZ4CTw5qN7a6gkaSwu9uxKmNyTtP4MRXyTq2nTaPrN7ptx/rrSd4X9yrEZ/SvVv2etb+yeKdQ0d2AS+txIgPeSM9B/wFmP/AAGsr466J/ZfxDkvEXEWowJOMDADj5GH1+UE/wC9QtJWHLWNzz/R7b7Zrdha8fvrmOPn3YD+tfT3xyuvs/wvvY8/8fE8MfT0cP8A+y187+AITN8Q/DqDtqMD/wDfLg/0r3L9oadU8C2EGfmk1FDj2Ecmf1Iolugj8LPmqiipLe3lu7mK2gRpJpXEaIoyWYnAA/GrMyOvc/2cLYNd+Ibo9USCMcf3i5PP/ARXkHiTS4tD8SajpUM5nSznaDzSuNxU4PH1Br3T9nO1KeHtavMcS3SRZx/cTPX/AIHUy2Lh8R558cJzN8UtQQknyYYUHPT92G/9mrzquv8AindG8+J2vyk523Plf98KE/8AZa5CmtiXudH4E8Mv4u8Y2GkgN5Dv5lww/hiXlue2RwPcivdvif8ADTxD441Ox/s+90220yyg2QwSs6kMfvHCoRjAUAe1ct8NYY/Anww1nx1dov2u6Qw2SuByAdq++Gk6j0QGvEpppLieSaZ2eWRi7uxyWJOSTS1bK0S1Ppv4VfDjXvAeqahJf31jNZ3cKqUt3ct5it8p5UDGC/515h8d9F/s34gtfIuItRgSbgYG9fkYfX5QT/vVxXhHWT4e8XaVq25lS2uUaTb1MecOPxUkfjXvn7QGi/b/AAXa6tGu59OuBuPYRyYU/wDjwjpbSHo46HzTRRRVmYUUUUAFFFFABRRRQAUUUUAFFFFABRRRQAUUUUAFFFFABRRRQAUUUUAFFFFABRRRQAUUUUAFFFFABRRRQAUUUUAFFFFABRRRQAUUUUAFFFFABRRRQAUUUUAFFFFABRRRQAUUUUAFFFFABRRRQAUUUUAFFFFABRRRQAUUUUAFFFFABRRRQAUUUUAFFFFABRRRQAUUUUAFFFFABRRRQAUUUUAFFFFABRRRQAUUUUATWkdvLdxJdTtBAzYeVY95UeoXIz+dewSeOfBEHwym8FaZdapbmSMB75rNT5j7wzkqHz82CvsOOcV4zRSauNOw+VUSZ1jk8xFYhXxjcOxx2plFFMR7l8PPiR4Q8A+GZdLkvdQ1CV7lrhnitNiglVXC7m6fLnJx16V5r47uPD+o+IbnVfD93cSRX0zzS288HlmFiQTg5IYEk46Y6e9cvRSSs7lOV1Y6zwD49v8AwHrD3VtGLi0nAW5tmbaJAOhB7MMnB56mvU9c8UfCT4hRx3WtTXWm36ADzfJZZcehKBlYfXn0xzXgFFDjfUFJrQ9x0if4L+EZ11K3v7vV7uI7olnhdypHcAoiZ9CenauX+I/xbvfG0X9mWUDWWjhgxjY5knI6FyOAB1CjvySeMebUUuXqHM9gr2v4beOvA/gHSrmI3mpXd3eOrzSCzCKNo4UDeehLc9814pRTauJOx7vrHjP4O6/qs2p6po9/cXk+3zJSsi7tqhRwJAOgAqhH40+D+kO0+neDrm5uF+4J4w6E/wDA5Gx/3zXi9FLlHzHqHir44+Iddt3s9LiTRrNhtPkOWmI9N+Bgf7oB968vJJJJOSe9FFNJLYTbe50vgg6HbeIbTUdd1Jra3sp45xClu0rTlTu28cAcDOfWvVvH3xG8G+PPCsmkx6pd6fMJkmjea0ZlYjPB25OOev6GvBKKGru41KysKRgkA5960tEstLvbtl1bVxptsq58wW7TMxz0VV/qRWZRTJPpS4+LHw+n8NT+HY7y9htGsTZJJ9lY4Qps+uQK+eNVtbOz1B4dP1FdQtgAUuFiaLOR0KtyCOh6j0JqlRSSsU5XCt3wn4t1TwbrKalpcoDY2yxPkpKv91h/kisKimSfS9h8ZvA3ifSzZ+I7f7JvX97b3cBniY/7JUHPrkgVlS23wHgf7Qz27f7CS3TjP+6Cf8K+faKnlL5+57Xrvxs0/S9J/sfwFpK2MABAuJIlXZnuiDOT33N+Irxi4uJrq4kuLiV5ZpWLySSMWZmPJJJ6mo6KaSRLbZteGbPR7rVY31vVk0+yhZXfMMkjygHlU2KcHA6kjrXuXjT4l+CfGPg/UdCj1t7OS5VCk01nKVBV1fB2qTztx0r5zooauNSsPlRY5XRZFkVWIDqCAw9RkA4PuBXqfwe+Jlt4RluNJ1uZ00mcmWOUIX8iTvwATtYegOCB6k15TRQ1cSdnc9R+KN14F8S6hPrfh/WhHqBUGa3e0lVLo/3lO35W7HOAeuepOl8KPEXg/wACW15f6n4gSe+vUjUW9vaTHyVGSQWKAE5Izg446mvHKKOXSw+bW56P8W9V0DxPry69ouupdb4Y4ntHglSRCM8glApH45ye9edxSyQTJNE7JLGwZHU4KkcgimUUJWE3fU+hNE+MPhfxV4cbRfHEHkPJGEmcxs0M2MYYbOUbIz0wCMg+mE/gL4UPc+cnjp0tSMmLzoy/4Hb+mM14xRS5ew+bufQUnxR8DeANAbS/BVq19P13lWVGfGN0jthmPsBjsCK8J1bVb3XNVudT1Gdp7u4ffJI3c+g9ABgAdgKp0U0rCcmz0D4XS+HNE8SWfiHXtft7ZbbeY7RYJpJC5UqC21CoHJPBJyBxUvxYvtA8R+IpvEGi+IILtZUjja1aCaORSoxkbkAI4B5OeTXnVFFtbhfSxb0rUZtI1ez1K3OJrSdJkz6qQR/KvXfjH8TdM8S6NY6P4fvGntpG8+7fYydPuocgZ5yT24WvF6KGru4J2Vi1p9pFe3qQT31vYxtnM9wHKLx32Kx/SvorTPHnw9sPAMXhVvEivixa0klFnOASykMw+Tpkk1810UNXGpWLWo2sNlfSW8F9BexLjbcQBwj5GeA6qfbkdu/WqtFFMkK7X4ffEjUvAd66xp9q0ydsz2jNjnpvQ/wtj8x16AjiqKGrjTsfUUvjf4Y/ELTY7bWbi2U9RFqAMLwk+knQdvut9a5u58JfBTS5fPuNcinjBz5MV+Zhj0/d5b9a8BoqeXzK577o9d8T/E7w7YaDeeHfAmiRWltdxtBcXskW1pIyCDtH3iSD95jkencct8OI9Fs/Ethrmt65a2NtZXG/yGSR5ZGUZUgKhG3OOSexri6KdiebW5758WPFvhXxv4Xhs9J8S2wuLW4+0eVNFMiygIwwDsxu54zxyea8DoooSsDdzZ8O6RYareEalrVppdrEVMjzhy7qTzsVVOSAO+Oor6F8TePvAPiHwhfaBB4khgNxb+VE7wTbVIwVySnTIGa+YaKHG41KxZ1C0WxvpbZLu3u1jOBPbkmN+M5G4A/mBVaiimSWLG1W9vYrdrmC2VzgzTkhE9yQCfyBr6N8B+MvAngnwpaaLJ4mtprhWaSaWOGUozsex29AMD8K+aqKTVylKx0fjWysIPEV3d6brFnqVreXEs0Zg37owWyA4ZRg89sjiovCmk6XqmrRf2zq9rp2nxOpnMpbfIueVQKDzjucAZ/CsGigV9T2D4xeIdG8U2mlnQNaspLDT43H2QK8b7jtAwpUAgADHpzXj9FFCVgbu7lrTrIaheLbm7trUEEma5faigDPJAJ/ADNfSniPxp4I8ReCbnw9d+KrZ57i1CfaDHJgyrghz8v94A4r5hooauNSsWL+0FjfTWwuILkRttE1u+6N/dTgcVXoopkhXpfwqtfDmk63a+I/EWu2ECwhmtrTczyeZ0DOACFA5I5znB7V5pRSauNOx23xRvU1nxleazBqdne2lywW3+zyElEVQAGUgFf5E5riaKKaBu52vwuMNl40sdYutXstOtrKQtK1xLtZ1KkFVXqcgkfjXpPxZ1Twl470O2bS/EmnDUdPZpEWZmjEiMPmUEj7xIXH0rwGik1rcalpY774Vpo2n+KLPX9Z12zsYLORiLd95lkbYQCMKRty3rnjpXrfjPXPhj45tbW31XxQ0aWzs6fZiVySMc5Q18zUUnG7uClZWPaf+ET+C/8A0Nt9/wB/R/8AGq3fDEfwb8K6jHqFprS3F5FzFLdM7mM88gBQM89cV880UcvmHN5GnfSNrvia7mWWJGvbuSTzJpAijcxOWZuAOe9fQPw01rwl4F8Jppd74q0uW7nuHnlMMpZFYgAAHHTaq8nHOa+a6KbVwUranY/Eawtl8Uahq9jrGnahaahdyzJ9luAzx7juw69R168j3rG8O6JFreorFc6pY6daoymae6mVMKTztU8scZ4H44rHooFfU9w+Lep6RrHhXR9K8L6zpkmnaarvLbC7RWwihY9oYgscb+BknPevD6KKErA3cs2FlJqN9FaRS28TyE4e4nSGMYGeXcgDp3PPTrX07P4i8H6h8PV8M6p4p0prhtOS1mlWcOolVAN4I64YZHrivlmihq41Kxc1XTm0rUprJ7m0uTEcedaTrLE4xkFWXg/zHeqd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vwj4cn8WeKLHRbd/LNw/wA8hGdiAEs34AH6nFAGXaWV1qFyltZW01zO5wsUKF2b6AcmustPhP46vUDxeHbhQRn986RH8nYH8K9Z8XeKNH+DWm22geF9MgbU5oxLJLOu75MkB5GGCzEg4HQewwD5dL8ZPHssyyf28U2k4VLaEL+I2c/jmpu3sVZLcxtS8B+K9Iiaa+8P38cSDLSCEuij3ZcgVztfRnwq+L174m1ZNA16OJryRCbe6iXb5hUFiHHTOASCMDjpXztNIZp5JWyS7Fjn3NNN9QaXQ2YvBnimaJJYvDWsyRuoZHWwlIYHoQdvIp3/AAg/i3/oV9b/APBfL/8AE17t+z3NeTeDdQ8+eSS3jvTHCrtkJhFLAeg5HHT9a5bxh8avFGj+MNW02wFh9ltLloY98JZvlODk59Qam7vYfKrXPMv+EH8W/wDQr63/AOC+X/4mobvwn4ksLWS6vPD+q29vGMvLNZSIij3JGBXcD4+eM89NNP8A27n/AOKror34nT+OPhH4qhv7WG2vrRbc/wCjlgkiPMq8AkkYPXnuKd2K0TxK3t5ru5itraJ5p5XCRxxqWZ2JwAAOpJrZ/wCEH8W5I/4RfWsj/pwl/wDiawa+yfBdyln4J8K211cFrm6sYRHuPLHyt5H4KD+VEnYIxufHl3aXNhdyWt5BJb3ER2yRSqVZT6EHpUNer/H7Qv7O8bwapGhEWpW4Zm7GWPCt/wCO+X+deUU07q4mrOwVt/8ACHeKCYwPDerkyDMeLGX5xjPHy88Vs/C3woPFvji0tZ499jbf6Td5HBRein/ebA+hPpX0/wCJtSH/AAgWt6jp1zymnXEkM8Z6MsbYYH6jrSlKzsVGN1c+NL2xu9Nu3tL+1ntbmPG+GeMo65AIyp5HBB/Gr7eFPESwxzNoGqCKQBo3NnJtcEZBBxzWSSWJJJJPJJr6W/Z8kuZPAt6Zp3eJdQZIkY52ARoTj256fX1ok7IUVd2Pnq+8P61pdol3qGj6haW0jBUmuLZ40YkEgAkAE4BP4Ulp4f1q/sjeWekX9xahtpnhtndM+m4DGa3vifqtzqnxF1s3E7yLBdPbxKx4RUO3AHQdP611n7PclyfHV5Ek7rb/ANnu8keflc74wOPXnr9fWnfS4Ja2PNL3QtY021jur/Sr61t5G2pLPbuiMeeASME8H8qz6+0vEWi6Z448L3ulyyI8MjPGsqjJhmRiuR7qykH8R3r471nSLzQdYutLv4jHdW0hjdf5EeoIwQe4IpRlcJRsM0/S9Q1aZ4dOsbm8lRDIyW8LSMqggFiFBwORz71ci8K+Ip5BHFoOqSOeipZyE/lis22uriyuEuLWeSCdDlJInKsp9QR0r6C+Luv6hH8JvDpNw8V3qPktctG+0uPJLMOOxYj8qbdmCSaPnllZHZHUqynBBGCDSUUUyTTHhvXWWNhouolZFDIRavhgRkEccgjms+aGW3mkhmjeOWNijo6kMrA4IIPQivrn4a2beHvBWh6LqNwRqU1vJciCQncF3BioB6bRIgI9Sa+ePizpDaP8S9YjwfLuZftaMRjcJBuP5MWH4VKld2LcbK5xVSw209ySIIJJSOoRC2PyqKun+HuoahZeO9ESwvJrY3F9BDL5bEB0MgBDAH5hjsaolGH/AGXqH/Pjc/8Aflv8KP7L1D/nxuf+/Lf4V9ZfE/xleeB/C0Wp2MFvNPJdJAFnyVwVZieCDn5fWvKrD9ovWEuAdR0Owmg7rbu8TfmxYfpUKTfQpxS6njDKyMVdSrDqCMEUlfXt9pPhz4r+C4L024ZLmFja3LJiW3fJB59mByM4OO9fI08LW9xJC+N0blDjpkHFOMrilGxZOjaoII5zpt55MgBSTyG2sCMgg454ps2l6hb2wuZ7G5igJ2+a8LKufTJGK98/Z2u72fSNahnuZZbaGSEQRu5IjyH3bQemfl6elee/GrWry/8AiNqVi13M9laGOOGAsdiHy1LHb0zuLc0X1sDjpc86orS0HQtQ8Sazb6VpkJluZ2wPRR3Zj2UdSa9uax8DfBezhe/iGteJnXzEUqMr6FQciNePvcsecegbdhJXPGrLwd4m1GAT2Xh/U54WGVkjtXKn6HGDVXUtA1nRgp1TSb6yDHCm5t3jDfQsBmvUp/2ivELXJa30fTI4M/ck8x2/76DAfpXpPgj4p6H8QA+k3dotpfuhzZzkSRzr32kgbuOSpGfrgmpba6FKMX1PlOivYvjF8Lrbw7F/wkWhReXpzuEubYZIhYnhl9EJwMdiRjg4HjtUnclqzsFTwWN3dRvJb2s8yIQHaOMsFJ6ZI6VBW74T8U6j4T122v7K5mjiWVGnhSQhZkB5Vh0PGevSmIy106+Zyi2VwWGMqImyM9O1QOjRuyOpV1JDKwwQfQ19YfF+S8k+F97eaVeSRbDFMzwOVMkRYAgEdvmB+gr5OJLEkkknkk1MXcqSsLHG80ixxozuxwFUZJ/Cpjp96JBGbS43kZC+Wc4+mKZamdbqI2rSLcbx5RjJDbs8Yx3zX0R8UfF+q+DPAui6DFqMp125t0W5u1k/eKqKA7BuoLNwG64Dd+abYJXVz51MMokaMxuHQ4ZdpyD6EUvkTf8APJ/++TXVfDvWtVsviBpH2W/uI/tuoQR3QWQ4mVpBuD/3up6+tfSPxM8Z3PgbwzDqlpbQ3Esl0luEmJAwVZs8f7tJys7Ao3Vz5E8ib/nk/wD3yaPIm/55P/3ya9h/4aK13/oC6d/30/8AjWjo37RM0l/FFrOiwJbO6q01tKwMQzy20g7vpkUXfYLR7nhTKVOGBB9CKSu4+ME/2j4q64wBAV4kwT/diQf0rs/hr8NtFi8Mnxp4vKvZKjTQ2752CNT99wOWJI4XoR65wHfS4ct3Y8h0/SNT1aTy9O067vH/ALtvA0h/JQauXHhDxNaRGW58O6tDGOryWUij16la9K1X4/ahDIbXwzo1hY6dH8sQmjLPjPUKpCrn0wfrS6B+0HrdvdxJrtja3doSBI8CmOUDuRztPrjAz6ild9gtHueOEEEgjBHY0levfHq+sNS1Lw/faesbR3dibgTqm0yqxG3PGeAOh6Zryizs7nUb2Gzs4XmuZ3CRxoMlmPQCmndXE1Z2IKt2Ol6hqcnl6fYXV2/923haQ/kAa9rsfh/4S+Guhw6346kW/wBQfPlWCYdC391V43kdy3yjP0Jzbv8AaD1OErBofh/TbOzjG2OObc+B9EKAfSle+w+W255fe+G9d01C99ouo2qgbi09q6AD15FZdfQHhT9oFbzUIrTxJp8FrHK+37ZbM2yP03IcnHqQfwrzz4yxwQ/E/U47aGKKIJCQIlCgkxqxPHUkk80Ju9mDStdHBUVv+EPCGp+NNcTTdOQDjdNO4OyFPVsfkB3Nev3N38P/AIObbWCy/tvxIigyO2NyHryxyIvYKC2MZ9abdgSvqeKweG9duoDPb6LqMsIAJkjtXZceuQMVnz281tKYriGSKQdUkUqR+Br2yL9o68+2lpfDkBtSeES5IcD/AHtuD+Qr0rStX8H/ABZ0KRHtoroIMTW1ygE0BPcEcj2ZT/UVLk1uhqKezPkWnBHKlgrFR1OOK7b4mfD6XwHraJFI0+mXe5rWVvvDGMo3uMjnuCPcB3wv8Z6j4Z8WadbC9kXSrm5WO5t2c+X8+F347EcHI5+XFVfS6JtrZnDKrOcKpY+gGaSvqD47Xur6d4KtrnS7+5tF+2LHcG3coWRlbGSOcZGMZ5zXy/RF3Q5KzsKqljhQSfQCgAsQACSewrR0BtUXXrJNFnmg1KWVYoHhco25jtxkdjnB9q95+NPj/UfDltY+H9Kvniv54hLdXUeFcJ0AXH3SxDE4xjAx1ob1sCWlz51wcZwcdM0AE9ATXrvwC1bVT4yk0tLyZtONtJNJbsxZA2VG4DoDkgZ71vfH7xLqOmy6boen3ctrbT28klykLbPNVjtCtj+HAbjoc96V9bBy6XPBACQSB060ldD4I1bVdK8XaYdJu5oJZ7qKFljJxKC4G1lH3gfSvpT4ta7deF/Al5f6W4t764ljgFwijcMnk59doIHpmhuzsCjdXPksgg4IxSVYvr+81O9kvL+6murqTG+aZy7tgYGSeeAAPwqvVEhRUttcS2lzFcwOUmicOjDsQcg19c+D7hLz4b6freq2dpJdGzM8z+Si78ZOeBgZABqZOxUY3PkGivbv+F/af/0Itt/4GL/8apyfH7TS4D+B7dVzyVulJA+nlCi77BZdzw+ivY/jBr+k+I/B3hjVNJt/IhupZyyFFVlZNqkNjvk8exrxymncTVmFFFSQQTXVxHb28TyzSsEjjRSzMxOAAB1NMRHT44pJnCRRs7noqjJr2rRvhV4f8IaIuv8AxFvFXONmnxucbuykry7ey8DBySOle4+OsOk5tfCPhbT7CzB485cF/crHgA/ianm7FcttzyGWyurdN81tNGvq8ZA/WoK900X9oqYzhNe0SIwNwZLFiGX/AIC5OfzFXPi3YeEdR+HMfifRLGxeWedEju7ZPLPJO7cBjJ4xhhkUczvqg5Va6Z8/0U+GaW3njnhdo5Y2Do6nBVgcgivrT4aJFr/w80bU9XtbS6vnEhaZ7dNxxIyg9OuAOaJOwRjc+SKK1/EXiPUPEupSXd9MGXexiiRQqRKT0VR07e5xzmpvCfhLVPGWsppulxAnG6WZ8hIV/vMf6dTVC9DCqVbad4zIkMjIOrBSQPxr3ieD4bfCPbbXdsdd18KC4aNXKHGQcE7Yx6dWwe4qS1/aOsmuVS68NTxW2cF4roOwH+6VUfrU8z6IrlXVnz9RX1w2meB/ixoTXyQQXPmDYbmNBHcwMB0JxkEehyD7ivm/x54KvfA3iFtPuD5ttIDJa3AHEsee/ow6Ef0IoUricbanL0V6N8JPFD2Piqx0K+S3uNIv5fKaGaBH2yNwjAkZ+9tHpz9K9C+OcUnh/QNOm0S2trG3uJngunt7dEZ8rlVyBnGA9F9bAo6XPneiitnwo+pr4n0+PR2UX08ywx70DqdxAwwIII9c9qokxqK98+M/ia08Mz22h6BYafa3ssZlubiO1j3xocqFBx8pPJz1AxjrXgdJO42rOwUV9EfAzSBeeDri41q1tLix+0+XYC5t0Yrg5YgkZILNgc9VNcR8d9Bi0jxvBc20CRW17aIwVECqGTKkAD2Cn8aXNrYbjpc8uooq1p+oXOl30d5aOqzx52l41ccjByrAgj2IqiSrRX2hpGgaJcaZZXU2haWl3PbxyS4s4wd20E9uxNfNvxY8DHwb4pZ7WMjSr4tLakdEP8Uf/Ac8exHvUqV3YtwsrnA0UV9AfBCa28W6fqlrrmk6XenTzD5M0tjEX2uHypO3nGzr15NNuyuSld2Pn+itjxJ4guPEWqy3U0dtDGHbyYbeBI1jQnIX5QM49Tk16T8CXj1jWrvQ9TsdPvNPhtGuI0uLOJ2WTegzuK7jwx6mhuyuCV3Y8eor6x8f/DXSvEXhKa20nTrO01CD99aNBCke5h/ASAOGHH1we1fKEkbwyvFKjJIjFWVhgqR1BFEZXHKNhtFaOja1daFfC6to7WUkbXjubdJkdc5KkMDwcdsH3r3P4q31h4b8H6Ne6LoOlWF7qTBjINPhZo08vLKMrwcsOfY0N2YJXR890Vc03U7nSb5Ly18oyrkYmhSVSDwQVcEH8q+pvEum6Bo3w/vddHhjRFvIrHzFAsYyqyMAB1XkBjSbsCjc+TaKs6hfz6neyXdz5fmyYz5USxKMAAYVQFHA7Cq1USFFaOjazc6He/abeK0myu14rq2SZHXIOCrA+g5GD719UeELLwZ4w8NWetW3hnRVaVdsqfYYiYpBwy/d7Hp6gg96lysVGNz5Gorc8XyX58TX1tqVva29xayvCYrW2SGNQGPQKBkehOSRjk13HwO0e51jxNMk1jZ3OjQIXu/tNnHLuYghFVmUlTk7sAjhTmm3ZXEld2PK6K9b+J/jDQbTU59C8J6DokCQ5jur5NPhJduhVPl4A5+brnpjGTzfw+8W2Gjata2Ou6Vpd7o8smyVriyieSLd/HvK7iAeoJPGcUX0uFlexxFFfVvj/wAOaXo/gTVNT8P+GtEW+giEiuNNhfCbhvYArjhcnnI4r5UkkaWV5G27nYsdqhRk+gHA+goTuOUbDaK+iPhppOnQfDeXX/GmlaQ1nGN1s9xpsO8QKAASduWLHpnJPHJyK8e8XeLYvEV1JHYaLpmlaasm6KG1s40fjIBZwuSeemce3GaE7sGrI5iivefgZb6f4n03VLbWdD0e8XT/ACVglk0+Evhg+Qzbct90cnnnrXJ/GO/tbLxbd+HdL0jSrCytki3m2sYkkkcqHyXC7h94DAPalfWwculzzKivXfgYtpreuXWi6rpGl31nDZvcRtcWMTur+Yg++VyRhjwT2q18bZtN8N31noOi6Do9ms9p5s08djF5rAsVADbcr9w8g5Ofai+tg5dLnjFFeg/CCaK68c2OiXmm6bfWN40hkS8s45WUrEzZVmUkfdHHT+dehfGKPRfBGjafFonhzRobu+mcmd7CKQoqgZxuU4OWX6Yob1sCjpc+fKKKKokKKKKACiiigAooooAKKKKACiiigAooooAKKKKACiiigAooooAKKKKACiiigAooooAKKKKACiiigAooooAKKKKACiiigAooooAK9O+A+o2en/EUpdyJG13ZvbwF8AGQsjAZPchWA9Scd68xpVYqwZSQQcgjtSauhp2dz6F+L3ws1nxJrg17QliuHaFY5rVnCPlc4ZSeCMdsjp3zx4hqnhbX9EBbU9Gv7RM48yWBlQ/RsYP513/h349eJdJjjg1SGDVoU43yHy5sf744P1Kk+9ehaR+0B4XvSiaja32nOTy5QSxr+K/N/wCO1PvIt8rPm21urixuY7m0uJbe4jO5JYnKMp9QRyKhr6m8X/Dbw1488PvqmhxWkWozR+bbXlt8qTH0cDg56E4yD9CD8tEEEgjBHUVSdyZRsfT/AMArcw/DhpCMeffSyD34Vf8A2WvnvxY8t74y1u6WJ9s1/PIOCeDIxHNfTPwdiW1+FGjswCblmkdjx1lc5P4Yryr/AIaI8S+Zk6VpJTPTbJnH131Cvd2KdrK557p3hPUL7QtW1mWOS2sdPhWQyyRHErs6qqKfU5zntj3rDV3VWVWYKwwwB4PfmvYfEXxXPjb4Z61YX0NtY3qS25SOOX/j4QyZOFPPy7VJ5PWvHKtX6kO3QdHG0sixoCWYhQB3Jr6M+K2uL4O1rwF5Dt5NhMzyKOpiURofzUuK8O8FWa3/AI50G1ddySX8Iceq7wT+ma779oW7E3jmxtlbIgsF3D0Znc/y20nqylomz0X466KurfD3+0YgrS6dMk4Yckxt8rAe3Kt/wGvl+vrTwDdw+NvhFa2t1JuMlo+n3JHJUqCmfqV2t+NfPXgrwXca/wDEKHw/dRsi28zfbh3RIzhx7EkbfqwpRdtBzV2meiaF/wAWy+CVzrZJi1rXcLb9mQEHyyPou58+pAruNQJ/4Z5Q5/5l6H/0SteQ/G7xQuteMf7JtWAsdIUwKq/dMv8AGR9MBf8AgJ9a9Y8QZh/Z2UIxGNEtlz7bYwf0pPoxp7o+Wq+pPgPbeR8NI5Mf8fF3LJ+WF/8AZa+W6+t/hOFsfhJozyfdSGWU454Mjt/WnPYmnufLfiS6N74p1e7JJM97NISRj7zk/wBa9V/Z0tt/iPWbrH+rtFjz/vPn/wBkrxhmLuWPUnJr3T9n+T7BofizUTjbGsTc5P3Fkb+tOWwo/EU/hJ8QvsHjO/0W/lxY6tdvJbsc4inZjgewbgfUL710vx08CDVNKHifT4h9sskxdqo5lh/vfVf/AEEn0FfOQYhgwJBByCK+svhX42Txt4U8u8ZX1OzAhvFYf6wEfK+PRgDn3B7YqZKzuiou6sz5NALEADJPAr3X9oVVstM8K6fGw2RrMMAAcKsajjt1Nch43+Hr+GPiTY2FtEx0zU7pDZnBOAzgGP3KkgfQr61vftFXBbxTpFtziOyMnT+85H/stVe7QrWTPGq7X4V+Ff8AhK/HVnbzR7rK1P2m6yMgopGFP+82B9CfSuKr6R+F/g3UtN+FV7c6eYrfW9biLRTTFlEUZGIzkAnoWcYH8Qok7IUVdnJ33xC+2fH+wv45gdNtLgadGc/KUbKO/wCLMWz6Aelan7ReicaPryJ/es5m/N0H/oysVf2efFKsGXVdIDA5BEkvH/jlet/EnQ59c+FuoW1yI3v7e2W5zHnHmRjc236gMB9am6TVi7Np3PkWut+GFqbv4maBEFztuhJjGfuAv/7LXJV6H8EYDL8U9NcD/Uxzuf8Av2y/+zVb2M1uej/tF3RTw1o9pk4lvGlx/uoR/wCz18829vNdXEdvbxPLNKwSOONSzMx4AAHU19EfGfUtHtPFng9Ncsvtmmo073URJHyNsUMNpySuCcd8Yro9d02Dwb4Pm13wFoekNcRxiVnMJcvARksrAgnjDdcEA9ahOyLlG7HeHjF8LvhJbNrkixzWsTyPEXyWldmYRL75OOOOCemTXyncXEl1cy3EzbpZXLu3qxOSa1/EvjDXfFt2J9Zv5JwpzHEPljj/AN1RwPr1PesOqirEydz6U/Z4twngfUJ+d0mosvthY0/xNeH/ABCnNx8RPETntqEyf98sV/pX0L8C7Q2/wwtZSMfabiaUdOcNs/8AZK+Zdbujfa/qN2SWM91LKSTnO5iev40o/EypfCj6B+D2hWvhL4eXni69hzc3EElwzAfMtvGCQoz67S3vlfSvn7W9YvNf1q71W/k8y5uZC7nsPQD2AwB7Cvp/xFbSR/AWWC0DDy9Fi4HXYqKW/wDHQa+UaI63Yp6WQVNaXU9jeQ3drK0VxA4kjkQ4KsDkEfjUNFWQfY9tND4/+GQkdB/xNdPKso6JIVIOM+jg4+lfHFfVvwvuxpHwS0++uB8ltbXNw2f7okkb+VfKVRDqaT6BRRRVmZ9XeAbiPxr8G4LGd1LtZyadMcZ2lQUB+u3a3418qTQyW88kEqlZI2KOp7EHBFe6/s6a0d2s6C7nGFvIl/8AHHP/AKLrz/4u6P8A2N8S9WRVIiunF2hP8XmDLH/vvcPwqI6NouWsUzS+CPhn+3PHUd/NHmz0lRcuT08zpGPrnLf8ArA+I/if/hLPHGoaij7rVW8i19PKTgEfU5b/AIFXpEJHw4+AhlHyav4h+6R95VdePfiPJ9mevDKa1dxPRWOv+Ftqbz4m6BEBnbc+b0z9xS//ALLXrX7Rl0U8O6NZ54lu3lxn+4mOn/A686+CEBm+KenOASIYpnPGcfu2X8PvV7P8TfiPa+CLrTrabQo9Ua5R5PnmCeWAQO6NnPPp070pfEVH4T5VVSzBVBJJwAO9aWv6Fd+G9WfTL7YLqOOOSRVz8hdFfacgcgMAfevZNP8Aj9pQ1CEzeDo7VN20zw3Ks6A8EgeWv8xXmPxJn+0/EfXpfMEgN2wVgcggcD9AKpN3JaVtDnLu7ub65e5u55J55OXklYszcY5Jr6w1jRh4v+DSaZoUkarc2Fv9ly2FwmxghPb7u32718k13Pgb4qa54HjNpCsd7prNuNrOSNhPUow+7n8R7ZpSV9gi0tzntZ8Ka/4ekZNW0i7tQpxveM7D9HHyn8DWPX0zpH7QHha92JqNtfadIT8zFBLGv4r8x/75rZbQvhz8SbCV7OHTrl+rTWaiG4jJ6FsAN+DDHtS5mt0PlT2Z8r3Oo3d5bWlvcTtJFaRmOBW/5ZqWLED8STXuP7PvhOLyLvxTdRK0u421mWH3Bj52Huchc+zDvXmHxD8EzeBvEz6eZDNZyr5tpK2NzRkkYbH8QIwfXrxmvof4aW7R/BrTY7ZSZHtJmUZxl2dz1+pok9NAgtdT5z8f+KpvF/i+91J5C1sHMVonOEhU4XjsT94+5NcxRRVkBVvUdSu9Wuhc3sxlmEUcW8gA7UQIvTrwo571UrW8LWceo+LtFspv9VcX8ET/AO60ig/zoA+hrK0T4R/Bme8WILq8sSySsy5JuJMBVPqEz06fKfWvmeeeW5nknnkaSaVi7u5yWYnJJPc5r6Y/aB3/APCvLfaDj+0Y9+PTZJ1/HFfMdRDa5c97BXQeCvE0/hHxZY6tCzCNHC3CD/lpET86/lyPcA9q5+irIPq/4z6ZFq3wwv5gN72jR3UTLz0OCfptZq+UASCCDgjvX1d47uX0z4H3X2jiY6dDAyscnc2xD+PJ/KvlGohsXPc+stSI8f8AwSklB3z3emib5R1njG4j/vtMV8m19J/s+a19s8I3uku5L2FzuQHtHIMgf99K5/GvCPGWjHw/4y1fSthRLe5cRAj/AJZk7kP/AHyVNEdG0EtUmd78CfD8Nz4hvPEl8VSy0eEsHfoJGB5+iqGPsSprgfF/iCXxT4r1HWZcgXEpMan+CMcIv4KBXrHicn4c/A+w8PLmLVdaJe6HIYAgGTPuBsjPtmvDKa1dxPRWPYf2doC3jHVLjHCaeUz/AL0iH/2Wqv7QdwJfiBaxDP7nTo1OfUvIePwIroP2b4FL+I7gj5gLdFPsfMJ/kK4n42TGT4q6oh/5ZJAg/wC/Sn+tL7RX2DC+H0BuPiJ4dQDONQhf/vlw39K9w/aHnCeB9Pg53SairdOMCOTP8xXk3wbgWf4q6KGGVQyv17iJyP1xXoX7SEpFr4dh7O9w35CMf+zUP4kC+FngVFFFWZhX1woGm/AwYxGYvDufT5vs/wDMmvkcAkgAZJ7V9meJtQsvCXgG4ubyyW+s7O3jie2IGJASqYwcjHPeon0NIdT4zrQfRrtNAi1pwgs5blrZMt8zOqhjgegBHPqa9aHxd8D7hu+HVkBnkiGA/wDslUPi9r+l+IvCnhC+0W3NrYObwC3Map5bKYwRheB3PHrTuybK255bJf3UunwWDzs1rBI8kUR6KzABiPrtX8qrUUVRIV7v8AfBsLx3Hiy+iDMjmCy3jhcD55B+e0H2avCK+rfDEZsPgJEbTcHGjTSpjrvZXbjHuamb0LgtTwD4jeMp/Gniy4vPMY2ELGKyj7LGD97Hq3U/l2FcjRRVLQlu4Vrr4jvl8JSeGjsNi14LwZB3K4UqQDnoQRx6ijQvDOp+JJjBpa2slxuCrDJdxRSOT/dV2Bb8K6C6+Efjaxtnub3SYbW3j5eae/t0RB05JkwKV0CTOIr648LA6P8ABSymzgxaO1znOesZk7fWvkh1KOyEglTglTkfgR1r6315v7I+CF1GwwYtDFvgnoTEE6j3NTPoXDqfJCqWYKoJJOAB3r6aEEXwc+Dsk8SINYmVd7MAS1y46d8hBnA6HafU14F4JgjuvHegQTLujfUYAynuPMHFe5ftEtKPB2lqM+SdQBbjjcI3xz+LUS3SFHRNnznPPNdXElxcSvLNKxeSR2LMzE5JJPU1HRRVkHZfDHxbP4S8Z2k3mlbG6dbe7Q/dKE43Y9VJz+Y717d8edGj1D4fHUdq+dptwkgbHOxyEZfoSyn/AIDXzAM7htznPGK+sfjTdR2/wr1ZXOGmaGNB6nzVP8gT+FRLdGkfhaPlK2uJbS6huYGKSwusiMOzA5B/Ovqj4hQR+M/g3cX9ugJa0j1GEZ+7tAdvx27hXylX1B8D9Uj1v4bHTLjbIbKWS2dG53Rt8wz7fMV/4DRPuKHY+X69e+BGgwnVdR8WagRHZaTCwWRxwHKks3/AUzn/AHhXmGs6XLo+vX+lyZaS0uHgJx97axGfxxXsfjU/8K8+DOl+FIyE1PVfnvMdQOGkyR7lE9wDTl2FHueSeKdem8TeJ9Q1mfIa6mLKpP3EHCr+CgD8Kp6Zp1xq+qWunWib7i6lWKMf7THAz7VUr2b4AeFzdaveeJp4WeKxUw2w/vSsPmx2yFOOf74pt2QkrsufErxHF4Hm8J+FNHcGLRWhvLkDjzGU/KGx0J+diP8AbFdH8etJj1fwHZ63bfvPsMyuHB48mUAE/i3l15x4g+GXxI8ReIL7V7vQf313M0hX7bAQg7KPn6AYA9hXtuleH9S1P4RR+Hdetlt9Qawa0ZGdXClQVjbKkg8BG+tQ7Kxoru6PkSnxRtLKkaglnYKABnk0jo0bsjqVZSQQeoNanha1+2+LtFtDjE99BGc9OZFH9a0Mj334teLZ/BXifwhd2IOy3WcTQjgSQnywU/8AHTj0IBrsfEuiaZ8S/AflQTI0V1EtxZXGP9XJj5T7dSpHXBI6141+0RMW8a6bD2TTlf8AORx/7LV34EeOvsV43hPUJf3FwxexZj9yT+JPo3Ue+e7VnbS6Nb+80zxu/sbnTNQuLG8iaK5t5DHKjdVYHBr234FM2neDvF+qj5diAhsgcxxu34feq38efAvnwL4u0+L97GFjv1UfeXosn4cKfbHoaq/DphY/s/eLLplAaU3ShuATmFEHPsSabd0JK0jwmvbf2crUvq+vXmDiKCKLr/fZj/7JXiVe6fApzp3g/wAX6oMr5aKQ2QOY43br/wACpy2Jhua/wV+IJ1Wa78N6jMTOryT2Lu2S6ElmTJ6kZyPbPpXOfHbwJ/Z+oDxXp8X+i3bBb1VHEcvZ/o3f/a/3q8g07ULrSdSttQspTFdW0iyxOOzA5H1+lfXmgatpXxM8BiWaFXgvIjBd2+f9XIB8y+2Dgg9eQal+67lL3lZnx4iGSRUXqxAFe5ftFtFEvhmyiGBGk5288L+7A5/A155c+Drvw98ULLw5d5bdfwpFKRtEsbyAK4+o6+hBHauv/aJnLeMtMgzwmnh/++pHH/stU9WhLRM8ktoTcXUMI6yOqfmcV9XfGidYPhVq4J+aQwovufNQn9Aa+Z/BtuLrxxoEDZ2yajbq2OuPMXNfQX7QE5i+HUSA/wCu1CJD/wB8u3/stKW6HHZnzFRRRVmYV6l8EfGn/CPeJ/7HvJcadqjBAWPEc3RG/H7p+qntXltPhjlmnjigR3mdgqIgJZmJ4AA6nNJq6GnZ3Poj4vfC+88S69p2raHCpubp1trzPAUAfLK3sAMH6LgVR8d+ItP+F/g+LwP4ZkxqUsebq5Xh0DD5nJ/vt2/urjp8teueGG1NPDumwa7JF/bAtlNwqPkkjjJ9T0yRxnOOK+UfiRouo6F471O31KaS4kmlM8dw/WaNiSrf0PYEEVEddGaS01RylFFFaGR9N/BPxiniTwq+gX7LJeacgj2vz5tueFJHfH3T7bfWuVsfgc//AAsu6iukYeGbci5RycearEkRZ9iCGPoB03CuG+EketP8RtMbRVJdGzck52C36Pu9sHj/AGtvevpbxvpd74h8Eatp2k3Riu54WRGRh85B+aMntuwVP1rN6PQ1XvLU+f8A4ufENfE2oDRNIdV0Kxbavl8LO443cfwjoo/HuMeY050aN2R1KupIZWGCD6Gm1aVjNu59Ffs6WpTw3rN5jiW8WLP+4gP/ALPXkfxQujefE3X5Sc7boxdc/cAT/wBlr3H4A25h+HLyEY8++lkHHX5UX/2Wvnnxdci88Z65cj7suoTuOc8GRiOalfEy5fCj0/8AZztS/iLWrvHEVokecf3nz/7JWN8e7o3HxJMWT/o1lFF09Sz/APs9dh+zhAVsvEU+OHkgT/vkOf8A2avOvjFOLj4q62y5wrRJyPSJAf1zQviB/AXfgbbmb4oWcg/5YQTSHn/YK/8As1dT+0ddB9S8P2nGYoZpff5ig/8AZKzf2d4d3jbUpscJpzL+Jkj/AMDUf7Qs4k8eWUKtnytOTI9CZJD/ACxR9oPsHktFFFWZhRRRQAUUUUAFFFFABRRRQAUUUUAFFFFABRRRQAUUUUAFFFFABRRRQAUUUUAFFFFABRRRQAUUUUAFFFFABRRRQAUUUUAFFFFABXZeFfBo8S+DvFGowpK9/pawSW6IeHUlzICO/wAq5H0rja9W+DPj/Q/Br6la6z50K3rRlblELqu0NwwHP8XYGk720HG19TymivoXWfCPwl8WXL39n4ks9MuJSWcQ3ccauTySY5On/AcVk2vhT4R+FZkvNV8UJrLoN6wRyCWNiOmViB/Itj14pcw+U7H4RPJ4e+Dp1PUmIt08+8RTwViH19SrEf7wr5imkM08kpAUuxYhRgDJ7V6Z8SPi3L4utf7G0i3ey0UEbg+BJPjoCBwqggfKM9Ac9h59pVlbahfLBd6lb6dDjLTzq7KPYBFJJ/T3FEV1YSd9EfVWhL/ZHwQtpF4MWhm44HQmIv39zXyPX1L/AMLE+G7eFv8AhHn8Q5szZfYSRBMGMezZ12dcVwf9i/A7/oYL7/yL/wDG6mLsVJXPFq27Dw7LeeFdW195vJt7B4okBTPnyO2NoOeMLlj17eua9PTRvgarqx169YA5KnzsH24jqD4n+KPBc/gHT/Dvg+eIxRXomaKKKRcKEcZJcDcSWHOSeKq5PKc38FrP7X8UtLYruSBZZW9sRsAfzIpnxkuxd/FPWCrZWLyoh/wGNc/rmug+D1x4f8JalNrmueIdPhkntfJhtkLSOu5lJLYXCn5QMZJ5Ocd+R+IkNnN4qv8AV7DWLLUbW/uZJk8hzvjBOcOpAIxnAPIOKPtD+yekfs6a4RLrGgSOcMFvIV7AjCP/ADj/ACrtvEFtpvw1s/FfjGHYb/UmUQIwHEhUAKPXL7nPsPavnz4ceIE8NePdK1GaQJbeb5U7McKI3G0k+wzu/Cuu+N3jm08S6rZaXpN2lxptmnmPJGcrJK389q4GfVmpOPvDUvdPKpJHlkaSRmd3JZmY5JJ6k19R+N1Nr+z88aEjZptpHz1xmMH9K+bNE0lNYvfIl1Kx0+NRuea8k2KB7YBJPsK+ifF/i7wd4k8CXvh2x8UWKTzQokTzlkXKMrDcdvGdtEt0KOzPmSvrixA074GRsvBi8PeYc88/Z9x/WvlrTtG+36u9g2o6fahCQ1zcThYcA4yGGd3tjORX0fq/jLwZqHgW68N2HiqySaTTzaQyTbkXITaNxxwDjn69D0okOHU+Xa93+F22z+BfjC9LFXb7UoOfS3Xb+OWrxGSzZNRNl59uzeZ5fmrKPLPOM7um33r3bw5eeFNJ+FN34RvPFumDUL+OUtJG5eON34UFgOgwufx9jTlsKO54BXR+BvFtz4M8U22qw7mhB8u5iH/LSI/eH16Ee4FY2o2J069e2NzbXO3pLbSiRGHsRVWq3J2Pte60/SPF+n6VfEieGKeHULOZDghlIZT9COCPf1r55+Pl19o+I4i/597GKLp6ln/9nrc+CPxGttLil8N65exW1oMy2dxcSBEjPVoyx4AP3h05z3Irh/i1qVpq3xL1a7sLqG6tT5SxzQuGRsRIDgjg85HHpWcVZlyacTM8DeGn8W+MNP0gA+TI++4YfwxLyxz24GB7kV2Hxy8SR6l4ri0KzKrY6PH5QVPu+aQN2PoAq47EGul+FQ8NeBbW/vNT8SaKdaux5UaJciRIkAzguvHLAZxkfKuDk14trENxDqkxu7qC6nlPmvNBOsquW5J3KSM88jrVbsnZFGvpn4Bawuo+BLjSpWDvp9wy7CM/upPmH5t5n5V8zV7J8Eb+y8MT3up6vrumWdnewBEge7Uys6twWQHK4G772M544onsEHqeZeKdGbw94q1PSWDAWtw8aFupTOVP4rg/jXoX7PcCyePryVhnytOcrz0JkjH8s034yW2h61q7+JtC13S7oNHHHdW6XI84uPlDqp+8Nu0HHTGenTW+DD6L4Re81XW/EGk28l7BGsEC3aO6qTuO8KTtP3eDyOcgUm7xGlaRR/aImLeNdNh7Jpyv+cjj/wBlrofgR48+0QHwlqM2ZYgXsGY8snVo/wAOo9s+grkPjTJZa34iTX9L1jTb6zMCQFIbpDKjAt1TO4jnqBjmvNrC+udM1C3vrOVorm3kEkTr1VgcihK8bA3aVz0H4weAT4S8Qf2hYxY0e/ctEFHEMnVo/Yd19uO1ebV9Rnxn4J+IPw9MOv6pYWTzxhZ4JZ1SWCYfxICckA8gjII4PcV8+XvhVrfxAml22s6Ndxyr5kd4l9GkO3n7zMRtbj7p59M8U4vowkuqPpf4YkaV8IdJmkGFitZJzn5eC7v/ACPWvkkksSSck8mvqq28ReFLbwEvheDxXoy3aaZ9iEv2lRH5nlbd2c4xnmvl3ULF9Nv5bSSW3meMgGS2nWaNsjOQ6kg9fw6HmlDqOeyPrD4d6haeLvhVYQTBXT7IdOuoweRtXYQfQlcN/wACFfMHirw1e+EvEV1pF8hDxNmOTGBLGfuuPYj8jkdq2vh18Q7zwFqruIzc6bc4FzbZwTjo6nswz9COPQj3a61n4bfE/SY47+9s2dBuRbmUW9xCSOcEkH64JU4HXilrFhpJeZ8q1reG/Dt/4p1220nToi80zfM2PljTu7egH/1upr2yb4M/DyylM134qnitsZCy3sCenO4r0/Cq978SfBfw+0mTS/AllHd3jjD3RU7N3q7n5nPoB8vPBHSq5r7C5bbl34weILPwn4FsvBGmODPNBHE47xwJjk47sRj3G72r54q3qep3us6lPqOo3D3F3cNvklfqx/oMcADgAYFVKaVkTJ3YUUUUxHZ/CnWv7D+JGkTMxEVxL9lkGcAiT5Rn2DFT+Fe1/E3wC3izxr4VuFiY27O0F846CJf3gGe2f3gHuRXzGjtG6ujFWUggjqDX1jefFHRYPh6ddTU7B9RNisq2azqXEzKAEKZ3cMefQA1Er3ujSNrWZ4x8b/Ew1vxsdNt2Bs9JU26henmnBkP4EBf+AV5nT5ppLieSaZ2eWRi7uxyWJOSTTKpKyIbu7nrX7PUAk8eXszLnytOfB9CZIx/LNSftETbvG2mw54TTlb8TJJ/gK1/glBpHhdb3VtZ8RaHby3kMaQQHUYt6ryx3jd8p+7x1GDnFbXjPw18P/GuvnVrzx3YQS+UsWyK+t9uFz6n3qL+9cu3u2PnCnwwyXE8cEKF5ZGCIi9WJOABXtf8Awqz4a/8ARQ7b/wADrb/Gui8KeEvhb4V1OHU08VadfXsJ3RvdalAVjbswUEcj1OcHkYquZE8jPCrnw7LYeMf+EdubiJpUu1tZJYclQxYA4yB0z+lL4x8OyeFPFmoaM5Zlt5f3Tt1eMjKn64I/HNTnWraX4k/27eBntG1f7XMI+SY/O3EDn06c19A+IbD4ffFayhmXW7Vb2NSsM8cypMg67WRsErnnBHrgjJobsNK58t16H8Eftf8AwtLTvs2/y/Km+0BSQDH5bfe9t2z8cV1k/wCz1HbN5tx4wt4rTGfNktdp9e8mPxzWna+Ifh78I9NuI9Cuf7b1qZQGkjdXzxnBkUbVTPYZPTOcZCck1ZAotO7MH9oi/hm8UaVYocyW1oXkIPTe3A+uFz+Ir0D4Fa5Fqfw9isN4NxpsrxOuedrMXU/Tkgf7tfNeua1e+ItautW1GXzLq5fc5HQdgo9ABgAegrT8FeM9R8Ea8mo2P7yJvluLZmwsyeh9COoPY+oyCOPu2BS965pfFHwdP4Q8Y3SLERp127T2cgHy7SclPqpOPpg964qvq+28W+Avidof2C+ntsyYLWd4wiljf1Qk8kc8qe/viuWv/wBnjRVleaDxBdWtqOSs8aPtH+9lf5UKXcHC+qPnmp7K6exv7e7j/wBZBKsq/VSCP5V7ZLpvwl+HqGea5PiPU0XMdv5izLuHqFGxRn+9kjsDXjet6o+t67f6pJGI2u53m8sHITcSQo9h0/CqTuS1Y+tvFelQfED4czwWTKwvrZLizdv7/Dpn0z0Ppk18f3FvNaXMttcRPFPE5SSNxgqwOCCPWvVfhV8W18KwLoeuCR9J3EwzoNzW5JyQR3TJJ45Bz1zx6frvgzwL8Uf+JhaX8BviuDdWEy7zxx5i85xx1AOOM1C93Rltc2qPlaut+HPg+fxl4ttbPymNjC4lvJMfKsYOdufVsYH1z2Neov8AAfwxo+bjXvFcsdpyRu8u3/8AHmJB/Kq2v/FXw54P0V9B+HlpGJOjXoT5FP8Ae+bmRvc8DjqOKrmvsLltuQ/H/wAYRXVza+FrOQOLZhcXhU9JMEIn4Akn/eHcV4hT5ppLiaSaaRpJZGLu7nJYnkknuaZTSsrEt3dz034E61/ZnxDSzdsRajA8HJ43j51P1+Uj/gVekeK/h/8A238btF1BoQbB7b7TdEjhmhYDB+u6IY9M1876PqUuja3Y6nDzJaXCTqPUqwOP0r6s8feObLRPAF3qdhfRPc3EQjs/LkG7fIOGGOmBlvwqZXvoXGzWp8//ABb8T/8ACT+Prx4pN9nZf6Jb4PBCk7mGOuWLHPpiuGop8MMlxPHBCheWRgiIvViTgAVa0Ibuz6K/Z1tdnhTVrv8A563wi6/3UU/+z1478S7n7V8SvEEmQcXjR8f7Py/0r3f4RxWfhHwQLLVtU063vZrmSeSE3kZMeQFAOGxnCA/jXgvxB027s/Geq3VwImhvrye4t5YZVkSRGkJBBUn1HB5FQviZcvhR1HwDtTcfEjzf+feyll6+pVP/AGatj9ou53+I9Gtc/wCrtGkx/vPj/wBkqx8CtLj0S9vNe1TUdPtYrm1ENvG93HvcFgxJG7K42jg4PNdJ8QfBPh/x5r0GqP40sLLyrZbcRAxyZwzNnPmD+96dqTfvAl7tj5rrT8P6JceItdtdKtnRJLhj8752ooBZmOOwAJ/CvVh8E/DmefiFY4/65x//AB2t+08JeDfAXhTxBqFnr1vf6s+nTxxSvPGSpKHARFJwScDPJ+gzVcy6CUX1PBNHtvtuuWFqBnzrmOPHrlgO31r6d+OV0bf4X3sX/PxPDF09HD/+y14T8M9Cl1Hxhpmovc2ltY2F5HNNNcXKR42HeAFJBbOMcAgZ5r3/AOIGn6D478PxaU3inT7IR3Kz+YJY5M4VhjG8f3uvtSk9UOK0Z8mUuTgDJwOgr2j/AIUn4c/6KHY/9+4//jtWbH4L+EIrlXvvHVvcQA8xwvFET/wIu38qfMieRnj11ot7Z6Jp+rzoFtdQeVLc55fyyoY49Mtj6g1nV6h8bbjS013RtK0R7U6dY6eFjW2cMqEu2RkE84VSe/OT1ry+mndCaswr6x+D+qQa58MLCBisj2oeznQjpgnA/FCtfJ1dl8OfH914D1tpxG1xp9yAl1bg4JA6Mv8AtDJ+uSOOoUldDi7MzfGnhe58IeKbzSbhW8tHLW8hH+tiJ+Vh+HB9CCO1c/X1jqFr4J+MOiRrHeRyzICYpImCXFue4KnnHqCCD27GvPJv2c71LliniO2FoMnzHtyGA9xnHT3pKXcbg+h5j4Fs7i/8e6Db22/zTfRPuTqoVgzN+ABP4V7v+0JdmHwHZ26uVNxqCBgP4lVHPP47a5/T734efCGffbXja/rzYR5YipWFT97BGVXjtlm7cA1P+0bcA2HhyJWBWSSeQEHg4CD/ANmpPWSGlaLPBIYjPPHEv3nYKPqTivrL4xSra/CjWFUhNywxoo46yoMD8M185eA/Dd/r/iaxeC3Jsra6ie7uHA8uFN2fmJ45AOB3r6D+L1rceIvAU1jom29uvPjkaC3cM7IM5wBycHBpy3QR2Z8zeHtSGjeJNL1Nl3LaXcU7KO4VgSP0r6o+J3h0+Mvh7cw2GJ7iMLeWmznzCoPC46llLAe5FfIpBBIIwR2r3L4T/F+003ToPDviSZooofktL1slVXsj9wB0B6AcHAGaJLqhQa2Z4cylWKsCCDgg9qSvqHxR8IvDHjl21jSr5bO5uDua4tNssMx7sVBAJ9wR75NctF+zzZWW651jxUFs42y5S3EXyZ6l2chT+B/GnzoORnnPwx8JT+LPGlnD5JaxtXW4u3I+UIpztJ9WIxj6nsa7n4/+Lor7ULTwxaSB0s28+7KnI80jCr9VUkn/AHvUVd174leGPAmiyaB8PreF7o/LJeqNyKem7cf9Y3p/CPccV4VNNJcTSTTSNJLIxd3c5LE8kk9zQtXcG7KwyvX/ANnzWvsfi690l3xHf225B6yRnI/8dL/lXkFbXhDWT4e8X6Tqu4qltco0hHXyycOPxUkU2romLsz3DVfAA1H9oOC8eMGwNumpzfL8u9DsC+hJZVYjuCa8o+KXif8A4Srx5fXMUm+ztj9ltsdCiE8j2Lbm+hFfRPxT8TDwt4DvruF9t5dKLW2ZTg7mB5B/2V3MPcD1r5DqYa6lz00HwwyXE8cMKM8sjBERRksScACvdPHupTfDL4d6F4R0e8e21SYefdT28m1hjliCMHDOcA+iEVjfBbwDe3viK38R6nZyQ6ZaL51s8q7RPL0UrnqBy2fUCue+L/8AbM/xA1C81Syure3aVoLJpY2CSRR4AKE8EHO447v703q7CWiuYn/CfeL/APoZ9X/8DJP8a9l+A3jHUdal1fS9X1G5vZ0VLiBriQuwX7rjJ7ZKce5r54r0/wCBljqx+IFpf2tpcHTQk0N1cCM+Wo8skKW6Z3bOOtEkrCi3cxPivoh0L4katEqkQ3Mn2uLjAIk+Y49g24fhVX4aW32r4leH4xji8STn/Y+b+leu/H3wfeapbWPiHTrV52s43iuxGMssX3lbHop35+o964r4HeHNUufHdjrYs5l021SZjcshEbEoybVboTl+nsaSfuja94rfHS58/wCJ1zHx+4toY/8Ax3d/7NXnMM0lvPHPDI0csbB0dTgqwOQQfWvTvjf4d1e38eahrcljMdMuRD5dyqlkBEaoQxH3TlTweteXVUdhS3Prz4feLbX4g+C992sb3SobbUICBgkjBOP7rDn8x2rm/F3huHwP8Dde0y2l3xGbchI52vOoAPqQpAJ9q8V+HHjSXwT4qhvWLNYTYhvIxzujJ+8B6qeR+I717h8dL+J/hdHJBIskN3dQ7HXkMpDOCD6fKKhqzLTvE+Ya92+HLLY/s/eLLplwZTdKGwATmFEHP1J/WvDYIJrmeOC3ieWaRgiRxqWZmPAAA5Jr6R0Xwbq0P7P11on2Nk1W6ikm+zONrZMmQpz3KqOuOuKqRMD5qr0L4ReOf+EP8UCC7k26TqBWK4z0jb+GT8M4PsT6CuEvLK7067e1vrWa2uY/vxTRlHXvyDyKgptXJTsz7K8TeDbTxHq2h6tlY73SruOdJMffjDAlCfwBHv8AU14B8dro3HxMniJJ+z2sMQ5zjIL/AIffr0/4I+Ov7f0E6DfS51HTUAjJ6ywdAfqvCn229ea8b+L1yLv4p644xhZI4+Gz92NFP6g1EVZ2NJNNXIfhXaG8+J+gxAZ23Bl7fwKz/wDster/ALRl0U0DRLTJxLdPLjPXauOn/A64z4GeHdSufHVprQs5l061jmJuWjIjZipTardCfm6DsDXX/tE6bqN3Z6JdW1nNNZ2v2g3EsaFhFu8vBbA+UcHk038Ql8LPnyiiirMwr234aeFtP8HeHZPiH4qUoEj3afbsPm56OB3Zui9gDu9CKvwu+D93qV7FrHiazkt9PiYNFaTpte4YdNynkJ9ev0ql8c9Z1y+8UnT7qzubXR7M7bUNGVSZiOZAejdwPQDsSalu7sWlZXZl6Z8VNUj+J6eK752MMp8ia3U5VLYn7i/7v3h6sMnqa9g+MPhKLxf4MTWNNCzXljH9ohePnzoSMsAe/GGH04618vKpZgqgkk4AHevqr4LSa4PAq2etWFzbfZJTHatcRlGeIgMODzgEkA9MYA6GlJW1Q4u+jPlSrFhYXWqX8FjZQPPdTuI4o06sxr0n4l/CzVdJ8VyTaFpdzd6Zev5kItoi/ksTzGQOgz07YI9DXo3w5+HDeA9Cu/EOoWRvPEIt5HjtozuMYCkiNMdXbGCR64HfLclYlRd7GNqdxZ/BLwGul2MkU3irVE3SzKM7Oo3/AO6vIXPU5OOoqj8BvG8iajceGNRuGdbtmuLR5GJPm9XXJ/vAbvqD3NeS+JdT1XWPEN3f60JVvpn3OkilSg7KAegAwAKg0VdTOr20ujw3Et/DIssIt4y7hlIIIAB74o5dNR82uh6b8dfBf9jeIF8Q2cWLLUmPnYHCXHU/99DLfUNXkdfZ+qaMvjPwN/Z+sW/2aa9tEaRMc28xUNx7q38sV8lat4T1zRddOjXem3P20uViSOJm84DumB8wPtSi9LBONnc+m/g3Ctt8KNHJAQuJpGJ4zmV+fyxXydPKZ7iWZuWkcsfxOa+wPD2kXmk/Cq00wQlb+PSyvldxKUJ2/XccV8hTWN3b3psprWeO6DbDA8ZDhvTaec0Q3Y57I+jv2eYFTwNqE/8AFJqLL17COPH8zXh3xAmM/wARPETntqEyf98uV/pX0f8ABvRrvRPh1aQ31vLb3E0skzRSqVZQWwMg9MgA/jXzL4rtL+z8U6mupWstvcvcySFZFIzlycjPUHse9EfiYS+FHrf7OFsGuvEN0fvIkEY4/vFyf/QRXH/G+4M3xS1CMk/uYoYxz/0zVv8A2avUPgDoV9pXhvU7y+tJbY3lwojWaMozIq8MM9QSxx9DXkvxftb+L4l6vcXltNEk8imF3U7ZECKAVPQ8AdOnShfED+FHC0UUVZmFFFFABRRRQAUUUUAFFFFABRRRQAUUUUAFFFFABRRRQAUUUUAFFFFABRRRQAUUUUAFFFFABRRRQAUUUUAFFFFABRRRQAUUUUAFFFFABRRRQAUUUUAFFFFABRRRQAUUUUAFFFFABRRRQAUUUUAFFFFABRRRQAUUUUAFFFFABRRRQAUUUUAFFFFABRRRQAUUUUAFFFFABRRRQAUUUUAFFFFABRRRQAUUUUAFFFFABRRRQAUUUUAFFFFABRRRQAUUUUAFFFFABRRRQApJYkkkk9zSUUUAFFFFABRRRQAUUUUAFFFFABRRRQAUUUUAFFFFABRRRQAUUUUAFFFFACglTlSQR3FTS3t1Omya5mkX0eQkfrUFFABRRRQAUUUUAFFFFAE1vd3Nq263uJYW9Y3Kn9KLi8urtt1zczTNnOZHLHP41DRQAUUUUAFFFFADmd3ADOxA6ZNNoooAUknqSccUZOAMnA6CkooAKXewUqGO09RnikooAUMVzgkZGDg0bm27dx29cZ4pKKAF3Nt27jt64zxSUUUAFOMjsoUuxUdATxTaKAFBKkEEgjuKUyOWDF2LDoc802igBWdnbc7Fj6k5pKKKAHxTSwSB4ZHjcfxIxB/Skd3kcvIzO7HJZjkmm0UASfaJgioJpNi/dXccD6UouJwrKJpArDDAMcEehqKigAooooAmku7mVt0lxK7dMs5JpJLmeWNY5J5HRfuqzkgfQVFRQAqsVYMpIIOQR2qeS+u5gBLdTuB03SE1XooAsx6hexLtjvLhF9FlYD+dNF7diXzRdTeZ/f8AMOfzqCigB8ssk8hklkeRz1Z2JP506C5ntmZreeSIsNrGNyuRnODj3AqKigCw1/eOys93OzLypMhJH05px1K+MiSG9uS6AhW81sqDwcHPGaq0UAWf7Rvt+/7ZcbsY3ea2cfnTWvbt7tbprqZrlSCsxkJcEdMHrxgYqCigC2dV1Ekk390SepMzf41FcXl1dujXNzNMyLtQyOWKj0GegqGigC7JrGpyuXk1G7dz1Zp2JP61Fcahe3cSRXN3PNHGSUSSQsFz1wCeKr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1ngPVdKtddtdP1zSLC+028uEjmknQ+ZCCcblcEYAOCRzwDXJ0A4OR1oGj6K+KfhLw74P8IDVdG8M2BuBcpGzzKzrGpDfNtLYPIUc8c187MdzE8cnPAxX1jdt/wsD4JPICZJ7zTd+AOs8fOP+/iYr5NqIFTJ7K5+x3sVx5EM/ltnyp03I/sR3Fe5+PdM8H+C/COmXkvhKx/t+/iUC2d5THEwUGQkbuQpOOueR715/wDCTwz/AMJN4+s0lTdaWX+l3GehCkbV98sVGPTNL8XPE/8Awk3j68aKTdZ2P+iQY6EKTub3y27n0xTerEtFcsfCKfw5/wAJ68/iT7HFEYXa2+0BRCsxYY4PA43Yz0+uKtfG3UfDeoeK7Z9Aa2llSAi8ntdvlu+445HDMB1PPUDtVTwl8INd8WWi3sF7pkFocEv9pWVhkZxtjzg+zEEVzvjbw3H4R8WXehx3hu/syx7pjHs3FkVumTj73rRpcNeU5+it7wh4TvvGevJpGnyQxymNpGkmJCqq9ScAnuB+NenzfAzRNK2Jrfjq0tZXXOx40i/LdJyPwptpCUWzxKivYNa+At7FpP8AaPhzWoNZXBYRCMIXUf3GDMGPXjivICCpIIII4INCaYNNbiUUUUxBXonwd0Kx8SeK5tM1PSYL6yNuZZXkZ1aHacAqVYdSwBHNed17d4eB+HHwRvdeb93q+vER2p5DKpBCH2wu9wfdaUtio7jfjV8P9E8M+H9N1HQtOS0QXLQz7ZHYtuXK53E8DYfzrxOvqO9X/hPvgCJceZctp4lBIyTND97H1ZGH418uUovQc1qFFWdPsLjVL+GytRGZ5m2oJJVjUn3ZiAPxNeiX/wAFNb0bwtea1qt5BHJCi+XZ26maSR2YKqkjAGSw6bqbaRKTZ5lRXq2jfALxRqNmLi+uLPTty5WGVi8ntuCjA/PPtXmP2G4fUTYQxtPceaYlSJSxds4wB1PNCaYNNFeivWdK+BOqNYC/8SaxZaHb4yRIRIyem7lVH/fRq7H8C7DVbeRvD/jjTtRnQfcVFK/iyOxH5GlzIfKzxmitnxL4W1fwlqh0/WLUwy43IwO5JF/vK3cfy74qLQPD2peJ9TXT9KhSW5YbtrypHx9WIz9BzVXFYy6K9N1b4I+IdJ0yykM8F1qN7dLbxWdsCwGUZizOcAYCc8Y9/XobH9nO+ktib/xFbQXOOI4Lcyr+LFlP6VPMh8rPEaK63xx8PdY8CXcSX/lzWk5Iguoj8r46gg8qeRwfwJxXJVV7iasFFek+DfgzrXi7SLfVxfWdnYT7vLZ9zyHDFSdoGOoPU10i/ACznd4LTxtaz3SdYhajI+oEpI4z2pcyHys8SorqPGfgHWvA13HFqccb28xIguYWykmOo9QeehH0zXL0yWrBRRRQAUUUUAdX4C8LaX4t1xdN1DXBpsjkLBH5BdpzzkA/dXp3PfgGu3+LXgTw74G8J6ZDpdvK17c3ZL3U8haRkVDleMKBlgeAOgrh/hrb/afiT4fj9LxJOv8Ad+b+lem/tITqX8OW4PzAXDsPY+WB/I1L+ItW5WzwiiiiqICiiigAooooAKB1oooA968BfDbwV468NLrH2DUbF/NaF4Vu96hlxypK5wcjr06c1kX2k/BjTtRubG4vtYE1tK0Mm3cw3KSDgheRkda9L+CNqLf4W6dJ3uJZpTx/00Zf5KK+W9SuDd6reXLHJmneQn6sTULVs0eiR7dp/wAKfh14ytJn8K+JLvz06hiG2D1MbKr498gV5R4y8Hal4J1xtO1ABlYb4J0+7MmfvD0PqO35E9H8EY7x/ihYNah/KSKY3OCQPL2EfN7bin44rrf2jb62kv8AQbBCDcwxzSyD+6rlQv5lG/KjVOwmk43PGtLm0+C/STU7Oa7tOQ8UM/lMfcNtP8q+h9Q+Dfw90rSJNVvp9RgsokEjyNMTtU47Bc9x2r5xtYTcXcMA6ySKg/E4r6u+NM6w/CrV1P3pTCi8d/NQ/wAgaJboI7M81/sX4Hf9DBff+Rf/AI3U9p4a+Cd7cLBF4iuFduhmmaJf++nQAfnXh9OZHVVZlYKwypI4Pbiny+YubyO7+LXhHSvBnie007SPP8mWyWdvOfedxd14OBxhRTfhhovh3xR4gj0HWbO7ae43vFcwXIQKFTdtKbTnoec/hXP+I/Elx4kOlNcRKjafp8VgGDEmRULYY+53fpXafAS1Nx8SBKM/6PZSynn1Kp/7NQ9ECs5HbeIvhp8LfCf2b+3NQ1C0+07vJzIz7tuN33UOMbh19ar6V8P/AIReIZRbaZr873DkBI/tYSRj6KroCfwFZX7Rlzu8R6Na5/1do0mP958f+yV4yjvFIskbsjqQyspwQR0INJJtblNpO1j1f4jfBiTwppsus6NdyXenQ486KYDzYgTjdkABh68DHvyR5NX194gvZLX4OXtxrBZbhtFKXAbr5rxbcH3LtivkGnFt7imknoWLKyutSvYbOygkuLmZgkcUa5Zj7CvWtO+DFho2mpqnj3X4dLhP/LrC67zxnG85Bb/ZUN9a6/wjoOnfCX4d3HijVoFk1eaFXZWGHUt9yFc9OSN2PfqFFeC+I/EuqeK9Xk1LVrkzTPwqjhI17Ko7D/8AWcmi7ewWS3PUo774GWji2/s2+ugODct52G98bgf/AB0V0lh8OfhX44tmk8O3MkLqMutrct5i+7JLkgfgBXzlV/RdZvvD+r22qadO0NzbuGVlPX1U+oI4I70OPZgpd0avjrwsvg3xXc6Kl59rWJUcSlNh+ZQcEZPTNc3XU/ETxFZ+K/G15rNisi29wkWFlGGBWNVI/MGuWprYl76Etq0SXULTQmeIOC8QYqXGeRkdM+tfRV/8C/Da+Hry7tItSXUPsbvDBJcBgkuwlQcKM/NivMfg74VHiXxzBNcRhrHTQLqfcPlJB+RT25bnB6hTXtnw9+IA8YeKfE9osgNrbzI9iPWIDYxHsSob/gdTJvoXBLqfKVFdF470T/hHfHOsaYqbIorhmhX0jb5k/wDHWFc7VmZ3Pww8P6H4s8Q/2Fq9td+ZOjPFc29wE8vaMkFSpzn1/T09I8Y/BDQNI8Gapf6Q+oSX9rEZ086ZWBVSCwICj+EN+Ncz+z1Zibxze3TLkW9g2D6MzoB+gavZvA3iSLxfpOsJNiUW+o3Nsysc7oi5KZHpsYL/AMBNZybTNYpNanx9RWn4i0h9B8SalpMhJNpcPEGP8Sg8H8Rg/jVOys7jUb63srWMyXFxIsUSDqzMcAfma0Mj0/4S/C6z8aWV/qWsm5jskYQ2/kuFLP1Y8g8AEfifaq/xU8H+F/Aj22m6dHqFxqF1F53m3FyuyFQ2B8oQbicN3GMd69l0a4g8J614a8Aabtfy7OS5vXA5wAcH23OWPtgdjXlP7RDD/hOdOXPI01D/AORZKzTbkaNJRPIq6Xwf4E1zxtemHS7cCCM/vrqXKxR/U9z7DJ/DmofBnha58Y+KLTR7YlFkO6aXGfKjH3m/oPUkDvXsfxQ8XR/D3RLLwX4U/wBDmMIaWaM4eKM8DBH8bEEk9e/cEU30RKXVlaP4Z/DTwpiPxT4lW6vVx5kJnEYH/bNMuPqTW5Z/DP4VeK4G/sKYZC/N9jvmZ09yrliPxFfNbMzuzuxZmOSSckmrGn6jeaVfRXthcy211EdySxNtZTRyvuPmXY9C+IHwe1PwdbNqdlOdR0pf9Y4TbJD/ALw7j/aH4gV5pX178O/F0Pj/AMGCa7ija6TNtfQlRtZscnH91gen1HavmPxx4eHhbxpqejpkwwS5hJOT5bAMmT3O0jPvmiLezCUVujnqKKKogKKKKACiiigAooooAKKKKACiiigAooooAKKKKACiiigAooooAKKKKACiiigAooooAKKKKACiiigAooooAKKKKACiiigAooooAKKKKACiiigAooooAKKKKACiiigAooooAKKKKACiiigAooooAKKKKACiiigAooooAKKKKACiiigAooooAKKKKACiiigAooooAKKKKACiiigAooooAKKKKACiiigAooooAKKKKACiiigAooooAKKKKAPpD9nvWvtfhS/0h2JewuPMTJ6RyDIA/wCBK5/GvDvG2jf8I/421jSwhSOC5bylPXy2+ZP/AB0rXWfAvWv7L+IkVo7ARajA9ucngMPnU/XK4/4FXXfFnwPLrnxW8PpbIVTWEEUzr1HlH52/CMr+VRtI03iQ+FP+Lc/BDUPEb5j1TWSEtezDOVjx9Bvk9xivDK9Z+Ouvw3Gv2Xhmw2pY6PCFKJ0EjAcfRVCj2JYV5NTj3Jl2PfP2b42EPiSTnazWyj6gS/4ivK/iNcG5+I/iGQknF9JHz/snb/SvZ/2drUJ4Q1S64zLf+X74WNT/AOz14H4jujfeKNWvCSTPezS8jH3nJ/rSXxMb+FF3wr4tvfCEuo3OnKBe3dobWOcn/UgsrFgMcn5cD0689Kw57ia6uJLi4lkmmkYs8kjFmYnqSTyTXufgL4VaDY+ER4s8YKZkNubpbdnIjjhxuDMByzEc4zjkDGaz7j426RpLtH4V8GWFqqnCTSqqEj1KIBj/AL6NO+ugW01Lf7O76tHqWqwNHcDSXgEm5lOwTBgBgnuVLZx6DPQV538UYIbf4ma9HAgRDc78D+8yhmP4kk1798JvGeu+OLLVNR1aG1it4pUht1t42UbgCX5JJPVK+efiHObn4i+IXJJIv5U5OfusV/pSXxDl8KOZoooqzM6DwT4bfxZ4v0/SF3CKWTdOy8FYl5c/XAIHuRXpPxns/Eev+JbfTNK8O6rJpOlwiOFoLGQxs7AFipC4IACr/wABOOtTfC+3i8D/AA41vx7eIPtE8ZhslYfeAOB74aTAPsma5f8A4Xl45/5/rb/wFT/Co1b0L0S1PVPgSmq2HhrUNH1bTb2yktrkTRC6haPKSDoAwHQox/4FXgPjPRD4d8ZatpOwolvcMIgf+eZ+ZP8Ax0rXrHw0+LviHXfG9ppOuXEElrdq6LthVCsgG5TkeuMY96zf2hdEFp4o0/WI1AS+tzG5Hd4z1P8AwFlH/AaFpLUb1joeOV9i+LNeHgr4eyahMiz3FrBHHEkhzvm4VSfXB+Y+wNfImm25u9Vs7ZRkzTpGB9WAr6N/aFnEfgKyhDYaXUU+XPUCOQn9cUS1aFHRNniDfEfxi2rHUv8AhIr8XG4sFEp8sZ7eX9zHtjFey/AvwhHDpcvjC/iEl9fO4tmZf9XHkhmA7FjkfQccE185V9e+H2mtfgxYyaRlbtNDDwGNQ587yc8A5BO/t60T0Wg4avU8R8b6X8RfGuuzXl3oGqi0VyLW28s7IU7cf3iOp7/TArD0nwt4+8OazbalYeH9XiuoHDqyWzkHn7px1B6EdxVn/hc/xA/6D/8A5Jwf/EUf8Ln+IH/Qf/8AJOD/AOIp6k3W57L8ctFttV+HT6q6FbnTXSWIkYO12VGU+nUH6qK+f/AaM/xB8OBc5/tK3PHoJFJq7rHxP8Y6/pU+l6nrHn2c4Akj+zQruwQw5VARyB3qb4S2ovPiloUZxhZnl5/2I2b/ANloSstRtpvQ96+MHjS48H+Foxp7BNSvnMMMneJQMu49+g/4FntXy7Fq+pQal/aUV/dJfbt/2kSt5hY8k7s5r2P9o6636poFp/zyhml6f3mUf+yV4iqlmCjqTgUQWgTep9QfFQLqvwPe/u1V7hYrS5VgMbZGZFJH4Ow/Gvl6vqH44yDT/hZ9kRjskuIIBk8kLluf++K+efCfhm88XeI7XR7IhXmOXkbpGg5Zj9B27nApQ2Ce5f1nx1qWo+HNM8PWsklppVlbrG8KP/r5OrMxHUZJwvQfWuZhllgnSWCR45kYMjoxDKexBHQ19Ba1o/w0+E9napqOktrGqTIWRZwJWcf3mVvkVc8DjP1wTXN/8Lya2kSLw34N0qwdiFUEbixPsgT8qafZA13Z3Pjwzat+z6t5q0B+3i0tJ2Mijcsu5AW9iQzfgxFfMlfVXxnupLb4S3sdwU8+4aCJimQu7erHGe3ynr2r5VpQ2Ce4UUUVZAUUUUAeg/BOIyfFXSnH/LNJ2P8A36cf1roP2iZy3jLS4OyaeH/76kcf+y1V/Z9txN8QbmU5/c6fIw+pdF/kTVP47XRuPiZPEST9ntYYhznGQX/D79R9ov7B5pRRRVkBU8Vjdzxh4bWeRD/EkZI/SoK920X4taL4A8G6LodnaNqt0lsJrhopQkcbyEuU3YOWG7BwOMYznOE32GknueO2HhvW9UvI7Sy0q8mmkIAVYW/MnHA9zwKq6lYvpmqXdhJLFK9tM8LSRElGKkglSQCRx6V7fN+0cGgkWHw00cpUhHN6GCtjg42c14OzF2LMSWJySe9Cv1G0uglFFFMk+vvhpGmm/CnRTM4ijW0M7OTwoYs5PPsc15nD4C+DokXPjKZ8kcPfRAfmIxXo16w074GSKx/1fh0RjHPP2faP1r5HrOKvc1k7WPrbTdGs9L8Oyx/DD+wDJI22W6luGmUkDjLJuJIyTgnAz05r5u8caT4n03xHNJ4qjlN/ckv57kMso6ZUjjA4GB04GBUPgvXr/wAOeLNPvrCVlfzlSRB0lQnBUjvkH8+RzX0L8d7K2ufhvLczeWJ7W4iaAt94lm2lR+BJx/s+1P4WL4kfO/gyAXPjnQIGGVfUbdWwe3mLmvqj4i6d4d1Xwytn4n1R9OsHuEKzJKqEuAxC5YEdAT07V82fCq1N58T9BiAJ2zmXg/3EZ/8A2WvVf2jLopoWiWmeJbmSTGf7qgf+z0S1kgjpFmVD8PPhBLKqL42nyTxvv4FH5mMVynxktLLSvE+m6PpihbGw0yKKIB92cs7lifU7s15zVvUNTu9VlhlvJfMeGCO3Q7QMIihVHHXAA5600tSW9CpXsn7OtuW8V6tc44jsRHn/AHnU/wDsteOtG6BS6Mu4blyMZHqK95/ZvhxF4jnK9TboDj08wn+YolsENxPiT4UufiB8WjpNlf2drNZaZGStwzZcb2Y7QAeRvH4fpWt/h/4M+Gd7aah411lry6OZbe0jtX8pyvrwd2Dg4JUeoIrm/idr95o3xuvdU06YLcWTQeWwORxEmVPsckEfWvY9UsdL+MXw0imtmRJ5F8yBicm2uFGCje3UH1BBHap1SXYvRt9zxf4l/Fe58bhdOsYZLPR433GN2G+cjoXxwAP7oJGecnjGB8N9KXWfiLodlIgeM3IldWAIZYwZCDnsQprnb2yudNvp7K8iaG5gkMcsbdVYHBFdV8Kb9NO+KGgzyDKtOYB9ZEaMfqwq7WWhF7vU9S/aNvpY9K0GwUkRTzTTMM9SgUD/ANGGvnyvpP8AaC0KXUPCVlq0KFzps5EmP4Y5MAn/AL6VPzr5spQ2HPcKKK+hvgNql94htNah1mU38dn9nFu1yokZA3mZUMRnHyrxnim3ZXJSu7HzzRXpfxo1+6uPG19ocMoj0qzaPZbxDahk8sEsQOrZZhn0rn/hx4XPi7xtY6c6FrRG8+69PKXkg+mThf8AgVF9LhbWx6JH/wAW2+BTSZEeteIzx2ZI2Xj34jyfZnrkPgxrP9j/ABLsFd9sV8r2j++4ZUf99qld74z+OmpaJ4rvtK0Wy0+e0tH8nzZ1clnH3ujAYByPwrBH7RHifPOl6Rj/AHJf/i6nWxbtfctftEaJ5Gu6XrcagJdQG3kwP40OQT9Q2P8AgNeLV9TfFeyi8WfCJtTtVLeVHFqUHrsx82f+AOx/CvlmnB6CmtT3b9n1VsNH8UaxKmUjWMbvZFdmH6isn9n/AF82vjG+0qaT5dSg3qMdZY8t/wCglz+Ara8Cf8Sf9nbxFfOMfahclD/vIsQ/8eFeOeFtZbw94p0zV1zi1uEdwDyUzhh+Kkj8aVr3He1j0T9oHQ/sPjK11ZFxHqNuAx9ZI8Kf/HSlL8DfD0Danf8Ai7UvksNHiYo7DjzCpLN77UyfqymvS/jVoDeIfh+LmyTz7iznjniEY3GRWOwgY/3gf+A1xfxFlj+H3wr0rwRaOhvr5fMvXQ8kAhnPrgvhR/sqRSTurA1Z3Kvwu8QT+KfjhqGsz5BubeYohP3EBUIv4KAKz/2hWVviBZBWBK6ZGGAPQ+ZKefwIpP2e40f4g3bMuSmmSMp9D5kY/kTVf49n/i5H0sov5tT+0L7J1n7OWmRiDXNWZFMpaO2jbuowWYfjlP8AvmvLviZeyX/xK1+WXql20I/3Y/kH6KK9a/ZyukbRdctB/rI7iOU89mUgf+gGvNPi/osmi/EnVNysIrxhdxMR94Py35NuH4UL4mN/CjhaKKKszPa/2c7qVdb1u0B/dSW0cpH+0rED/wBCNYHx48v/AIWXLsxu+yRb/rg/0xXZfs8aM1tYaz4guB5cMhW3idjgYXLOfpyvPsa8j8d6+vifxvq2rRkGGabbCcYzGoCIcepVQfqahfEW/hOdoooqyAooooAKKKKACiiigAooooAKKKKACiiigAooooAKKKKACiiigAooooAKKKKACiiigAooooAKKKKACiiigAooooAKKKKACiiigAooooAKKKKACiiigAooooAKKKKACiiigAooooAKKKKACiiigAooooAKKKKACiiigAooooAKKKKACiiigAooooAKKKKACiiigAooooAKKKKACiiigAooooAKKKKACiiigAooooAKKKKACiiigAooooAuaRqMukazZalB/rbSdJ09yrA/0r7I1rWtL03w3J4plWOWK1tWngkI5IcDAU9tx2j8a+K61LjxLrl3paaXcaxfS6eiqi2r3DGMKuNo25xgYGPpUyjcqMrFO/vrjU9Rub+6ffcXMrSyt6sxyT+ZqvRUtvcTWlzFc20rwzxOHjkjbayMDkEEdCDVEn1J8ENMuNL+G0LXEDxvdXElwqMMMynCg4PTIXj2we9fLVxHLFcSRzxtHMrEOjLgqe4I7Vtnxz4tJJPijWvwv5R/7NWZqWrajrNyLnU765vZwoQSXEpdgoyQMntyfzqUrMptNWPqi7sE+IXwaistLuoo2vLKERvghFkjKkoQOg3IVPXHvXjemfAfxfd3wjv0tLC2VhvnedX+XPJVVzk47HH1FcNoninXfDjOdH1W5sxIcusb/Kx9Sp4J/Cr2sfEHxbr0Dwajrt3LA/34kIjRh6FUABHtSSa2G5J7n038PJ9Di0m40Tw63nafpMgtzdbs+fKRudgQMHk9eh5xwBn5V8UGdvFustcoyTtezNIrdQS5JpuneJdd0e1a10zWdQsoGfzGjtrl41LYAzhSOcAflVbUdUv9XuvtWpXs93cFQvmzyF2wOgyaajZicroqVq+G9AvPE/iCz0iyQmW4kClsZEa/xOfYDJ/CsqtPTPEet6LDJFperXtlHI251tp2jDHpk4PNUSj1f473q6Ta+H/BtijRWFrbCcj+9jMac+o2uT67q8VrYvvFfiHU7JrLUNc1G7tnwWiuLl5FJByDhie9Y9JKyHJ3Ze0W+n0zXdPv7VS1xbXEcsagZLMrAgY75xX0/wDGrw/Jrvw9uJLeFpbmwlW6RUXLFRlXH02sT/wGvl/TNX1HRbprrTL2a0uGQxmWFyrbT1GR06Vq/wDCe+L85/4SfWP/AANk/wAaTV3caaSsP+HthNqPxC0CGGFpdt9FK6gZwiMGYn2ABr2D9o0z/wBi6GFjcwfaJC7gfKG2jaD7kbsfQ14ra+MPEdibk2et31ubmYzzmGYoZJD1YkdTUk3jjxVcW01vceIdTmgmQxyRy3LOrKeoIJoad7gmrWMCvo74F+ObS90KPwteTLHf2hb7KHOPPjJLYHqV549Mehx840qO0bq6MVZTkMDgg02roUXZnvnjz4Ez3upT6p4XmhXz3aSWynbYFYnJ8tsYxz0OMevYcnpnwF8Y3k4W8FlYRZ+Z5Jw5x7BM5/EisKx+LXjrT7YQQ+IZ3QdDPHHM3/fTqW/WqGs/ELxbr8TRalr13JC42vFGREjD3VAAfxFJKRTcS98Q9D8OeGrux0fQ78ahcwIxv7oNkNISMIADtGMHgZI3YJPbZ+BOnzXXxJgukiZorSCV5HA4XcpQZPvu/wA4rzOtuw8Y+JNL09LDT9bvrS1QkrFBMUAJOT0ptaWEnrc9C/aH3/8ACc6dlSI/7NUBsHBPmSZGfy/OvNfDlmdQ8T6VZKMme8hix/vOBVjUfF/iLV7A2Opaze3dsSCY55S4yDkHmsuzvLjT7yG7tJmhuIWDxyIcFWHQj3oSsrA3d3Po39oeRx4H06MISjaipZx0GI5MD8c/pXn3wCv7Wz+IUsVxIqPdWMkMG7+J9yNtH4K35Vxtx468VXdtPbXPiDUJ4J1KyxSzF1YHtg8VgRyPDIskbskiEMrKcFSOhBpKOlhuWtz3j4v/AAz8T+IPFn9s6PB9vt5YUjMfnKrQleMAMRwevHcnjuczwv8ADoeAv+Ku8bvBCLNgbPT0lV3mn/hyRkZB5AGemTgA55C1+MHjyztlgj1+R1UYDTQRSN+LMpJ/Emud1fxNrevX6X2q6lcXVxG26MyNxGevyr0Xp0AFJJ7A2r3PoX9oJnX4eW4QEq2oxh8dhskPP4gV4f8ADXQ7DxJ4+03SNTjeS0uBLvVHKn5YnYcj3UVBdfEDxZe281vda9ezwToUkikfcjKQQRg8d63vgtAP+Fj2+oSyLFa6dbT3NxK5wqJ5ZTJPblxTSsgbvIsfGPwpoHg/VtMsNEgkieSBpp98rPkFsL16fdavNa6bx/4nPi/xnf6sm4WzMI7ZW7RLwvHYn7xHqTXM01sS99AooopiPbv2c7GRtW1vUDG3lJAkAfHBLNuIz6/KPzFcX8Y5Hk+Kutl0ZMNEoDegiQZ/HGfxrKt/iD4ss7SG0tNcuba3hXakcGI1A+igZqlrXinW/EUcKavfveeT9xpVXcP+BYyfzqbO9ym1axj0UUVRIUUUUAFFFFABUlvby3dzFbQRtJNK4SNFGSzE4AFR1oaTrmqaDctc6VfTWczrsaSFsEj0zQB9afEHSr28+G2p6XpNu9xcvBHDFECNzDeoPp/DmvnGH4ReO55Ni+H5lPq80aj8y1Uv+FkeNP8AoZdR/wC/xo/4WR40/wChl1H/AL/GoSaLckz1bwP8G08LX0XiTxfqFrEtkVnihSXCRuDkNI5wODzgcZxz2PK/GL4lWvi+aDR9IJfS7WTzWnII8+TBAIB5CgE9eufpXnGpa1qusOH1PUry9ZehuZ2kx9Mk4qjTUdbsTlpZHpPwMspbr4m2k6IWS0gmlkYdFBQoP1cV6X8bPB3iPxfLoqaHpv2qO1Exlb7RGmC+zAw7D+6fzrw7R/HnifQLBbHStWltbZSSEjROpOTkkZPXvV//AIWt45/6GK5/75T/AOJpNO9xpq1i1/wpj4gf9AD/AMnIP/i609E+BXi++1CKPVLeHTbTcPNledJG2552hCcnHrge9YX/AAtbxz/0MVz/AN8p/wDE0f8AC1vHP/QxXP8A3yn/AMTT94Xuk3xbEEHxButOtRi1063t7OBfRUiXj8ya9a/Z4sjF4M1G8ZSDPfFRlcZVUXnPcZYj8DXzve6jd6jqUuoXkxnupX8ySRwDub1I6V06fFTxpFDHBBrRt4YxhI7e2hiUD6KgFDTasNSSdyt8SJnn+JHiF3BBF7InPop2j9AK6P4NeOj4W8SjTb2bbpWosEfcflil6K/sOx9iCfu1xniDxRq/im5judYniuJ0BAlW2iiYg4+8UUFunGc45x1NY9O2lmTfW6Pob44/DxtQtz4r0qAtcwJi/jQcyRgcSY9VHX2x/dr57jkeKRZI2ZHQhlZTggjoRXZW/wAWvHNrZQ2kWvyiGFVVMwxM2B0yxUsfxPNcrqOoT6rfy3t15XnzEFzFCkSk4xnagCjpzgcnJ70oprRjk09UfVXgHxzpfxG8NPZ3oh/tAQmK/sm6SKRgso7qf0zg9ifI/GvwP1zSL6W58PQtqWmuxKRof30IJ4Ug/e+o/ECvLbW6uLG6jubSeWC4ibcksTlWU+oI5Fd9p/xu8b2MIie/guwowDcwKW/MYJ/GlytbD5k1qZ2lfCnxrq1wIo9CuLZT96S8Hkqo9fm5P4Amvob4b+HdI8GafP4dt9TgvNXUi5vwjDcpYYAx1CjHGeec8ZrwDV/jB421iB4H1c2sL9VtI1iP/fQ+b9a5/wAO+K9a8K6lLqGj3nkXM0ZikdkWTcpIJyGBHUDnrQ02CaT0LnxDnNz8RfELkkkX8qcnP3WK/wBK9S8BWp+H3wf1jxjPHt1G/jH2UN1Ck7YuD6sxY+qgV4uutXg12TWZDDPeySvM7TwJIjO2SSUYFTySenBrpbj4s+M7yzazu9Tt7i0YBWt5tPt2jIHQFTHjAwPyptO1hJq9zi3dpHZ3YszHJJOSTSU6SQyyvIwUF2LEKoUDPoBwB7Cmg4Oaok+p/g9eJ4i+E8VheoZI4TLYSbj99OoH02uF/CvmXV9Nn0bWb3TLkYmtJ3hf3KkjI9uK6iz+LPjHTbVLXTtRtrK3TJEVvp9uijPsExWbqPjjWtX1aDVNRNhdXkKlRJLp8B35AHzjZhsY4yDjtipSaZbaaPW9bjk0b9mCxtTG265SInj7oebzcn+X414DXb3Hxc8aXls9rd6nb3Nq4w0E1hbtGRnIBBTnpXFSOZJXkIUFiSQqhQM+gHAFOKsKTT2Prj4VeIE1n4aabczSqHs4zbTsxwF8vgEn/c2kn3r5q8feJ28XeM7/AFUMTbl/LtgeNsS8Lx2z94j1Y1DpXjLXNF8P6hodhd+VYX+fPTYCTkbTg9sgYNYFJRs7g5XVj2P9nWB28W6tcAHYljsJxxlpFI5/4CaxfjojJ8TrpmUgPbwspPcbcfzBrE0j4l+J/D9n9l0e5tLGLaqt5NhAGfAwCx2ZY+5z1qn4i8ca54siRdaltrmSPGyb7JEkqgZ+Xeqg7ec46Zos73C65bF/4aeMz4J8WR30wZrGdfIu1UZOwkHcB6ggH6ZHevofxr4N0j4n+Gbae1u4xMq+ZY30fzLg9VPqpxz3BHsQfket/wAOeNfEXhN2OjanLbxucvCQHjY+pVgRn360ON9UOMraM19U+EvjbS7kwtok10uflltCJVb345H4gV0Hhb4E+ItTuxJrwGk2K4LZdXlceigEgfVunoaF/aC8YLCYza6QzEH94YH3D8nx+lct4i+JnizxPE9vf6q62r8NbW6iJCPQ45YfUmj3g909B+JPxB0rR/Dy+BvBrqLWNDBczxHKhO8at/ESSdx9yOcnHiNFFNKxLd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K5ngimiinkjjmULKiOQJACCAw7jIB57io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SNTtNN877VotlqXmbdv2p5V8vGc48t165756CtP/AISfSf8AoS9E/wC/t1/8eoGczRXTf8JPpP8A0Jeif9/br/49R/wk+k/9CXon/f26/wDj1I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dN/wk+k/9CXon/f26/wDj1H/CT6T/ANCXon/f26/+PUBY5mium/4SfSf+hL0T/v7df/HqP+En0n/oS9E/7+3X/wAeoCxzNFdN/wAJPpP/AEJeif8Af26/+PUf8JPpP/Ql6J/39uv/AI9QFjmaK6b/AISfSf8AoS9E/wC/t1/8eo/4SfSf+hL0T/v7df8Ax6gLHM0V03/CT6T/ANCXon/f26/+PUf8JPpP/Ql6J/39uv8A49QFjmaK6b/hJ9J/6EvRP+/t1/8AHqP+En0n/oS9E/7+3X/x6g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dN/wk+k/9CXon/f26/wDj1H/CT6T/ANCXon/f26/+PUBY5mium/4SfSf+hL0T/v7df/HqP+En0n/oS9E/7+3X/wAeoCxzNFdN/wAJPpP/AEJeif8Af26/+PUf8JPpP/Ql6J/39uv/AI9QFjmaK6b/AISfSf8AoS9E/wC/t1/8eo/4SfSf+hL0T/v7df8Ax6gLHM0V03/CT6T/ANCXon/f26/+PUf8JPpP/Ql6J/39uv8A49QFjmaK6b/hJ9J/6EvRP+/t1/8AHqP+En0n/oS9E/7+3X/x6g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WtRuob29eeCxgsY2xiCAuUXAxxvZjz15Peq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sfwqjjb4XePpGjRnjs5CjFQSp8iTkelJuw0rnjlFFFMQUUUUAFFFFABRRRQAUUUUAFFFei+APhFqvjSAajcTDTtKJIWZ03PNjrsXjjtuJx6ZwaTdhpX2POqK9i1jSvg94TvZNOun1nWLqM4kNvKrCNu4yCi59Rzj61JpPgf4ceP4Z08M6pqOk6hEu8297tfCDq2M8j3D8dx0pcw+U8ZorofBWh2niHxtp2jXckv2W5mKM8RCtgKTkZBx09K9f8SfCb4beFLSG51vWtYs4ZpPLRgwk3NjOMLEe1NysCi3qfP8ARXoXi/SvhpaeHzN4W1y+vdS8xQIpwwXZ3PMS/wA66j4Z/Cfw54y8Hx6rf3Gopc+fJE4hlRU4PGAVJ6Ed6ObS4crvY8Vor2bRPBvws17xJP4fg1DxBb6gkjxIs7xqJWXOdpCEdiecVyvxM+G8vgG/tmhuWutOuwfJlcAOrDqrY9iDnjP4Ucy2BxdrnB0V7P8ADD4T6B4y8I/2rqVxqEdx9peLFvKirgAY4Kn19aXTPBfwt1XxZc+GY9Q1+DUYZpLdfOeIJK6Eg7GCH0OM4z+lLmQcrPF6K9D+Inw2HgDVbKZp5b3RrqTAYEJKuCCyE4Izjo2PXjjnv7r4HeGdR8JSap4bvtSnuJrXz7LzZUKOSMhSNgxnp14J9qOZBys+faKdsfzPL2nfnbtxzn0r0H4geCdF8EaDo1s091J4ku4lmuozIvlQrjnAAz97gHPO1qdxWPPKKK7v4a/Dibx3e3Es9w1ppVpjz51ALMx52LnjOMknnHHHNNuwJXOEor121s/gze6pHo0cmtRvJIIk1F5AsZJOByegz3KgV554u0e08P8AizUtJsrt7qC0mMQldQpJH3gQPQ5Ge+O1JO4NWMWivU/AHwYv/FVlFq2q3J07S5BuiCrmWZfUA8KvoTnPpg5qzqEXwY0O8fT2j1rVXjba1zbyhkJ9iGUEe4GKOZD5WeR0V6d4t8IeBx4HPinwtrF4w89IDaT7WIdv4T0ZCAGOTuzjj1rmfBPgTVvHWpva6eEjghwbi6k+5EDnHuScHAH6Dmi4rO9jl6K9j13wt8MPAMq6frVzq2s6qI90kVsyoqE9MgEbc+hZjjnuKm0Lwb8M/iCJrXw/eappOpouUguWVtw7sFJO4D0DA0uYfKeLUV1finwNqHgrxHb6frO02kzgx3URISSPOCQSOCO4PTjqCCe+0/wj8G9U1O306y8TatLd3EgjiQKw3MegyYcfrTuHKzxaivoDxB8Jvht4RtIrnXNa1m3hmfy42LB8tjOMJEewrirjRfhYPE1hDbeIL99Gkgka6nbcHjkGNgA8rPOT2/GkpXBxaPNKK928PfDf4V+Lrma10PXtYuZoU8xwPk2rnGcvCB1qPXfAHwm8MakNN1nxDrFvd7A+wgv8p6HKwkdqOZBys8NorvPD3hfw54h+LCeH7S8uptDmaTyZ0bEjBYi45K+o/u1q/Fz4eaJ4Et9KbS5b2R7x5Q/2iRWAChemFH96nfWwuV2ueX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T2Vnc6jewWVpC01zO4jjjQcsxOAKgr0b4HQxS/FCyeR9rRQTPGMfebYVx+TE/hSbshpXZFrvhXwt4HdNP1+8v9U1vaHmttOdYYrfIBCs7qxYkHPAH06Zy9U07wdceGG1XRNRv7a/ilWKTTL7ZIz7sncjqFyoAOeM564yM1fH8ksvxD8RNMxLDUZ1BJz8ochf0ArnKEDZ2/hrwLb3XhqfxX4jvpNP0KFtiCJN010/TbGDx14ycjg+hINLsvAWvaimmI+t6RLO4jt7u5minj3Hp5iqikZPHBwM88V2fxSzB8HfAtvbDFo8MUjY6F/JBB+vzOa8VBIIIOCO9Jajemhs+KfDGo+Eden0jUkAljwySLnbKh6Mp7g/oQR1Fd74k+Gfh7w7pukavdateQaZdwCSXISSZ3ZVKxxoAOcbiWY46d+ur8flWSz8I3UqqL2W2lEp6kgCIgE+xZvzNU/jXM50TwRB/AunFx9SsY/oKV27Dslcbpvw78GeN9Du38F6rqaavbJvNnqWzLDsDtAAyeMgkDPI5ry/SdJvNb1i10qxhMl3cyCNE9/U+gHJJ7AGvR/2f3kX4iTBASrafKJOM4G9D+HIFT/BWC3k+Lt60pAeGC4aAf7W9V/8AQS1O9rha9jO17wv4E8GTrpGs3+talrKqrXB07ykhhJGdvzgkkfqD26V1XhXS7fTPhJ43u9LvmutNvLbMEzL5cgwhDxyKCcMM4OCQQQRwa8l8YSzTeNddkuMiY6hPvB7HzG4/DpXoXw6aY/B7x6jE+QIgUGTjcUO79AtJ7AtznPh34L07xdDrkuoXVzAum2wuB5G35h82Qcg+grhq9a+Cv/IM8a/9gs/+gvXktUt2S9kdz408FWPhnwp4W1W2uLmWfWLUTyrIV2xny42IXAz1c9fSovDHgRNS8PXfifXb9tN0C1O3zFj3y3D5xtjXp1OMnjP0OOr+LQK/Dr4cqRgjTgD/AN+Yat/EeL7H8DvBNva5+yuIpZDn/lo0Rb+bP+VTd2KsrnE2K/Dm+1EWc6eIdPgc7UvZLmGUKT0LoIxgfQmsyx8KT6142fw3olzHeE3DxRXRG1GRScyHGcLgZ71z1ex/s7Rwt4t1WVmHnLY4Re5UuuT+i/nTeiuJauxzWu6R4D8L6q2j3Eut6rd27eXeXFrLFBHG44YIrIxJBz1OPeqnjLwPHoWl6dr+kXrX+gakP3Ezptkjf+446Z4bkf3TwMctub/wJLdSyTaR4h813LP/AMTCHqTz/wAsq0da8eaLdfDePwfpmlX0UUM4mhmurlZCp3FiPlUf3m/OjUNCtbeBdPn+Fdx4tbXoVvI5dgssD+/t2E5zuI+YcdPzHDUUVQmaXh7S/wC2/EmmaVuKi8uo4Sw/hDMAT+Ar6k+Jmtf8IT8NJxpQFtIVSxtNnHlAjHHuEDY9wK+ZfBmow6T420W/uGCQQXkTSseiruGT+Aya+j/jbpU2r/DW5ktkMhs5kuyF5ygyGP0AYn6Colui47M+VKfFLJDIJIpGjcZwynBGeOtMr3P4OeAPC3ivwdcX2s6X9quor94RJ58ifKEjIGFYD+I1TdiErs81+Gxx8SPD/wD1+p/Ovc/jh4a1zxLpWkwaLYy3flTu8qoQMfKADyR71474Whgt/jZZwW0Qht49YZIowSQiiQgDJ5OBxzXrPx61zVtE0vRX0rUrqyaWaQSNbytGWAUYzg81L+JFx+FniWu/D7xT4a0pdT1jSza2jOIw7TxsdxBIG0MT2Pave/gJ/wAk3/7fZf5LXzxqXi7xFrNgLHU9Zvby2DB/LnlLjI6Hn619D/AT/km//b7L/JaJXtqELX0PMfBHhrVdU+Mz3kFrMtpZ6nLPPcMhCKA7HGfU4wB/ga6L9oLxPp93Hp/h61mjmubeYz3OzB8o7SqqT2JySR7DPavRvBfiiDxrpms6VfYa6sriazuUB2l4izBWGOmVyPqpPcV8yeNfCt14O8UXWk3JLop3wSkf62I/db69j7g0LV6g9I6HvX7Pn/JPbn/sJSf+i46808HeGtV1b4zG6t7WdbWz1WS4muCpCKqyE43epxjHv9a9L/Z8/wCSe3P/AGEpP/Rcdb/gbxZD4ysta0m/Ia8sbma1nQHaZISzBGGOnGVOO4z3FTezY0rpHAftB+J7C4tLDw5bTxzXcVx9puAhz5OFKqpPYncTj2HqKm+AHjHzrS48KXkv7yHM9luPVD99B9D8wH+03pXkXjjwnc+DfFN1pU25oQfMtpW/5axE/Kfr2PuDUHg2+uNN8a6LdWshjlW8iAI7hmCsD7EEg/Wq5Vy2J5nzXPdL/wCGdnpnxTuvGF4Y4vDttGdSkyelwMkrjOcZG/64FeEeK/EVz4r8TXus3WQ1w/yR5z5aDhV/AAfU5NfRnx3nlh+GkqRyMqy3USSAfxLknB/EA/hXy1RDXUJ6aBX0Z+z5fWVz4O1TSG2G4S7aWWJud8boqg47j5SD+HrXznV/R9a1Pw/qKahpV5LaXKcCSM9R6EdCPY8VUldCi7O56X41+Bms6PLNeeHg2p6fywgH/HxGPTH8f4cn0rg/B+jLr/jXStKuA3l3F0qzgnBKA5cfXANe7/DL4xnxVqMWha1bJDqUinyJ4RiObaCSCD91sAn0PPTgHF8Zppvhb9oPw9qaCKBLxUkueAAHcvEZD2GRgk+oJqU3symlujr/AI061P4e+G8kVgBD9tlSxygxsjKsWA9MqhX6GvlWvqD49aVNqHw+S5giLmxu0nkIGSIyrKf1ZT+FfL9ENhT3FDMFKhjtJBIzwcf/AK6+uPAul2ngr4W29wkY3/Yv7Qum6F3Kbzk+wwo9hXyNX2Bokg8U/CG3js2Uvd6QbYc8CTyzGR+DAiiY6Z8kahfXGp6jc392++4uZWllb1Zjk/zqxoGr3Gg6/YarauUltZlkB9QDyD7EZB9jVCSN4pGjkVkdCVZWGCCOoNX9B0i41/XrHSrVC011MsYx2BPJPsBkn2FWQfUPxl0aHVvhrqMjxhp7Lbcwt3UggN/46W/yK+b/AAD/AMlC8O/9hKD/ANGCvpH4x61BpHw31GOSRVnvgLaBD1csRu/JQx/L1r5w+HyNJ8RPDoUZI1CE/gHBP8qzjsXP4j2j9or/AJFbSP8Ar9P/AKAa+c6+jP2iv+RW0j/r9P8A6Aa+c6qGwp7nsv7Ov/I06v8A9eQ/9DFZXx8/5KR/25RfzatX9nX/AJGnV/8AryH/AKGKyvj5/wAlI/7cov5tS+0P7Bl/Bj/krOif9t//AERJXoH7SH/Hv4c/37j+Udef/Bj/AJKzon/bf/0RJXoH7SH/AB7+HP8AfuP5R0P4kC+Bngd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Wga5eeG9dtNY09gtzavvXcMhhjBU+xBIP1rNooA9P8AFE3gnx7eHXrfW/7A1WcD7VZ3lu7xswAG5XRSB0+p64B68rqdp4W0vSZYLPUptZ1WXaFnjhaG3twGycbsM7EDHIAAJ6nBrmqKVhtno+i+M9J1jwEfBXiuWe3hgk8zT9Rij8wW7DOA6jkqMsOMnDY4wDWdpOheE9N1KK+1rxVZ3tjC3mfZLCCZpbjHRPnRVXOOcnp9c1xNFFgudT4+8aXPjnxI+pSxmG3jXyraDOfLQHPPqSSST+HQCug+KfiTQfEGl+FotHv/ALVPY2jQXQEToEIWPGNyjOSG6Z6V5tRRYLnonwa8T6P4U8X3d9rd59ltpLB4VfynfLmSMgYUE9FP5Vz2geKZfDHjhNfsgJVjuHYoePMjYkMPbIP4HFc5RRYLnpHiy08GeKdbl1/SvFEGmret511Z3trNvikP3iuxWDZOTgHqevpr6V418K6b8M/EXhe1uZIy8BFs80L77yZl+dztBVF4VQCegyTk8eQUUWHzHdfC3xrZ+DfEFw2pxPJpl9CYLjYMlOchsdx1BHXBOPQ2NQ0D4c2N299B4vuL+yDb49OisXWZxn7hkbAX03Ed+lee0UWFfSx6h8VPGeieLPD3hWPS5UFxawN9qto4nVbdmSP5AWABAKsOM9Ki8NeNtG1HwS/gnxg08Virb7LUIY97WrZJG5epAJPTJwxHA5HmlFFtLD5ne52TeG/CNnP5t142iurMfMI7GxlM8gz0AcBVPuW/OoPDfjL/AIRDxs2t6LasljuaM2kkmS8BP3Wb14Bz6jpjiuUoosK56N4i0/wL4l1CXWNH8SppD3LGWfT760k/duTltrICMH+6M49ccDmdbh8NWOnx2ekXdxqd8ZA81+8RhiChT8kaE7jknJZgD8owBznn6KLA2dvbDwF/wq64M7T/APCXeZ+7H7zGN4xj+Dbt655zn2riKKKYBXsHw++M8eiaQmgeJrSS809E8qKdAHZUPGx1bhlwcdeBxg14/RSauCbWx6zq/hj4V6xcveaP40OlJI2Tby2jyKh7hQdpA/E11vg7xt4B+G3hmbTbfxFPq8kly1wxhsnQklVXADYGMKP4q+eaKXKPmsdj4W1/TbT4q2+vXsjQaf8AbpbhndCxRW3EZC5OeR0zXrnjXxX8KvHdpa2+qeJbuJbaQvG1tbSqckYIO6I8dK+cqKHG4KVlY9C8Xad8M7Tw+z+Fdavr3VPNUBLhHACfxHmNR6d67r4S/EPwj4W8DR6fq2r/AGe8NxJI8f2aV9oJAHKqR0HrXgdFDjdWBSs7ndaB40j8K/FO71uymafS57yZZCFI823dyd2DznGGA45GK734reKvh/428OZs9bU6vZ5e1JtJ18wfxRklMc9s9CByBmvCKKfLrcOZ2se8fCL4ieE/C3gk6frGqC1uzdSSFPs8r5BCgHKqR2rgtK8bx+HPi1f+IdPcyaZcX8+9UUr5ts8hP3TgjjDAHHIFcJRRyoOZnvXxU8WfD7xt4aItdcX+1rPMloxtJxv/AL0ZJTGGwOvQgcgZrxrwxc2ln4r0e6v3CWcF7DLOxUtiNXBbgAk8A9KyqKErKwm7u5738WviH4S8U+B30/SNY+0XguI5Vi+zSpuAyDyygDrn8K8EoooSsDdwr07wTdeA77wDfeHfE1/LYXst79piuREx2kKFXBAIIGWyDj7x9iPMaKGrgnY9e8N/8K8+H2r/ANvf8JTNrt7bq32W1trJoxuYFSSWJU8E9xj3rgPGXiu88ZeJbjV7sBN+EhhByIox91c9+pJPck1gUUJdQb6Ht/gb42WUWiR6B4wt3mgWLyBdqvmB48Y2yr1PHGRnPcdScbVvCXwuv7t7vSfHX9nWznd9nktJJdnsudrY+uT9a8popcvYfN3O58TDwHpXhw6b4buLnVtVlmRptQnhKIkYByqA4KnO3seM89qtfDX4pXfgWR7K5ha70eZ97wqQHibuyZ9hyp4OOo7+eUU7aWFfW6PY/Eln8LvGt++sWfiiTQ724JkuYprR3VnJ5bHADHnOGI/WrvhzV/hj8NEk1C01OfX9Z2lUeO3ZdgI6LnCrnuck4/I+H0UuUfN1Oo8c+OdR8da0L69UQwRApbWqMSsSnr9WPGT3wOwAqv4H1Cz0nxvo+oahOILS2uVklkKs20DnooJP5Vz9FO2lhX1ue3fGbx54U8WeFbK20XUvtV5DerIV8iVMR7HBOWUDqV9/1rxGiihKwN3dz074LeKtC8J6zqd3rmofZElt1ii/cvJuO7J+4DjGB19ao/GHxDovibxnDqOh3hu7c2aJI5jdMOGfgBgD02n8a8/ootrcL6WOv+GGs6b4e+IWm6rq1x9ns4BLvk2M+C0TqOFBPVh2rsPjZ408OeL7bRv7D1L7U9q83mr5EiYDBMHLqP7vavIKKLa3C+lg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TRPDmr+JLiWDR7CW8liUO6x4yoJxnk+prMIKsVIwQcGvYP2dpCPGWqR8YbTyx/CRP8a8epX1G1pcKKKKYgooooAKKKKACiiigAooooAKK6vwF4Fu/HmsS2NteQWqQRiWWSUFiFzj5QOp56Ej61ylA7BRRRQIKKKKACipbaVYbqKV4lmRHDNG3RwDnB9jXSePPE+m+K9bhvtM0SHSYY7dYmii2/OwJO47QB0IH0A+gBnLUUUUCCiiigAooooAKKKVSAwJAYA9D3oASiut8eeK9L8V31lNpegQaQlvAInWLGXPbOABgdBxn9AOSoGwooooEFFFFABRRRQAUUUUAFFFFAGq3hvWU0BNdbT5hpbnC3RxsJ3FcfXcCKyq9k1ZlX9l/QgTgtfMB7nzpj/SvG6SdxtWCpIIJbq4it4ULyyuERR/ExOAPzqOr+iSmDXtOmABMd1EwB74YGmIdrWg6p4dvEtNXspLS4eMSLHJjJUkgHj3U1nV6h8fP+Skf9uUX82ry+kndDas7BRXqfwI0vTtX8Xahb6np9pewrYF1S5gWUBhIgyAwODgmuo+J2v6J4F8S22mWfgbwzcxy2a3BeawQEEu644HT5RS5tbD5dLnglFe8eENX+HfxFvF0fU/CFjpWoup8n7L+7SXAycMgUhupwc5x1PSuO+KPwwfwNNDfWM0lxo9w+xWkxvhfGdrY4IIBIPsQfUilrYHHS55xRXuHwC0XRtastdXVNIsb54ZISjXVukpUMH4G4HH3a4r4oaTDH8WdQ0nSrOC2jZ7eKGCCMRoGaKPoFGOS360762Dl0ucJRXv3ia08P/Bnw5pkVv4fstX1m93Bru+TeoZANzAHoMuAFUjjqSRXIa7428K+KPAV79q8OafYeJI5Y1t2tItgdSRufIweAGG1sjlcZ7JO4ONjzCivSfDHxC8LaH4as9Ov/AAJp+q3sO/zbudIt0mXZhyY2JwCBye1e1Wun+ELrwCPFK+DNFAOnte/ZjZxdQhYpu2eoxnHvjtQ5WBRv1PkyivSvEnxD8La34bvdPsvAWnaXeTKoiu4EiLRkMCeRGpGQCOD3r0n4M+G/Dur/AA7t7i+0TTLy5FxKjy3Fmjvw2QNzDJ4IocrK7BRu7I+bKK928MeLfCmt+OpPDV/4G8PxQzTyQW91BaRjlc4yCvfHUEcmsL41fD/TfClxY6po0RgtLxmjktxkrG4GQVJPQjPHbHvgHNrYOXS55NRX058IvDXhrVfhnpdzeaFpd3dbplllns43ckSvjLMuT8u2uHm+KXgu3vJYJPhjpGI5GQsqQnODjOPKo5g5dNWeN0V6FoPjrwzpWr69eXngyy1CG/uBJaW8scQW1QFvlGUIHBHQD7teyfD0eEfHug3GqL4H0WxEV01v5ZtYpM4RG3Z2DH38Y9qHKwKN+p8s0V7dq/xG8F6P4h1HSpfhppEgsrqW3Mqxw/PsYrnb5XGcdM1zfhz4ieFtE8OWen3vgPTtUvIQwlu50iDSZYkcmNjwCBye1F32Cy7nmtFfWp0zwl/wgP8AwlI8GaJj+y/7R+zfY4v+eXmbN2z8M4/CvEvE/wAQvC+u+GbzTrHwJp+lXs2zyruBIt0eHDHkRqRkAjg96FK4ONup5vRXt3w4+EemzaAPFHi/cLUxmeK1ZiiiIDPmSEc4I5AGOOTnOBkar8XNOs757fw14N0CPTo22o11ZgvIP72FIxn3zRzdg5e55RRX0J4Vj8DfF7Tri1u9At9K1q3Tc7WIERIJxvUj73OAQwOMivH/ABx4OvfBHiKTS7pvNiI8y3uAMCWMng47Hggj1Hpg00+gONtTm6KK734RaHo3iHxhNY67Zrc2f2KSTDStHsZSp3ZUg9Mj8abdhJXOCor6L/sL4F7gvnafkgn/AJCM+Pz3+9eWfFKz8LWXiS0Twi1s2nPZK7/Z5zKPN3uDkkkg4C8fT1qVK43Gxw9Fd74X+GFxrejpr2p6zp2kaKzbftE0wdyeeAoOM5HQkH2NegfED4b+G/BXwtvpbGz8+/aSFTe3J3SD5xnb2XuOB0POaOZbByu1zwKiiiqJCiiigAooooAKKKKACiiigAooooAKKKKACiiigAooooAKKKKACiiigAooooAKKKKACiiigAooooAKKKKACiiigAooooAKKKKACiiigAooooAKKKKACiiigAooooAKKKKACiiigAooooAKKKKACiiigAooooAKKKKACiiigAooooAKKKKACiiigAooooAKKKKACiiigAooooAKKKKACiiigAooooAKKKKACiiigAr1K58OaN8PPBem6vrOnxar4g1UF7a0uGPkW8eAdzKMFjgrkE4y3H3cny5SAwLDIzyPWvaf2g08+48OajbNv0+a1dYWUfL1VgR9Qw/Kpe9ils2cfpfjjR7m7aHxN4T0e40+QEZsLRbWaE9irJjI9jz79QV+Gnga38X6leXepzNbaHpsfnXjq2CeCQoPPHykk+g9SDXCV7Z8ImW7+GHjnTrdS161tIQoHLB4WVcdzyD+dD0WgLV6nD3Pjyziu2TSvCHh6HTUJEcNzZCeR17b5GO7P0I/rWt4r8JaTqXgS18d+Gbc2lsz+XqFh5m8W77tuVzzjdjj0ZTgDNea17T4czYfs0a/LcjYl1dN5O7+PJiTj1+ZW/I0PQFqU/A/hnw7qvwZ13VdXgSOa0u3H2xEzKsarExRc8ZOSoz0LVU8K+N/CMmpxaPqPgXSY9MupFhWfBknh3HG5nbJbr/Dtxzj0q74ZJH7Nfisgkf8TEDj/t3ryixVn1C2RWKs0qgMOxyOaEr3G3ax1XxP8KW/g/xtc6fZhxZSItxbq5JKo2eMnqAQwz7VxtesftCSK/xBs1VgSmmRqw9D5kp/kRXk9NbEy3PXv2d/+R31L/sGt/6MjryrTxZnUrUaiZlsTMn2gw43iPI3bc8ZxnGe9erfs7g/8JtqRxx/Zzf+jI6898G+GZvF/iqy0WFzEJ2Jkl258tAMs35Dj3IpdWPojetvH2kadciCz8DaDLpanaVvITNcSJnqZWJw2O4GBnocCrfxZ8J6ToN3pGraDG0OmazbGeOBjnYQFJxkkgEOpx2Oe3AqeIbzwx4W1680nSPDcV9JYztA95qs0khd1OGxGhRQAQeoOf0rqfjXcNd+E/AFy6Ro01jJIVjUKqkpAcADoPajqh9GeN16Z8ENC0nxB4vvrTV7GG8hSxaVI5RkBhJGM/rj8a8zr1r9nj/kf7//ALBcn/o2KnLYUdzDvvEWj+EdWuNM0fw7o2p/Z3MU97qluZzPICdxRd21EzwAOcAZPNbHibwzofiX4cJ468OWK6bNbv5Wo2MbExg5ALLnofmU4HGD6g58y1GCa21O7t7hWWaKZ0kVuoYMQc/jXsPgtxp/7O3iu4u1zDPPIkSsMAsyRoGB7/Nj/vmk9BrXQ8z8PaloelW91dahpP8AaeoBkFpDO5Fuo5LtIFILHhQBnHJz0r0XwRd6B8TLu68Oaz4a0fTrloHls7zS7f7OysOoIB+bAORnj5TnOc1znhvwfpMXgK88aeI1u5bSObyLSyt3EZnbIGS5BwuSRxz8p+h6f4N69BeeP0s9O8P6Xp0Bt5Hd4hJJMVAGBvkdj1x0xmhguh5hpdj9n8Z2en3UaSCPUEglRhlWxIFII7jrXrXjKHwJ8OfGJeXw7Hqk80Ubw2G7bDbIAQWbOd7MQeCOAB615mjrJ8TldDlW1kEEdx51dD8cv+SoXn/XCH/0AUPViWiOt+EGuaXcX3iZ4tEtbXZaTXDzozAvGZCwQqDtUAED5QPu15nFDD421/S9H0TQbTSp55TGxhllcMDglm3s2AoDHj39q634Lws0HjCUYwujuhHfJBx/I1i/BueG3+KmjNOwUMZUUn+80TgfmTj8aNrj3SNfxreaB4B1UeG/D+h6dd3Nqi/bNQ1KBbl5HIDbVVvlXAIzgd8cYJLZ9C0jxr8Nb/xPpunQaXrWkyYvLe1ysE0fXeEOdpwT0P8ACfUYf8RvFV/pXjzVrGTQ/D5Mc5ZZZtJikkkRgCpZmBycEc1gx/E/WoNF1DSrax0a1tr+J4bj7LYJCWVlKn7mBnBODihJ2BtXNHwX4O0pfCOo+N/FEck2l2h8u2so32G6kyByw5C5IHHPU9Bzlx+PoxeKZPCXhprHPzWq2Cglc9peXB98/hjiu4u0+2/svWP2T5vsl0WuAvVf3z9f++1P0NeK0LUT02NrWLnRrnxU9xo1jJbaS0qGO2lfcyjA3Akk98967H43aHpfh/xjZWek2MNnbtp6SskQwCxkkBJ/ACvOIP8Aj4j/AN8fzr1b9of/AJH+w/7Bcf8A6Nlo6oOjNXXtA8H6X8L/AAz4kuNLjZ2tot8EYKNezmIAB2ByEBDMccn8awPCvinw94m1u28P+IPCGhwWl64ghuNOtzBLDI3C5bJLDOBye+TkcVo/EOCZvgn4GnXd5MahXxnG4px/6C1eZ+GLaa78V6Rb2+fOkvYVQgcg7xzSS0G3qXvHXhWTwb4tvNHLmSFCHgkPV425Un3HQ+4NbB8a6Folybbw/wCEdJurFDgT61Abmeb3bkKufRR/Wun+M1qfEnxe0zRbHBuntoLVieiszu2TjsFcH6VheL7Pwv4C1yTQrTRf7YvrZUM93qU7iPcyhsLHEy8YI6k+nbJad0DVmW/iN4c0OXwdoXjfw/Zf2fBqLeTcWatlEkwx+X0wUcccHAOBznjvDviDT9Et7yO98O2GrNOU2NdFh5WM5xtwecjv2r0vxzevqP7Pfhm7ktre2MmojENvF5cagCcDC/QD69a8v8KeGL/xf4gt9I09fnkO6SQj5Yox9529h+pIHehbaie+h6Z8PbTR/Fs19qGp+EdDsPD1hGzXF0DMDuxkKCZMcdTx0x6ivNvFuq6Zq3iGafRdMh0/TY8RW8Ma4LIM4Z/Vj1P4DnGa7T4meJrDTdPg8AeGW26Vp5AvJlPNzMOuSOuDyf8Aa9lFeXULuEn0PUPjdo2i6H4h0y30Wyt7WGWz89lhXAbc7YP6Utl4X0jwb8O7fxd4gsU1HU9RIGm2EznyVVhlXkAILcDOM4wVHBORJ8eEaPxJoaOpVl0iJSCOhDvxWp8Xc3vwz8DX9tzZrAI2K/dVjEmB9RscfgaS2Q3uzktG8YaRqmqRWPiXw1oo024fy2msbRbaW23HAZWTGQOuDn/HP+InguTwP4pk04SNLZyr51pK2NzRkkYbH8QIIP58ZrloopJ5khiQvJIwVVA5JPAFezftE3ER1fQbPeHuYbWR5W6EhmAGR0HKNT2Yt0TfEnSvCPhFdF1JdCtZ7i6tyY7BcxxFvlLSSFTkgZAVRgdeeMU7wsnhX4saNf6M3hnT9F1u0t/NguLFNgY5xuIAHAO0EMW+9kHPTF+Nwljm8KwyOWKaSgPJI3ZwT+lSfs8A/wDCe6gew0xwf+/sVL7NyvtWOM8A+EJfGni2DSN7xQBTLdSLjdHGuM4z3JIUe5rb8R+K9G0XW7jSvDfhnRG0+0cwme9thcyXJXgsWboCem3B756Ab/7P80KePdVicgSyWT+Xk9cSLkD+f4VyWq+NNRtdVurafw74agmhlaORP7FhyGBIOdyk5zT3YtkanjLwxpF54C0vxzoFr9hjuZDBe2KuWSOTJG5M8gZU8Z/iXGOa82rrtV+Iusat4YPh6S20y304uHMdpaLD8wOc4Xgc+1cjTVyXbod18L/A0XjTXJ2v5Gi0jT4xLdurBSc52rntnDEn0U9DipNT8eaE13JZ6f4H0H+xVfagmhcXLoMcmZWDAnHvjPfrXVfBcG58E+O7OBSbp7QBcZycxyhcY9/514vS3Y9ke2eM4rGH9nfw+NMleSzbUPMi8z7yhjO2xvUqSVJ7lc1h+GvC2i+H/h3L468S2f295nMOm2DsVjc5IDPjk8hjjphc8kjGj4htZrT9mnw2k4dWe/8ANCt2VjOy49iCD+Nbms6w1l+z/wCGr/TtOsLyGJkimjvbRbhI2AdTJg8A7xjOP48fVFHE+FfEGkeKPEdtofiDw3o0dpqD/Z4ptPtRbS27twhVl+8N2PvZ6/UHA17w5J4S+IT6K8nmi3uo/Lk/vIxVlJ98EZ981PafETULK7iuodG8OLLC4dGXR4FKsOQQVUEEHkEHtVPUPEWo+L/GdrqmoLG13LLCmIUwDggDA5p63JurHW/Hz/kpH/blF/Nq8vr1D4+f8lI/7cov5tXl9OOwS3PW/wBnj/kf7/8A7Bcn/o2Kk/aH/wCR/sP+wXH/AOjZad+zwpPjzUG7DTHH5yxf4U39of8A5H+w/wCwXH/6NlqftD+weYaZezadqtnfW7Ms1vMkqFeoKkEfyr6r+McEc/wr1nzAuYxE6FuxEq9PfqPxr5y+Hvha48W+MbGxSNzapIJbqQLkJGvJyexOMD3Ir2r4+eKYLDwsnh2KRTeag6vIg6pCrbsn0ywAHrhqJbocfhZkfs3/APHv4j/37f8AlJXF/FHUJNJ+ON7qUIBltLi0nQHuUiiYfyrtP2b/APj38R/79v8AykrgfjIjSfFzWUQEsxtwAO58iOhfEwfwo+h7ux8L/FTwnE7lbuyk+aKWM7ZYHxzz/Cw7g/ka8D+IPwg1LwZbvqdnP9v0kNhpNu2SHJ43joR0G4d+oHFcpY6r4i8Ca/cR2l1Pp1/byGKeNWBUlTghhyrD8x3FfSeieKh4w+D1/q+rW4gD2VzHdBAQrBVYMUz2I/XI7UtYj0lvufJ1fV2kf8kAX/sAS/8Aopq+Ua+sdLheL4BojD5j4fdgBzwYSR+hFOZMOp8nV9Q/AT/km/8A2+y/yWvl6vqL4CAj4bAkEA3kpHv92iewQ3OP8F/C3WNH8ZSeKfEaw2Gmae8t2MzK7PjcQflJAA6nPPHT05/4x/ESx8Y3lnp+js8mn2ZZzOylfOkIxwDzgD1A5J9s+mfCLxd/a0WqeFdSbde6dNJ5avz5kG8gg+u0nH0K+hrxn4peCH8F+KpEgjI0u8Jms27KM/NHn1UnH0IPehb6jfw6HuXwN/5JfZf9d5v/AEM15inwVhnncN420QSM52ojhj/6EOa9P+BykfC6xJBAM0xGR1G818sXAIuZQRghz/Okt2ErWRa1nTv7I1u+03z1n+yXDw+agwH2sRuHscV9E/s8f8iBf/8AYUk/9FRV80V9L/s8f8iBf/8AYUk/9FRU57ChueDeOP8Akf8AxH/2FLn/ANGtWDXQeOlK/EDxGD/0E7k/nIxrn6pbEvc+tf8AmgP/AHK//trXzF4UsIdV8X6Np9wCYLm9hikA7qzgEflX09tP/Cg9uDu/4RfGO/8Ax618r6LqTaPrun6mi7ms7mOcL67WDY/Spj1Ln0Pp/wCNeoPp3wwvY4CUNzJFb5XspbJH4hSPxr5Sr6z+JOnp42+FdzNpT/aMxpfWxX/loF+YjHrtLceuK+TKIbCqbnd/By8ez+KWj7S22YyQuAcbgY2xn2zg/hXqH7RdgknhnSNRIHmQXhgB74dCx/8ARYri/gN4an1LxmdceMiz0xGw5HDSupUKPoCT7YHrWl+0B4rtr/UrLw5aSbzYsZrojoJGACrn1AyT/vDuDQ/iGvgPFq734RxGXxXe4uUttulXR8yR9irlMZZuwGc59q4KrMVhdzWFxfRW8j2tsyLNKo+WMvnbn64NUyFuejaX8FrvXbWSTR/FOgX8sXEiQTswQ9skLnnBwcc1wOuaFqXhvVZdM1W1a3uo+Sp5BB6EEcEH1Fdr8DprmL4oWSQMwjlhmWcA8FNhIz/wILXVftHG1/tLQAoH2wQzGQ9/Lyu39d/60ru9irLlueKQuxliQsdgcELngE4yf0FfT3x5dk+GrqpwHvIlb3HJ/mBXzDbKWuolUEkuAAO/NfTvx6Vm+GzEKSFvIiSB0HzD+tKW6COzPl2iiirICiiigAooooAKKKKACiiigAooooAKKKKACiiigAooooAKKKKACiiigAooooAKKKKACiiigAooooAKKKKACiiigAooooAKKKKACiiigAooooAKKKKACiiigAooooAKKKKACiiigAooooAKKKKACiiigAooooAKKKKACiiigAooooAKKKKACiiigAooooAKKKKACiiigAooooAKKKKACiiigAooooAKKKKACiiigArudF+Igi8MDwx4j0mLWtHQkwBpDHNbt2KPg9MnHHcjOOK4aihq407HZR+IvCekXBu9G8Mzz3i4aF9VuxNHC2eojRV3Y7biR7Vk+GPFmq+E9eXV9MlUT8rIkgJSVTyVYdxnB+oFYdFKwXOxvdY8D6ley38vh3VLOWQ72tbO+jEBY9du6MlRnPHOM8YqHxZ45ufEtnZaXb2cOm6LYDFrYwMSB23Ox++3XnA6nuSTylFFgudppPjuLTPhpq3hBtMMrX85m+0+dgIf3ePl28/6v171yNpMLa8gnKlhFIrlQcZwc4qGinYLnV/ELxjH448SJq8dg1li3WFo2m8zJUsc5wMcEce1cpRRRsDdztPhx48XwDqt5etpxvhcQCLYJvL2/MDnO056VjeFfEt14S8S2utWUaO8BIMUh4dCCCpP0PX1xWJRSsF2eg6/4z8IatrEutxeEZv7SmPmPHPfE25lzncyBQW9xlQfSofFvxGTxp4b0+z1bSiNUsAVivYLgIh3bdxaLZ3CjgEYPPTiuEoosguwr1r9nj/kf7//ALBcn/o2KvJa9K+CfiDSPDfi29vNYvY7SF7FokkcE5YyIccA9lP5US2HHcxZ/EHh3V7xrnxHo99Jf5PnXNhdrELkjozoyEBj3KkZ64zkk8WePZvEOlWOh2FhFpehWIHkWcbbyWx952wNx5J6DkknJ5rlLgAXMoDKw3nDL0PPUVFRYVz0Hwp8RrbTPCF34S8QaU2paNO25RFN5ckeWDceo3DcOnPqDSaB8RbHwdq0Vx4b8PrFByLlry482e4XnChwoEY6HCryQMkjivP6KLILs6C91zTH8Yw63p+lTWlstyty9q1yJMsH3EK2wbR0ABBx6mpfHfipfGfimbWlszaCSNE8oyb8bRjrgfyrmqKLBc6z4f8AjeXwNrct59jS8tbiEwXFuzbdy5ByDg8jHpg5P1rN1a70NbyO48O2+pWbrJ5gNxcK/lnggLtUHg9CTnpWLRRYL9D0bUfiNpHi2ytk8Y+HWutQgXYNSsJxBKyejKVKnnJ9OeAOc8/f+IdHj0i40zQdBFotzhZ7y7n+0XDqGDBVO1VQZAzgZPrXM0UWC7Or8GePL/we11brbw3+l3q7buwuPuSDGDj0OCR0II6g4GJ5tY8BfaPtUHhTUixYn7I+qYgHtkJvI/EfWuNoosFzU1HWm1TXRqUtnbQqGTFtbJsjVEAAUDnjA75rb+I3jZPHmv2+qJp7WXlWq25jM3mZwzNnOB/e/SuQoosFz2/xVrI0r4S+B4ri0S90+6tyl1au23zAFUghhyrA8hh+OQSDxmieMfDXhOc6loXh67k1cIRDNqV4ssduTwSqoi7uMjnHWtTx9rmiaj8M/B2n6dqMU15YwotzAM7kZol3ZyOzAivL6SWg29TXi8S6nH4qTxI0/m6ktyLoyOMhnznBHp2wO3Fdj4n8eeEvFV9Hq+oeE7o6psCzCPUNkUuBgFvlJ49sHHevN6KdhXZ6DqvxOTxD4JHh3WNDjPkS+bZy2Mwt0gIDBF2bWyqhiMZBI755qXwT8SNL8G+HLvTo9Anlvb0MtxfRXojcg5ChPkO3APHJ5yfYec0UWQczOyi1rwGm7f4P1GUnu+sHj8oxWF4gvtI1DVPP0XRzpVnsC/ZjctP83OW3Nzzxx7VlUUWC52nxI8eJ4+1SzvU05rH7PCYihm8zd8xOc7RjrUXh/wAdvp3h648Naxp6atoUzFxA0hjkgf8AvRPg7eecYI6+pzyFFFlsF3e52uleJPCfhzUI9U0rQL+7v4Tvt/7SvEaKFx91tqIpYjr1H6Zrmtc1u+8Razc6rqUvm3Vw25yOAOwAHYAYA+lZ9FFgudp8QfHUXjeTS2i0xrL7DAYfmmEhccY52jHT9aZ8OfHC+AtcudSbTzeia2MHliby8ZZWznB/u/rXHUUWVrBd3uXtN1e90bWYdV06ZoLuCTzI3HOD6H1BBII7g12eseNvC3iyUXviDwvPDqpTE11pl2IxOw6EoykD68n36V59RRYLnQa14hsbvS49J0fRYdNsFlWZ2aQzTzyBSoLyEDgBmwqgAZPWufoopiN3wj4s1HwZrqarppQvtMckUgJSVD1U4+gP1ArZv9f8D3eoSapH4Vv47iRi5sv7QUWu7r2j34z1AI9BjtxNFKw7ne+JfiZN4n8C2vh+609UuIbv7Q1xG4CbRvCosYHyqqsqjnotUvB/xAuvDFldaTdWMGq6HeZNxYXBwCSB8ytztPA7Hp681x9FFkF2dk+teBYZ/tVr4Uv5JMZFtc6lmBW7dE3sB6bhmsI65JL4ni1uaCIMlxHN5EC+WgCEYRRztAAAFZVFFgudX8QvGMfjjxImrx2DWWLdYWjabzMlSxznAxwRx7VylFFPYG7nY/DnxyngLW7rUX09r0zWxgCCby9uWVs52nP3a6jX/ip4T8UahHfaz4CN3cxxiJXbU3XCAkgYVQOrH868mopWW4cztY9a/wCF2LpGkPp/hLwrY6KHyTIZPNOcY3Y2rlh6tntXl+o6le6tfy32oXUtzdSnLyytuY//AFvbtVWihJIG2z0P4bfE2P4f2uoQtpBvjdujbhP5e3aCMfdOetY3iPxiuufEM+K005Y8zQTfZJZN6kxqowSAODs/WuVoosr3C7tY9b1r4keA/FNwdQ13wNNJqO1VLw3hTfj+8y7c8DGSCccVg+K/idca5oEPhzSNMh0bQYgoFrC5dnwc4ZuMjPPTJPJJrgqKOVD5mFex2vxzitvBUPh7/hH3Yx6ctj5/2sDOI9m7bs/HGa8cooaTEm1sFeseBPjNH4M8LQ6K2hNdmKR380XWzO456bD/ADryeihq+4JtbHQab4rutI8bjxNYpslF28/lFuGViSyE+hBIzXdeNvjDpvjbw5NpV14ZeKTIkt7gXgYwyDocbORjII9D+NeS0UWQXZ674K+NkfhHwjY6E2gvdG18z98LvZu3SM/TYcfex17Uo+LPg4Et/wAKx0tmJLFmMTMSTnOTFmvIaKXKh8zL+t30Gp65fX1taJZwXEzSR26Y2xKTkKMADA6dBXoPw8+LkfgTw7LpTaK16XuWn8wXPl4yqjGNp/u/rXl9FNpMSbWppeIdUXXPEepaqsJhF5cvP5Rbds3MTjOBnr6Vm0UUxHsP/C8Y/wDhBv8AhHP+EffP9m/YPP8AtY/55bN23Z+OM/jXj1FFJJIbbe53Hgf4p674Ij+yQeXeaaW3G0nJwpJ5KMOVJ/Ec5xmt678c/DbWrx7/AFXwFOl5I25/s12Qrn1IUqPfOK8poosg5metah8b57bRV0jwlodtolsqlVfd5jqPVRgAH3O7868ollknmeaaRpJZGLO7nLMTySSepplFCSQNthXd+DviDaeHvDt/4e1Xw9b6ppd8++YCVopSeOrc5A2gjGCDzmuEoptXBOx6foXxI8NeCzdXHhjwtP8Ab7hNouL+83+WDg7QqqMrkeoJwMmuD1/X9R8TazPquqT+bczHnAwqgdFUdgKzKKVgbbJrScW17BOylhFIrlQcZwc4zXqXjv4zR+M/C02iroTWhlkR/NN1vxtOemwfzryeihpME2g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vWWi6rqSM9hpl5dKoJZoIGcADucCqs8E1tKYp4nikXqkilSPwNAEdFSQW891MsNvDJNK3RI1LMfwFWL7SdS0wgahp93aE9BcQtHn8xQBTopVVndURSzMcAAZJNSmzuhcLbm2m85vux7DuP4daAIaKtX2m3+mSLHf2VzaOwyFniaMkfQiqtABXV+JvAl54Y8PaLrFxeW80WrRCWJI87kBRW5z7MOlcpXr3xZ/wCScfDj/sGj/wBEw0m9RpaM8hop8UUk8qxRRtJIxwqoMkn2FWr7SNT0xUa/067tFk+4Z4GjDfTI5piKVFFFABRUsltPFGkkkEiRv91mQgN9D3qzcaLqtpardXOmXkNu33ZZIGVD9CRigCjRRVyy0jUtSDGw0+7ugudxghZ8YGTnA9OaAKdFPlhkglaKaN45EOGR1IIPuDSx288sbyRwyOiDLsqkhfqe1AEdFWPsF4LEX32Sf7GX8sXHlnyy2M7d2MZwCcV2/jrwZpnhfwj4UvrR55LrVrcz3DSsMD5I2AUADAG8+p96Vx2OAopQCxAAJJ4AFXp9D1a1tVurjS72G2b7s0lu6ofoSMUxFCiirFpYXmoS+VZWk9zJ/chjLn8hQBXq7Y6PqWpw3M1hp9zdRWqeZO8MTOIl9WIHHQ/kfSmXum3+myeXfWVzav02zxMh/Iitvwz4r8ReHdP1S10ViIL2MJcHyd+0YIyD/CcFv8gUDXmc1RUkUEtw+yGJ5Hxnaikn9KntNL1DULlraysLq5uFODFDCzsD06AZoEVKKluLae0maG5hkhlXqkilWH4Go1UswVQSScADvQAlFXrrRNVsbZbm70y9t7dvuyy27Ip+hIxVGgAoqy2nXyKWeyuFUdSYmAH6UxbS5dGdbeZlQZZghIA96AJ9O0fUtXMw03T7q8MKeZKIImfYvqcDiqVdN4Q8W+I/CzX3/CPswN1GFmAh8zGM7W9iMnH1rmaBhRV2x0jU9T3fYNOu7vbnPkQNJjAyeg9KrTQTW0rRTxPFIv3kdSpH4GgRHRUkNvPcMVghklIGSEUtj8qnstL1DUi4sLC6uigywghZ9o9TgcUAVKKdJG8UjRyIyOpIZWGCD6EURxvK4SNGdz0VRkmgBtFXb3R9T01Va+028tVYZUzwMgI9siqVABRRVyy0nUdT3/YNPurvYMt5ELSbeM84HHFAFOipJYJYZmhlieOVDhkZSCPqK7z4geDNK8K+GfCl3YSXE0+q27zzySsMH5YiAoAGB8596Vx2PP6KkSCaSNpI4pGRPvMqkhfqakNheCwF8bScWZfyxcGM+WXxnbu6Zx2piK9FW7HStR1Niun2F1dsOot4WkI/IGoJ4JraZoZ4nilQ4ZJFKsp9waAI6KK0ToGsi0+1nSb/AOzf89vsz7P++sYoAzqKKkNvMsCztDIImOBIVO0n60AR0VYubG7shEbq1ngEyeZEZYyu9c43LnqMgjI9KfaaXqGoK7WVjc3KoMuYYWcKPfA4oA6LwX4CvPG0GqS2l7bW/wDZ0ayOs2cuGDdMem39RXN2Gn3mqXsdnp9rNdXUmdkMKF2bAycAewJr1T4KGSCy8aMMpImm5GRyCA9ed+F9d1bw5r0OpaLzeRhgF8veGUjBBHcUr6sqysjKngmtbiS3uInhniYpJHIpVkYHBBB5BB7VHV3Vr+81TV7u+1Alry4laSYldvzE88dvpUElpcxSLHJbypI33VZCCfoKZJDRVy90rUdNWNr7T7q1WTlDPCyBu/GRzVOgAoq/Foerz2ZvIdLvZLUdZkt3KD/gQGO1UKAClVSzBVBJJwAO9Pa3mSFZmhkWJuFcqQD9D+BqwbfUdJurWd7e4tZjtnt2kjKlhn5WXI5GR19qADUtJ1HRrkW2p2NzZTsgcR3ERjYqehwe3B/I1TrofGHibXPFOqxXuvDFxHCIo1EXlgICT09yTzWJbWlzezeTa28s8uM7IkLNj6CgbIaKs3unX2mTeTf2dxay/wByeJo2/Iiq1AgooqxZ2N3qE4gsrWe5mPSOGMux/AUAa3g/wtc+MfEMWjWtxFBLIjuHlB2jaM9qz9a0yTRNcvtLmkWSSzneBnToxUkEjPbiu3+DcE9p8W9MhnikhkCzhkkUqR+6fqDXM+OCT4/8R5Of+Jpc/wDo1qV9R20MCirtno2qahG8llpt5cxoMs0MDOFHqSBxVR43icpIjI68FWGCKYjqdL8CXmqeA9S8WRXlultYSmKSBg29iAh44x/GK5SvYPC7sn7NfisqcH+0cfgfs4NeP0kxtBVpdNv3sXvksrlrNPv3AiYxryBy2MDkgfU1Vr6q+GOhW1/8FLLS7yPMN/DOJfXDyPgj0IGMe4zRJ2HFXPlWgDJwOtaGu6Pc+H9dvdJuxie0maJjjAbHRh7EYI9jXY/B3wp/wk3jqCWePdY6di6myMhmB+RfTlucHqFNDelxJa2OIvtM1DTHVL+xubRmyFE8TRk469R2qrXvf7R9tmHw7dBRkNPGx7nOwj+Rrwq1tLm9uFt7S3luJm+7HEhdj9AOaE7q4SVnYhorXv8Awr4h0u1N1qGhala24xmWe1dFGfUkYFZFMQUVq6d4Z17V4TNpui6heQjjzLe2d1/MDFUryxu9OuWtr61ntbhfvRTxlGH1B5oAr0Vd03R9T1mZodM0+6vZVG5ktoWkKj1OBwKNS0fU9HmWHU9Pu7KVhlUuYWjLD1AYDIoApUV9B/BHwPol14ffWtU0jzdSju3jQ3akqqhVIKoeO/UjORxXhV5Z3kmqOhsplmnlbZEIzliT0AxzSTuynGyuUaKtXOm31mIzdWVzAJCQnmxMu4jqBkc028sLzTplhvrSe2lZA4SaMoxU9Dg9jTJK9Famm+G9c1iIy6Zo2oXkSnBe3tnkUH0yBiql9p19pdx9n1CyuLSbGfLuImjbH0IBoArUAEkADJPainRsElRj0DA0Aai+F/ELSCNdC1MyE4Ci0kzn0xio77w9rWloX1DR9QtEGMtcWzxgZ+oFfV/xR1a+0P4c6tqOnXDW93D5Plyr1XMyKf0Jrmvgr401bxjperWuuSrdyWbRhZmRQXRww2sAADjYeepzzUcztc05Fex8x0qI0jqiKWZjgKBkk12PxD8NxaX8TtQ0PR7clHmiFvbx8kNIqsEA+rYH4V7bpPh3RPg74Dn127tYrrWI4gZZjjc8jcCOMn7q5OCR1AyR2DciVG54FF4C8XTReanhnVimAQTaOMj2yOayNQ0rUdIn8jUrC6s5iMhLiFo2I9cECum1L4p+NNS1Frw69dW3zEpDbP5caDPA2jqB/tZPrXsPw08YwfE3R73w74rtLa8u7eMPl0H7+PoWwPuspI5GPvDGKG2tQST0R821pJ4d1uSNJE0bUGR1DKwtXIYEZBBx0Irc+I/gw+CPFkunRu0lnKgntZH+8YySMH3BBHvgHvX0ha301l8FIb+3cxzweHVmjZeqsttkEfiKHKwKN9z5VuvDWvWNuLi70TUreEru8yW1dFx65IxisuvoL4I+PvEHiHXL3RtYvDewx2huI5ZAN6EOq4yOoO/POelcN8cNH07R/iCRp0UcK3NqlxNHGMBZCzA8dshQfxoT1swcdLo4r/hGtewp/sTUsMoZT9kfkEZBHHQilTwx4gkcImhamzMcBVtJCSfyr6sk1aXTPg+NWt38qeHQ1mhYqG2v5IK8Hg84rwRfjf41MTRT3VpOjIUZXtlG4EY/hx+lJSbG4pHBWenXuoM62VncXLIMsIYmcqPU4HFX4vCXiWdWaHw9q0ir94pZSED64WvSP2d3YeNNTTPynTiSPcSJ/ia3fjF478SeEvHljFo2pPBbmwjleAoro7eZIDkEdwAOPSnd3sCirXZ4TdWd1Yy+Vd201vJjOyVChx9DVuLw9rU9tFcw6PqEkEo3RypbOVcZxkEDB5r6f8bWFn4y+EUupXluizDTP7RhbHMLiPzMA+h6H2rwXR/ix4r0DQrbR9MureC1tlZY/wDR1ZuWLEktnuTQm2Diluc5/wAI3rv/AEBdR/8AAV/8KZPoGs21rLdT6RfxW8WPMmktnVEycDJIwMkgV9anW78/CQ6+JQNR/sL7b5mwYEvkb846fe7dK+cNZ+KvizxJoVxompXMFxbXOwNtt1VyVcMMFcd1FCbYOKRxIBYgAEk8ACt+28C+LLuETQeG9VeMruDfZXAI9sjmvefBngvSvhl4Mm8Ta3bRy6vFbm4ld8Ew8cRJ6NyFJHUnrivHte+LPi/WtVku4tXudPg35itrSQosa9gSMFvcn9OlF77C5UtzldS0XVNHkWPU9Nu7J2+6LiFo8/TI5qjX0N8KviA3jiO58KeLEt76UxF4XmQfv1H3lYdCw6gjsD6Zrzf4r+A08EeI4/sW7+y75WktgxyYyCN0eepxkYJ7MOpBoT1swcdLo4GrdnpeoaisjWNjdXSxkBzBCzhSc4zgcZwfyNVK9y/ZwmZb3xDBgbXjgcnvkFx/7MabdlcSV3Y8lXwn4keJpU8P6q0afecWchA+pxWXNBNbTNDPE8UqHDI6lWB9wa9v+IfxH1/wn8WJYrK+d9PhWHzLJwCjAqCw6ZBOeortPjb4f0/U/AF5qk0KC+08I8E/QgF1DKT3BBPHrip5u5XLvY+Z7fRNWvIFnttLvZ4Wztkit3ZTg4OCBjrVl/CXiSOATv4f1VYT0kNlIFP44r6M+A0jP8NUVjkJeSqvsOD/ADJriPCfxM8Sr8Vzot7fvd6bcX8tt5MiKSg3MFKtjIxx3xj8MHM9Q5VoeJsrIxV1KsDggjBFaEHh/Wrm0iu4NIv5babPlzR2zsj4ODhgMHB4r2n9ofQLGK30zXoY447ySU20xUYMo25Un1xgjPXkenHZ/BCR5Phbp6sciOWZV46DzGP8yaObS4KGtj5m/wCEb13/AKAuo/8AgK/+FZ9xbz2lw9vcwyQzRnDxyKVZT6EHkV6TdfGzxva6jcxDULd0SZgoe1ToD04A/wAa5K2g1P4geN1jUR/2hqlyWcquEXPLNj0ABP0FUr9SWl0MKGGW4lWKGN5JGOFRFJJPsBXQR+APF8sZdfDOrbQM82jg/kRzX0Jew+HPgr4Ia7s7OOa+bESPJxLdSn1bqFHJwOAB6mvC9T+K3jXU7xrhtduLYbiyxWp8pEHpgdQPck0k29huKW5zGo6TqOkTiDUrC6s5iMhLiFoyR6gEVTr0+6+L95rfw+1PQdft1u9RlCi1vPKTGNw3bh0DBd2GUd+3U+YU1fqJ26FrT9Mv9WuTbabY3N5OFLeVbRNI2B1OFBOORUE0MttPJBPE8U0TFJI3UqyMDggg9CD2r6C/Z98PJZ6TeeIbkKst9J9ltd3BKJy2PXJH/kOuG+OPhz+xfHr30Ue221RPtCkDjzBxIPrnDH/fpc2thuOlzzWKKSaVIokaSR2CoijJYnoAO5rUTwv4glcJHoWpu7cBVtJCT+lQaJL5Gv6dMBkx3UTY9cMDX1H8Ytc1Pw94FN7pN29rcm6jj8xAM7SGyOfpQ3Z2BK6ufMV34Y1+wUteaHqduANxM1pImB68isqvQ9A+NPjDR7uFrq/Op2itmS3uVXLjvhwNwPpyR7GvZvEvg/w/8UvB8etabBFHqNxB5trdqArF8f6uQjqMjac5xzj3HK24KN9j5ctbO5vrhbezt5ridgSscKF2IAJOAOeACfoKmu9I1KwiEt5p93bRltoeaFkBPpkjrwa6j4U+ZD8VNDHzI4ndSOhHyMCP5ivUv2jZWGhaHEMbWuZGP1CgD+Zob1sCjpc+ea1NM8Na5rUZk0zR7+8jU4LwW7OoPuQMV6X8F/htB4imfxBrdt5umQNstoH+7PIOpI7qvp0J47EGx8UPitqdtrk/h3wxcf2dYWBMEktuArSOOCAcfIqnKjHoTnpgvrZBy6XZ5lqHg/xLpUDz3+g6lbwp96WS2cIPq2MVi16b4G+MWv6JrNvFrWoTajpUrhJxcsXeIE/fVuuR6HII9DgjtvjN8NtPl0abxVolukNxDh7uKEAJNGesgA43DOSe4yetF7OzDluro+fKKKKokKKKKACiiigAooooAKKKKACiiigAooooAKKKKACiiigAooooAKKKKACiiigAr0H4PeD7Xxd4xI1BN9jYxfaJIyOJWyAqH2OST6hcd68+r174AaxaWniTUtHu3VP7Tt1EW7jeyE/KD6lWY9e3rilLYqO5x/if4ha3rmqytaX9xYaZG22zsrWQxRxRgnaNq4BOO/8AIYFVNb8Zax4o0jTNM1OT7VLZO/l3L8yyBtuFZjycYPPfPPSsvW9HvNA1m70u/iaO4tpCjAjGcdGHqCOQe4NMgt7u2gh1UW7i2WcIkpXCs4+baD3OOvpketFkK7PW/HzN8LPDmkeGfD0xttRu4jPqOowjZNLgjADjkLu3cDoFHqc838OPGWor4qstG1eeXVNI1OZbSezvHMyZdgFYBiQCGIJ9s+1dB8dVi1qPw74s05vP028tTCJVH3SCWAb0PzMMdcq3pXB/DzSZta+IGiWsMRkVbuOaUc4EaMGYk9uAR9SKlbFP4tDW8U+G4fBHxZt7GBmNkl1BcwZOWEZYHH4EEe+M967P4y+Lr3w741a30KT7HeTWkZu7xMGVlydsak/dUY3HGMk89BWB8T9Yg8SfGO3is5lkitZILFZB90sHy35M5H4VX+OkbJ8TrlmGA9tCy+424/mDQtbXB6J2Ou8O+Ibn4k/CjxXZeIhHdXWk2/2iC52BWzsdkJwOoMZBI6g4PfPhFev/AAfUjwL8RG7HTgP/ACFP/jXkFNbsT2QV698Wf+ScfDj/ALBo/wDRMNeQ16/8WAf+Fb/Dk4OBpwGf+2MND3QLZnn2j+LdR8P6VPa6T5dpdTybpL+NR54TA/dq/VVzycdePx9U+Dmr6x4xk1nw/wCI5LnVtGmtC7SXZaTY+5VChzyCQSRzwVyMc1k6RpUPhb4KDxha6baXmr3lztW5uIVlFnHvKAhWyudy9cdXGc4rY+BuueItf8ZahNqWoX13ZQWDLiRyYYnaRNoC/dUkK2MDoDSezHHdHh0yCKeSMMGCsVDDvg9aZUk//HxL/vn+dR1ZB7/4o1/+xvgz4O1KOONtUWCOGyd13LCfLwZAp4LBVwCehbNcN4F+JPiGDxbZwatqt1qOm30y291b3khlQo52kgNnGM5wOuMV0njvS5bv4E+EL6JS32ONDIB1CMuN2PQNtH/AhXmngrRp9f8AGek6fBGz77lGkIH3Y1ILMfoAahJWLbdzZ+LPhe38KePLm1s0EdncxrdQxgYEYYkFR7BlbHtiquofEfxLd3gOnX82kWaHFvY6c5hiiXsMLjd7k9TXZfEp7Xxr8btP0SO4UQRGHT5ZFPQ7yzgf7Q3FfqMVU+Jeu3/g/wAWT+HvDcMWh2FtFEEeyjEcswKAlml++eSR17c8010B9TS+KMMmtfC7wv4s1O0MGtySC1uGaLY0gKudxHHXy9w4/j4o+EZsl+G3jd9RjaWzSMPLGr7TIoRjtB7Zxj8ak8djUv8Ahnzwy2rNctfPqIkka5YtI24TkFieeQR1rO+HP/JIfH//AFxX/wBAal0H9o53Vfix4n1OG2hWW1s4rO4WezW1gCfZ9qMgVf8AZ2uRznoK9A+JHjjxFovhPwPNYavLb3l7p3nXjKFJkbZEQTkepfpXg9erfFyNm8KeALlcGJtJVAwORkJHkfrTaV0JN2ZofDnSf7B+HGr+OobAX+ts5h05fK8wxHIQuAO+WJPHRPc1zWieIPiFp3iSHU7hdeulaUfaIZ0laOZM4ZSpGMYJxxx2xXY+Ery88Q/ALUdF0S4mTWNKkLiK3crI8Zk8zjHJyC4AHUrivIT4j14Eg61qQI7fan/xoWtwelj0b4g/D+zT4wabo2mL9ltNZ8uUrGg2wZZlfaPQBd2PfHSo/if4lm8NayfB/haRtJ0zT40Wb7G3lvcSMgJLuvLcEA575znjGD4P8QX+g/EfQdT8Rz3ZSL5d147MY4ZVZdwzyF+ct+vervxr0a4074iXd8Yz9j1FUnt5Ryr/ACBWGemdwPHoR60dbMOl0c/H4710+F7/AMPXd217Y3QXaLk+Y0DBg2UJ5GQCMdOc9a7z4NyPH4K+IbKcFNPVl9j5c/8AhXktvZ3N0kzwQSSJAnmSsq5Ea9Mk9hkgfjXq/wAHv+RI+Iv/AGDV/wDRc9EthR3Mr4FuyfE61VTgPbzK3uNuf5gVH468a6pYeLNV0vw/eXGlWVteSh/ssrJJcTbz5kkjjliWzjsAAAKd8Df+SoWf/XCb/wBANc54/wBLl0nx5rVvJGURruSaHnIaN2LIQe/BH45o+0H2T0nT5v8AhaHwg1d9Y2y65oCtJDfFB5joqlwpPfIDKfoCcmvLNA8TXfhpbuTTooFvZ1VI7xkDSW453GPP3SemfTP1Hpvw8I8MfBvxZr16/kpqKNbWgI5kcIyqQO43OR/wE+lZ3w+0C0tfhr4j8ZtptrqeoWjGK1huY/MSHaFLuVPBwHzyONnvS2uPexb+EHizxLrPjNdI1O7u9W0q9ikW6S8LTogCMQctnaCcLjod3TpXm3ivT4NK8X6zp9qpW3tr2aKJSc4VXIAz9K9E+FHiTxR4h+Jmmpdahez2MKzSTQRnZBGPKcAmNcIBuIxx1NcL49GfiH4iA6/2lP8A+jDTW4n8Js6f48+IfiPVbXS7DW7x7m4kCRRwBYx/46AAoGSewA9q7b4n+M7nw54ch8D2urT3+pPF/wATW+kcljuGTGPTOenZcDkk1X0q2h+Dvgg65fRq3i3V4ylnbuP+PWP1I/In32rxya8auLia7uZbi4leWaVy8kjnLMxOSSe5osmxttI9b+Ak8kV/4kRG2/8AEu37hwQVPGD+Jrk/hd4Sh8ZeNoLC6ybKCM3NyoOCyKQNv4syg45wTXUfAgH+0fEjYOBpjAn8azvgbrlro3xCWK7cImoW7WiMxwBIWVl/Mrt+rCk+oLoU/H3jnVLrxLd6fpV3NpukafK1ta2lm5hjARiNxVcck5Ptmuq8FI/xW8HaxoWtyfadY05Fl06/l5nAO75Gc8ldwwc9m9hjzbxto0+g+M9WsJ4mj2XLtHkH5o2YlSM9iCK9I+CLReHdH8S+LtRzHY28KwozcCRslioPc52D6tTe2gLfUh/Z3kK+MdUjOAp08sSe2JE/xrlV+KXiLTdQT+wboadpdsxW109I1MSR54DAj52PUseSSTkV0vwBhN34u1lGyFl0x0ZgOm6RP/r15HRbVivZI9h+NAtNY0Dwn4sjt44bzUrb/SSmfmOxGA99pLDPpj0FX7TTLzwJ8HbPUtCsZJfEeu7S13BCZJIIHBYbSAdo2hfxbPYYy/iSjR/CLwArqQTAWwfQopH6GtnxJe6jr/wM8P6r4evLpTpSpBfR2srKV2IEJYDrghT7B89KnoiurML4dal4uTxdb2GuWur3+j6k5gvIL+OSSI7/AOMhwQDuwSfTNcX4/wDD8XhfxzqukW+fs8MoaHPOEdQ6jPfAbH4VQTxFr8jqiazqbMxwFF1IST+dVtVbUTqc66s9w99GfLl+0uWkUqNu0k88AAY7YxVpakt6FOvcvifYeJvDtvov/CIPfQeGrayTa+msyjzMnLybOTkFTuPBye+a8NrvtA+JnjLwK66W0hkt7fA+w30edgPOAeGUYORzj2oaBMxNR8c6/qXiW28QSXhj1O2hSGKZF+6FXbnByMnLE9sscYr1L4leOvEuj6H4Ol0/VZbeW90xZ7l0VcyOVTk5HuenrXP/ABrXTLq48Oa3a2yWt/qtgLq7gUYIDBShb1PLjP8As1L8ZlDaH4GmjA8h9LARh0Pyxnj8CKnR2Hqrl34SNZJ8NfG8moxtLZpGHliVtpkARjtB7Zxj8a4XxN8Rtc8VaQmk362cdhFOk0EFvBsEO1WUKv8As4bvnoOa634c/wDJIfH/AP1xX/0Bq800PTTrOv6dpYkEZvLmO33n+HewXP601uweyRtXPxB8Rultb6bfzaTZ28axxWunOYU4HLNtxuYnkk9Sa9B8fxz+IPgr4f8AE2sWvl65HMIXmePY8kZLgZHvtRvzxweaPxN1W68C+Ik8P+GLOHRLOK2R1uLaICe43ZyxlPz4BBXr2Oc9rvimTUZP2ctEn1GW7lu7m/8AMmkumZ3ZS0xUktzgqEI9iPWl2Yd0Uvh7pFn4d+Hes/EK7tY7q8tyYtPjmQMkb7lUSYPfewHsFPrxwqePfFiar/aQ8Q6j9q3biTcMVPOdu37u3P8ADjHtXo/hGYeJfgD4g8N2WH1Kzbz/ACF++8YkWXIHfO1hgdwPUV4tgk4HWmutxPRKx618SNGsNb8DaJ8QbC2jtLi9Iiv4Yk2o8nzZcD/eVh75B7HO7DrNvon7PXhrVJrVbm6t712skk5jE4knCs47hRuYD+8FrP8AHLr4b+BvhrwxeMF1WdxctbkYaNCXc7h2wXVee+fQ1T8QDH7M/hXP/QUf/wBCuaXQrqYNjfat8W/H2iWGt3CsxBiaSJAh8pd0jcdN2MjOPTrW18TfHOoaV4ik8M+GLmTSNJ0rEKpYsYS74BYkjB4JI98E85rm/hRqtvo/xL0a5unWOBneFnboC6Mq89vmI5p3xZ0qfSfiVrCzIwS5l+1RMejq/OR9DkfhT6k30ueh/DDxA/iLw34tn1L97q8GnGJrsn554dj7Q/8AeZSCNx5IYA5wK4b4Ktt+K2kDONyzj6/uXP8ASuu+DWjzW/gnxbq8ylI7qzeK3zxvCI+9gO4yyjPqCK5D4LLu+K+jHP3ROf8AyC4/rS7j7GD46Yt8QPEZP/QTuR+UjCvXvjR4tm0TVNJn0X/RtSurIlrwqDJHCW4VM52kktkjngAHrXkHjkEeP/EeRj/iaXP/AKNau6+PltJbeJdER8HZpSRkg8Eq75/nT6oOjOi+GXie/wDiPpOt+EfEsiXwNpvgmkUB1528kdSCUIPXg9a8S0fURpOqwX/2S3uzASwhuU3xscEDcO4Bwce1epfs7Ix8Z6nJ/CunlT9TIn+BrC+DXhXT/FPjRo9UjSe0s7drhoGJxI2QoBx2BbP4AHg0bXDV2KmifEbxu/im1uotV1G/laYE2QdmjlBPKiMcAEccDjtWt8dtGs9J8fpLZQpCL20W4lVBgGTcyk499oJ98nvWPeeMvFWo682mWDTaWslx5KaZpafZwvzY2YjwWPbnNdL+0OT/AMJ9YDnH9lx/+jZaOodDdfXU0H4CeFdXa3S4vbe6YWSyDMaTbpgsjL3KqGx/tEHtXlWu+MtX8Wa3YajqzxSXNqiRKyRhAwDlhkDjOW7Y6Cuz8URuf2e/B0oHyLeSqTnuWmx/I15dbKWuolUEkuAAO/NEUKTPVv2hz/xX1gO39lx/+jZa4m28caxpugWuk6PN/ZaR7jPcWZ8ua5YsSC7jnCghQM9vy7X9of8A5H+w/wCwXH/6Nlqz4ptx8OPAPhhtDs7Rb/U4jLd6q0CyShtqMFRmB2j5jjGPu565pLZDe7Lvh251Dxx8GfE0fiRZrptLie5sb64UlyVRn2hzycFcE5Jw+OmK8Pr3T4fX+vat8MfH2oazd313FJp8iW811Kzg7YpdwXJ6DIzivC6a6ilsiW2t5Lu6ht4hmSV1jQepJwK9n+JGpv8ADPS9K8HeF5GsZHtxc3t9CNk05yVBLDkZKsTzx8oGAOfH9IvTputWF+OttcRzdM/dYHp+FepfH60M/iDSNetsS6ffWCrFOpyrkMzcemVdSPXn3oe6BbMl+D3iq81vx1ZWWvXM1/NDHNJY3M7l5YnKEOu48lSuTg5wVBGOc53h/wAMWvjL466zbXIEthFf3d3MoPEiLKcDPoWZc+2aX4DaLPeePF1TBW2sYny56NI6lQg98Fm+i1pfDvU7TQPjzrlncShUu7m6sonfu/nZUfU7MfUik93Ya2VzL8da3401DxTcw6Vb6xY6TYymCxgsYpYo1RCVVgFAGT1z2BwOK1vE+mz+J/gtD4l1iykg8QaTKIJp5YiklzHuVBuyMnh1OT3VvU1xnjefxR4c8YalYXeq6omJ3eJjdSYkjYkqwOecj9cjtWFJqXiK80m4llv9Sm0/csUxed2jLH5lU5OCflzj/Zz2p2C+56P4a/5Nq8V/9hIfzt68hr2DwtGZP2bPFarjI1Ddz6D7Of6V4/TXUUugV9Maf4qbwj4l8D+GbhvLsrrRYopQc4WZsBW+u5Sv/A/avnTR7BtU1uw09PvXVzHAPqzBf616P8fbnf8AEaFEIU29hEg2nkHc7fgfm/lSau7BF2Vzpf2gfCORa+K7SPpi2vdo/wC+HP6qT/uiotOuR8L/AAv4W0vd5Wsa3qEF5qHQNHbh1+Qk8jjA5/6aV6R4J8R2Hjf4dwXupiGXy08vUFmAKiSPBLMDxg4D+2favmrxt4sl8UeN7vWwz+SJQtqp6pEh+X6E9T7k1MbvRlSstUe4ftCWwl8B2c4X5odQTn0Uo4P64rxnw58RNV8KaA2naFb2lreTTl5dQ8lXmdcLtjG4EYBDHnPXjHf6E+MlqLz4V6uQNzReVKpz0xIuT+WaxvAPh2w8N/Cf+39LsYLnW5NOlu1naPe5k2Eqg7gDAXA60J6DafManws13xF4o8M3R8V2Dg79kc01uI1uY2Xn5cAHHPOMHPsa8S0LwZY6r8a7jw4VI0y3v7jcgOcxRsxCZznnAXPXnNeqfA2+1/WbPXNY1u7ubkXE0ccLzscfKGLBR0A+cdOK4bw3rEGjftGak91KsUNzqF1bM7dAWZtv5sFH40LRuwPVI7L4u3Pi2xn0XTfBthqcVrbp5znTLZymQcIh2LjAwTt6cjI6Va+J+jf8JF8HoNZ1GzMWs2lrBdEmPa8bMF8xCCMgfM2R6qPSs/46/wDCT6b/AGfrOi6lqltYrG0N0LO4kRUbOVZgpxzkjPsB3FeLy694y1LSLqWbWNcudNXEdw0l1K8XzcBWycc+hoSukKTs2j3W08L6rL8EdHtfBF6LG+mjiu55I5DE9wzIS67xyDuIGfRQMgV5Z418S+LF8K2vhHxZY3KXlvdfaFvLg5aWMKQFzjD4LH5gTngdqv8Ah3xt4v8Ahdp2mRXlml3omoQi7topSRhW5Ox8fKehIII5Bxzk998U9V0rxT8FYNeMLxPNJE9msygOrlsMv02hzx1wDRsw3RvfBrXNW8Q+CJL7WLx7u4N5IiSOACECrgcAd8/nXhfh7xVrfiT4l+GJ9Xv5LqSLUIkjLADarOMjgV7L8AmVvhwwBBK30oPscKf6ivA/AqNH8RvD8bqVddTgVgexEgoW7BvRH0x8QNd0Lwk2m+JNXglubi2MtvZQxhSd8gUluemAmM9gx9a8c05LT4x/GFLp7WS3sFgWa5hZwSUjAXbkY4LFR64Jrpf2j0Y2fh2T+FZJ1P1Ij/wNcb8CtZtdJ+IYiunCC/tmtY2Y4HmFlZR+O0ge5FCXu3HJ+9Y6z44eKtR8O6hpHh7QbmTS7aK3FyVsj5Wcsyqvy4wo2E46c+wrq9FtE+LPwftzrQik1J0lRboxgGOZWIVxgcZwucYzyK89/aJs508YaXemMi3lsBEr44LLI5Yfk6/nXo3w8uIvBvwStNT1INCkcMt24fgnc7FAP94FMfWh/CgXxO58skEEgjBHUUlK7M7s7HLMck+poRS7qo6k4rQyPsvx9o0HiHwZeaRcX62Ed3JBELho94VjMm0bcjOWwvXvXFy2lr8CvAstzY2c+r3V1OFnuWxGitg7NwGSEHOBzyTyMit/4x7x8KdaKEhl8hgQcEYnjNQ+Cdcsfih8OHtdUAlnMf2TUI+Ad2OHHpnhgexB9KxWxu9zxH4dX83ib416ZqOryCSe4uJJ3Y8DesbsgGegBCgD2Fen/tEXDJ4M023H3ZNQDE/7sb8fr+leM3ljqPwy+IkQnQvLp1yk0bdBPFnII9mGQfTkdq+gfHOmW/xR+GIuNCmE8gK3loAQCzqCDG3o2GYY7Niqe6ZEdmj5Sr0z4ESSp8TIVjzte1mWTH93APP4ha85uLW4s7qS1uYJYbiNijxSIVZWHYg8g19BfBDwVceHLK98Ua5H9jeeHy4FnITZDwzO2emSFxnHCnsaqT0JitSh+0iibfDb4HmE3Iz3I/df5/GvRdPFm3wUtV1FplsT4dQXDQ43iP7MNxXPGcZxnvXz18VPGy+NfFjTWpP9nWamC16jeM5L4PTcf0A7176VK/AMqRyPDGCP+3WoaskWndswPhpB4STSdSX4fXYbWWUGR9XjZnC9gQu35c9174znivDfHtj4isfGF6vidzJqUhEjTA5SRT90ocD5cDAHGMYwMYru/wBn3Sb+TxddaqsUi2MNo8TykEKzsy4UHueCfbA9qT9oXULS58YWFpCyNcWtpicqclSzEhT7gc/8CqlpKwnrG568i6a3watF1h5U046LCLhovvhPKXOPevG3tfgt5Unk3+rebsYx+asmwtg4BwmeuK9d1SyuJvga1pBGZZ/7CRQiDJYiIdPXpXzDF4T8RzlhDoGqybRlttnIcD1PHFKI5M9G/Z3/AOR31L/sGt/6Mjr0nxr8MLDx342gvbvWWgFpZxJNZxRAuyGSUht5Py5O4fdP3TXm37O//I76l/2DW/8ARkddX4+8YP4L+N2kXzs32GbS44LxB3jM0vzY9VOG/AjvQ782gK3LqYvxh+IN1Zpc+BbDTGsLWJUjklduZIgAVCAdFIA5ySemBzXiFfT/AMZPBC+LPDaa3pirLqFjHvUx/N58B5KjHXH3h+I718wVULWJne59a/8ANAf+5X/9ta+avAsUc/j7w9HKoaNtRgBUjIPzjgivph0x8CGjXJx4Z2j/AMBa+TrG8m07ULa9tm2T28qzRt6MpBB/MUo9Rz6H098eJ5IfhpKiZ2zXcSP9Mlv5qK+Wq+s9UNh8WvhZcDTJU824iDom7mG4TDeW3pz8pPocjqK+VdQ0680q+lstQtZba6iOHilUqwohtYU97nYfB5pl+KuieSoZi0oIP93yn3fpk/hXqv7RUcJ8JaVKxHnrfbUG3+Extu5+oX/IrI+BfgW6tLuTxZq1u1vEsJWyEo2lt33pMdht4Geu4muT+M3jmHxZ4jjsdPdZNN0wukcqnImkONzA91+UAfie9G8h7R1PNK9u/Zx/5C2vf9cIv/QmrxGvcP2cI3Oo+IJAPkWKFSfQkvj+Rpy2JhuaPjPw34Rf4pXOt+JvFVpbxI0LvpqoTK22NcBiOQDjPA6HqM1ifFn4t2HiTSW8P6B5klpJIGubmRNokCkFVQHnGRkkgdBXP/HFQvxRviAAWhhJ9zsA/pXnNCWzHKW6PqH4Cf8AJN/+32X+S1F4b+F2maP4gu/Ga6hJrMoknuLW2giCAOS2V5Y7mByozjB69Km+AgI+GwyOt7Lj8lrB+E3jMweNNd8J3sn7ua9uJ7IsfuuHJdB9R8w9w3rUO93YtWsrnmHxG+IV7481SJpbYWdlablgts5YE43Mx7scD6AfUn3X4G/8kvsv+u83/oZrzH44+BP7E1r/AISKwixYag589VHEU/U/g3J+u72r0/4HAj4XWRIIzPMR7/Oacrcugo35tTza7tfgu1/P599rKymVvM+VsBs8/wANS/Bq10iT4way+l4k0+3tp2sWbdkIZEVW+bnO1iOfWvOL7wv4guNZu1h0LU5WadyoS0kYnknjAq94G8R3Pw+8cRXl5bTxrHut723ZSjhG6gg9wQGwe69qq2hN9T0H9o64mOqaDbEEQJBLIpzwWLKD+ij868Qr6h+K/hQ/ELwdYaroDi8uLXM1sI2GJ4nA3AZ/i+VSPoR1NfMU8E1tM8M8TxSodrJIpVlPoQelEHoE1qdGPh54sbRxqw0Wc2Bt/tIn3Lt8rbu3demOawLCxn1PUbawtU33FzKsMS+rMcD9TX1Hp2V/Z5Y8gjw9MR/35avKfgfocMuvX3ie/AWw0WBpd7DjzCp5/wCAqGPsdtClowcdUavxE8S/8IRrvhPw9pEmYfDqRzzqpx5shGCGHqU3E/8AXU13Pxk0SLxT8Nhq1kPNeyC3sLqM7oSPn/DaQ3/Aa8nuPjr41kuZXhubaKJnJSP7Mp2LngZI5xXsnwr8YS+PfCFyNX8qa8hlaC5UIAJI2GVJXpgglf8AgJqWmtSk07o+W9L/AOQtZf8AXdP/AEIV9LfHv/km/wD2+xfyavB9Y8Nz+G/iO2hYLGK+RYSf40ZgUP4gj8a94+Pf/JN/+32L+TU3uhR2Z8vV9UfAuaaT4Y2qS/ciuJki/wB3dn/0ItXzf4e8Laz4o1COy0mxlndzy+3EaDuWboB/nrX0jrOuaZ8Ifhva6XDcRy6jFbmO1hJ+aSViS0hXqE3Fm/SieugoaankHhUwn9oJTb/6n+17ny/93MmP0ruf2jv+QToP/XeX/wBBWvL/AIVMX+KWhMxJY3DEk9/kavUf2jVY6NoTbTtFxKCccAlR/gaH8SGvhZ3vwshig+GOgJCQUNvvOP7zMS36k18gzStPPJM5y8jFmPuTmvo34D+Mra+8PDwxcyhL6yLNArH/AFsRJY49SpJ49Me+PIviT4JvPB/ie6X7PJ/Zc8pe0uMfKynnbn+8ucY9s9DRHRsJapM4yvsNT9o+EAN1z5mg/vd3Gc2/Oa+aPAPgi/8AGviCC2igk/s+N1a8uBwsceeQD/eIyAP6A17X8aPG9t4e8NN4a090+330XlOiEfuIMYOR2LDgD0yewyS1aQQ0TZ80UUUVZmFFFFABRRRQAUUUUAFFFFABRRRQAUUUUAFFFFABRRRQAUUUUAFFFFABRRRQAU+GaW3mjmhkeKWNg6OjFWVhyCCOhFMooA7R/ifr93bRxapDpWrNEmyOXUdPjmkQf7xHP45rB1vxLq3iJ4f7SuzJFANsMCIscUQ/2EUBV6DoOayaKVkO7N/RfGetaFZS2FtPHNp0pzJY3cKzwMc5zscEA5A5GOlW/wDhYOs29pNbaVFYaOk42yvptqsMjjOcGTlsfQ1ytFFkF2T2d3LY31veQkebBIsqbhkblORkfUVo+JfE2p+LNVGpatJHJc+WItyIEG0ZxwPrWPRTEbuh+LtX8O6Zqmn6dNGlvqcflXIaMMWXDLwT04Y1hUUUAFb+t+MdZ8Q6Rpul6jPG9rpyBLZVjClQFC8kdeFHWsCigDqvDfxC1/wxps2mWklvPp0xJe0u4RLHk9SAfp06e1JH8RPEttqVte2V7FZG2DCGC0t44oFB6/u1XaSfUgnpzwK5ailZDuy7quqXGs6jLf3YgE8py/kQJEpPrtUAZ9T1NUqKKYj2bxnql5o/wv8Ah9e2E3lTrA65KhgVMYBVlIIYEEgggg1w8XxI1y0tJYdMi0zSpJkKS3Gn2McErg/7Sjjp/Dir3i7xxpviHwL4c0K1sJ4bnSo0R5XI2viMK2MHuwzzXB1KXcpvsSRXE0NylzFK6To4kWRWIZWByCD65712t98WPEupRQfbE0ue6gGI7yXT4nmX6EggfgBXDUU7Cu0dKfHviSTQp9Gub8XljM7SMl5Ck7B2yWYM4JByScg5BORg1V0nxZqui6JqekWcka2epLtuVaMMWGCOD261iUUWC7CuptfH+rw+G4vD9zDYahp0DboI722EhhPP3Twe5/PHTiuWopiuaeleINU0LVv7T0m7eyutxOYeFwTnaV6FfYjFdBP8TtbuJRcvZaGdQ3b/ALcdLhM5b13FSM/hXGUUrId2WdQ1G91a+kvdQuprq6lOXllcsx/E10emfEfxDp+lJpU0ttqWnR42WupW63CJgYAG7kAdhnArk6KdgudDqvjXWdVsH07fbWWnO+9rPT7ZLeJj/tBAN3b7xNM8P+MdZ8M2Oo2emTRxw6igS4DRBiwAYcE9OGNYNFFguz0f4G/8lQs/+uE3/oBrL1HxfqGm69qNm9tp1/aQ305ih1CyjnEeZCSFZhuAzzgHHJ45NQfDrxTZ+DfFkesXttNcRxwuipCQDuYYzz2xmsPX7+LVfEWp6jBEYobu7lnjjOMoruWA444BqbajvoXPEPi/WvE/kJqd3ut7dQsFtEgjhiA/uooAHpnrip/CvjjXPBzXA0q4TyLgYmt5ow8b+5B7/Sucop2FdnUz/EHxA9xDLaT2+mrDMJ0i0+2jgQuOhYKPn/4FnqfU1XuvGerXviW38QXIspNQgber/Y41DMOjMAo3MOuTnoPSueoosguzs774peJ9Su1uryTTp5lXajy6ZbuyrzwCyE45PfvUcnxK8QS6bc2DLpohuYmilMenwxsVYEHlVGDg9a5CiiyC7N/wx4y1jwhJdPpMsSG6QJMJYlkDKM8YP1NYIJUggkEcgikopiOrb4g6xdW0MOrQadrHkKFil1G0WWVVBzjzOGIznqT1qjrnjDWvEFpDZXdykdhBzDZWsSwwIeeQigDPJ5PPJrCopWQ7s3vC3jDWPB15PdaNNHFLPH5bl4w+Vznv7isE8miimI3tZ8Yaxr+jaZpN/NG9ppkYjtlWMKVUKFGSOvCio/DvizXPCl09xo1/JbGQYkTAZJB/tKcg/XHFYtFFh3Owk+JOtbvNs7TR9PuiCGurLTYo5jkYJ34yD7jFclNNLcTyTzyPLLIxZ5HYszMeSST1NMoosFwBwc12t58T9b1IxS6nZaLf3cQwl3dadG8oH1xj17VxVFFguXdV1a/1zUZdQ1O6kubqU/NI5/IAdAB2A4FbsHxA1dPDcGgXcGn6hYW//Hut5bB2h/3W4Pfvn06cVytFFgubuneLtW0rSNV0u0eGOz1Ti5j8oc9R8v8Ad69qxEdo3V0Yq6kFWU4IPqKbRQI7i5+K/ia+tbeK+GmXk9v/AKq6ubCKWVPoWBGffFZ0XxC8TJpl3p02oLd2t1IZZY7yCO4y5xyN6nHQfTHFcxRSsh3Ze0jWdS0HUEv9KvZrS6TgSRNjI9COhHHQ8V0K/EXU1vPty6XoQ1Ddv+1jTI/M3Zzu6Y3Z/ixn3rkKKLBdl3VdX1DXL+S+1S8mu7p/vSStk49B6D2HArQuvF2r3nhK08MzTRnS7SXzYkEYDBssfvdT99qwqKYXCuwHxK16bToLLU49P1eO34gfU7NJ3j+jHk9B1znoeK4+iiwXOqt/iJ4ktp7+WO7jze2wtZE8hAiRDOERQAEA3HoB1rJ8P6/f+GNZi1XTHRLuIMEZ0DAbgQeD7E1l0UWC7LWpahcatql1qN2ytcXUrTSkDALMcnjtya1PFPjDWPGN3BdazLHLNBGY0KRhPlznoPesGigVze8LeMNY8HXk91o00cUs8fluXjD5XOe/uKp6Fr+p+GtVj1LSbpra6QFdwAIZT1BB4I9jWbRRYdzr9W+JOv6s077bCzmuF2T3FlZpFNKD1zJjfz0OCMiqGt+NNc8R2FvaatcQ3S26hI5WtoxKFHQeYF3Y/HnvmufopWQXZvX3jDWNR8K2Xhu5mjbTbKQSQoIwGDAMOW6n77ViQyvBPHNGcPGwZT7g5plFMRt+KPFmreMNRiv9YljluIohCrJGE+UEkDj3Y1raf8TfENj4fTQ5fsOoafGAIor+1WcRgZxjPXGeM5x0HHFcdRSsh3Z1dr8SPFVleXFxDqQAuIRBJbmCMweWM4URFdqgZPQDqfU55m4ne6uZZ3WNXkYsRHGqKCfRVAAHsBioqKdguFdRpPj/AFzSdHOjlrW/0vO5bPULdZ41P+yG5HPPB681y9FAXOqh+IfiC11Wzv7SS1tfsW829tb2yRwRl1KsdgGCSD1OT71z9/f3GpapdajcuDc3MzzyMox87MWJAHTk1VoosFzso/if4iexis9SGn6xDCuIhqlmlwy++5hkn6k1j614q1jXoIba9uVWzhOYrS3iWGGM88hEAGeTzjNYtFKyC7N6x8Y6xp/hS88NW80S6ZeOZJkMQLFjt/i6/wAC1g0UUxFvTNRudI1S21GzZVubaQSxMyhgGHIODwas+IPEGo+J9VfU9VmWa7dVRnVAmQowOBxWXRQBs6V4p1fRNI1PS7C6MVpqaCO5TaCWAyOD2yCQcdQaxqKKAO2vfiz4v1DSZ9Lub+F7GeA27xfZox8pGODjOffNHhX4q+KPCOmjTrCeCayUkxw3Me8Rk8naQQRyc4zjP1NcTRSsh3Z3Vv8AF/xnB4gbWG1MTSMnltbyIPIK5zjYMY+owfeuf8T+KL/xZqx1LUY7VJyMf6PAIwfrjlj7kk1i0UWQXZ6Fonxp8Z6LapbfbIb6KMYX7bGXbHuwIY/iaxvFHxC8ReLrWKz1K5jWyiYOltbxCNAwGM8cnr3NctRRZBdnd6X8XPE+m6RDpUo0/ULKCNY4or21DhFUYXpjOOMZz0rE8UeNdd8YTRvq935kcOfJgjQJHHn0UfzOTXP0UWQXZ1Pg/wCIOveCHm/smaJoJyGkt503xsR36gg444I/QU7VPiHrmq6/Za062MF1ZStND9ntVRd7EEs3dicD7xP865SiiyC7Ok8TePPEPi+2t4NbvEuVt3LxkQohUkYP3QM9K5xWZGDKSrA5BBwQaSimI7uD4t+JfsEdlqaadrUEfMY1S0WYqexzwSfc5NZHifx54h8XJFFqt9utouY7aFBHEp9do6n3OcVzdFKyHdhSqxVgw6g5FJRTEdnrfxU8XeIdJutL1LUIpbO5ADxi3jXowYYIGeoHesnwx4w1vwfc3Fxot35D3EflyBkDqQDkHB4yOx9z61hUUrId2b/ibxnrXi9rZ9bniuJbcMI5VgSNsHHBKgZHHfpk+tReHvFuveFZ2l0XUprTfy6Lhkf/AHkOVP1IrFop2C7PT4/jx4uVcyQaTLMBhZ3tTvX1xhgOfpXL+JfiF4n8WJ5Wq6pI9tnItogI4/xVfvY981zFFKyC7Cu9sPjH4002zt7O31CEW9vCsMUZtozhVAA5xknA9a4Kina4JtHfXnxn8dXkLxf2usKuu0mG3jVvwbGQfcGuFnnmuriS4uJXmmkYu8kjFmZj1JJ5JqOikkkDbZ3kHxk8b2trBbW+qxxwwxrGii1iOFUYHJUntU3/AAuvxw8LxS6jBKjgq261jHB4xwBXntFFkHMzc8M+LtZ8IXNxc6LcrBNPGI3dolf5cg8BgR2pviXxXq/i6+hvdZuFnuIYhCrrGqfLknooA6saxaKdgudvpfxa8ZaPpVpptlqipbWqbIw8COdvYEsCcDoPauOu7lry8munSNHmcyMsahVBJycAcAewqGilYLs7U/FfxedFOj/b4hp5tfsnki2j/wBXs2YzjPTvmuKoop2C9zU0LxHrHhq9+16NqE1nMcbvLPyuB2ZTww9iDXdQ/HfxekaieLSrqRR8k01qdyH1G1gM/h2rzGik0mCbR13iP4m+LPFNu1rqGqMto33re3URI3s2OWHsSa5GiinawN3Cuh8MeN9e8HLdjRLtLc3ezzS0SuTs3YxuBx941z1FAjV8Q+ItS8U6qdS1WVJbtkWNnSMJuC8DIHGayqKKAOv0H4m+KvDOkxaXpN/HBaRszBDbo5JY5OSwJrn31m+fxA+uCby9Qa6N35qADEpbdkDp17VQopWHdnbav8V/Fuvabc6dqV5bz2dym14WtYwPUEEDIIIyDnrUei/FLxb4e0W20jS9Qjgs7fdsX7PG5+ZixyWB7k1xtFFkF2ehx/G7x4jZbVYZBjo1pF/RRXEarqd1rWq3WpXrK1zcyGSRlXaCx68DpVOiiyQNtm/4d8beI/ChI0bVJreJiS0Jw8ZJ77GyM8dcZrr3+OviqWFVns9GmkU5WaS0Jdfp82O3pXmNFFkF2jtda+LPjPXbSezutV8u1nUpJDBCiBlIwQSBuxjjrWVY+Ndc03wxdeHbO5SHTbrcZ41iXc5bAOWxnoAOvSufoosguwroPC/jTXfBz3T6Jdi3N0qrLujVwducHDAjIyfzNc/RTEdBrXjPWvEGs2er6lNFLf2gURzLCqE7W3LkAAHBJrpU+OHjpQc6jbvk55tY+PbgV51RSsh3Z6FcfGzx3PGUXVYocjBMdrHn9VNcLfX95qd5JeX9zNc3Mhy8szlmb8TVeihJIG2zQ0PWr3w7rNvqunOiXduWMbOgcAlSvQ8dCa1vEvj/AMR+LrKG01q9S4ihk81MQohBxj+ED1rmaKdguSQTy208c8ErxTRsGSRGKspHQgjoa7/T/jX40srdYJ7u21CIALtvLcNkehIwT+JzXnlFJpME2j0XUfjb4zvbcwW9zaadEQVxZ24XA9AW3Efhg159cXE13cSXFzNJNNIxZ5JGLMxPUknkmo6KEkgbbC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XQvDeseJbtrbSLGW5dRl2GFSMerMcKo+poAyqK7CD4bazeyi30+90W/vMEm1tdTheQY9t2D+BNctPZXVtfyWM1vIl3HIYmhK/MHBwVx654ouOxBRXXH4c65bxxHU5dM0mSVN8cOo38cEjDt8hOR36gVk694V1rwzJEuq2LwxzKGhmUh4pRjOVdSVbgjoe9K6CzMeitrRvCms+INP1K/021E1vpsfm3TGVV2LhjnBIJ4VunpW/pPwj8X6vbJNFZQQeZEJo47i4RJHT12ZyByOoFF0FmcNRV/WNG1Hw/qk2m6pavbXcON8bEHryCCOCPcVQpiOu+G3hmx8XeM7fSNRedLaSKRy0DBWyq5HJBH6Vi+JdPg0nxTq+m2xcwWl7NbxlzliqOVGT64Fdb8EyR8VdKAJGUnB9/3T1zHjCZbjxvr86AhZNRuHAPXBkY0upXQxaK6+x+GviG7hhluFstNE4zCmo3aQSSemEY7ue3FZPiPwrrPhO/FnrNk9tIw3RtkMkg9VYcH+nei6FZmNRRVvS9MutZ1S206xjEl1cuI4kLBdzHoMngUxFSiuz0v4V+LtX1a906DTlSSycR3EkkqiNHIzt3AnccEdM4yM1zuiaDqniPU007SLOS7uW52p0A9STwo9zSuh2ZnUV2C/DXXZ5TbWc+k3l8oYvZW2pQvMuBk/Lu5PB4Ga5OaCa3neCaJ45o2KPG6kMrDggg9DTuFiOiuxX4Z6/FBby6nJp2kfaeYU1K8SF3/4CTkfiBRrHw01vQo3fUbrSIdsLTojahGHlQZ5RSdzZxxgc0roLMq+F/AureLdN1a+06S1WLTIxJKJpCpfIY4XAPOFPXArmK6Pw14f8TazpurT6EJfslvEPt2y5EQKYY4YFhuHynjmsG2tbi9uY7a1gknnlbbHFEhZnPoAOSaAIqK7e2+FHia5k+zqdNS/xkWL38Qn/wC+M8fjiuS1HTb3SNQmsNQtpLa7hbbJFIMFT1/lznvRcLMq0UVNa2lxfXUVraQST3ErbY4olLMx9AB1piIa9CvfBOk2/wAF9P8AF6NdHUrmcxMhkHlACR1yBjOcIO/eqU/wr8T2xSGZNPS+fG2xbUIVnOenylufzzXW+II5rb9mnw/BKjxSLqciSIwwQRJcZBH1H6VLfYpLe5wfh/wLq3iTw/q+tWT2y22loXmWWQqz4UsdoxjgDuRXM10eg6B4l1TQdYvdH83+zbWLdqAS5EalFBb5lJG7ABOMGucpiCr+kaLqev362OlWU13ctzsiXOB0yT0A5HJ4qlHG80qRxqWd2Cqo6knoK+rdJ0ix+EXwyvLookt5DB511KB/rpzwq567dxCj2JPUmlJ2HGNzx3/hR/iG3toptU1XQ9L807Vju7shs+nClT+BNUtc+DXjDRLVrpbSDUbdV3GSwk8zj12kBj+ANcbrGsX+varPqWp3L3F3O253b9AB2A6ADgV6f8C/Gd5YeJovDdxPJJp16riGNjkQygFsj0BAYEDuQaHdK4KzdjyIjBwetdzoXwl8VeI9HtNV06C1e0ugSjvOFK4Yqcg89Qema6/4+eDrfTL+18S2MIjS+kMV2qjC+djcG+rANn/dz1Jr034Mkn4TaJk5/wBf/wCj5KTlpdDUdbM8UPwL8ZGDzYF064HYRXQOfoSAP1rhNY0XUfD+py6dqtpJa3cX3o3x07EEcEe44ru/grfXcHxUtLe3mcW9ys63CKflZRGzDP8AwILzXVftHra/afD7Ls+2FJw+MbvLym3PfGd2P+BU7u9gsrXRw+j/AAg8V67oVpq+nxWkttdLujUzhWxkjkHjt61dT4F+OGcKbO0QH+JrpcD8q9x+EDM/wq0IscnZIPwErgV8qw69rFt/qNWvouc/JcuvP4Gkm2waSSB9Fvhr8uiQwm5vkuGtxHAC+91JB2+o4Neg2/wH8UyRxC5vdHs7mYZS2nuW8w46/dUg49ia1/2fYI9Q8Xa1ql7L59+kAKvMd7sZGO98nnPABPX5j6muc+LnhvxDpvjXUdX1CKeayupy9veAEoE/gTI+6VHGDjpmnfWwWVrnP6t4E13RPE9loGoQRw3l7Ikdu3mgo+5tobI6DPrz7V0svwK8bxvhbazkGPvJdLj9cVx2seK9a13U7PUr++le9tIo4oZ1O11CHKtkc7sknPXPNdL8MtX1K9+KGhfatQu58zEHzZmbI2NxyaHewla5Z/4Ub45z/wAeNr/4FJ/jWFrfw+1rQPE2m6Bem1+3aiYxAI5CV+d9i5OOOa9f/aHuri20rQjbzyxEzy5Mblc/KvpXi+gaxqFz4z0C4u7ye7e3voDH9olaTbiQHAyeBn0oTbVxySTsdTJ8CvG6PtW1s5B/eW6XH64rP1r4SeKvD+h3er6lDaw2tqFL4nDMcsFGAM9yK9o+PN3NafD2MwyPG0l/Em5GKkDa57fSvm19e1iW1e1k1W+e3ddjxNcOUZeDgjOCOBx7UotvUJJLQz6KK7X4WeEYvGPjWCzul3WNshublc43opAC/iSB9M1bdiUrlTwx8OvE/i2Lz9L05vsmcfaZmEcf4E/e/AGurPwE8Q+e1sutaC12q7jbi5k349cbM/pXoPxp8bTeE9FstB0ST7Jd3ScvCAvkQL8uFx90k8AjoFPTivmsO4k8wMwcHO7POfXNSm3qU0lobvinwZrng26hg1q0EPnhjC6SK6yAYzgg+44ODzWdo2kXevazaaVYqGubqURpuzgE9zjsByfYVd8QeK9X8ULYf2vc/aHsoPIjkb7zjJOWPduQM98DPOSfQvgjp9npsmr+NdWYRWGlxeVHIwz+8b7xHuFIGP8AppTbshJJvQ4DxZ4R1TwZqsenassQmkhEyGJ9ylSSOuBzkGsGvpP4/eHRqfhK112BQ0unSYcjvFJgZ98Nt/M1842saTXcMUjiON5FVnP8IJ5NKLugkrM7Dwt8LPE3iyx/tC1hgtLAglbq8kMaMB1IwCSOOuMe9WvEHwf8TaBo0mr77DULCNPMeWynLbU/vYYDI+ma9i+MfhTVtV8E2Vn4dgZrexkDSWEAwXjC4XaO+3+6Oufavna28QavpWianoCTPHZXxUXMDryGRgeM/dPAB9R1oTb1G0lobnhv4W+I/Fmh/wBraStpJBvaPa8219w68EY7+taf/CjfHP8Az423/gUn+NcLFrOqQWa2cWpXkdqucQpOwQZOT8ucda+q/h/NLJ8HtOleR2kNjId7MSerd6Um0EUmeDan8HPFmjaJd6rfRWcVvaoZJB9oDNtHoAMfrXBxRSTzJDEheSRgqqBySeAKtjWtVFvJbjU70QyAh4/PbawPBBGcGu3+DGgx6r42XU7vatho8ZvJpH4UMPuZPbB+b/gBqtlqLRvQw/GHw/1vwOLRtXFuVui4jaCQuMrjOeBj7w/WuWr6s+Jum23jj4Uyahp583yol1G1boSoXLD67C3HrivlWON5pUjjUs7sFVR1JPQUou6CSsy5pOjalrt8tlpdlNd3LDPlxLkgep9B7nivQYfgT4pFn9q1C80jTUH3hdXRyv1KqV/WvZ9H0nSfhL8O57qSJXlt4BLeTL964l6BQew3EKOwzn1NfMHiTxNqvivVpNR1a6aaVuETokS9lUdh/PqcmhNvYbSW52GofBLxZa2IvLE2GrQEbgbC43Ej1AYDP4Zrz/7HOt/9ikiaK5EvktHICpV84IIPQg1t+EPGuseCtUF5pk2Y24mtpCTHMPceo7HqPzrKsZXn1y2mkYtJJcqzMe5LAk01fqS7dDd8V/DzxF4Mt4LnV7VBbzsUWWFw6hh/CSOhIGR6jPoccrX21froviSPUvD14YbkqirdWzfeUMMq3t6gjoR6ivlX4h+Ab3wLrZgffNp05JtLoj747q2OjDv69amMr7lSjbYoeHPBmreKbPUrvTRAYtOQSXJkk2lVIYgjjn7h/Suer2D4NSGLwb8Q5FxuTT0YZ9RHPXj9UnqS1oje8J+ENV8aapJp+krF50cJmczNtUKCB1weckVn6xpV1oWs3ml3qqLm1laKTacgkHqPY9R7GvfvgnY2Xhjwrb6lqUiw3fiK78m1DdWVA20e2SHPvlfUVy/7Qfhz7H4jstfhTEV/H5UxH/PVBgE/VcD/AIAaXNrYpx92543RRRVEBRRRQAUUUUAFFFFABRRRQAUUUUAFFFFABRRRQAUUUUAFFFFABRRRQAUUUUAFFFFABRRRQAUUUUAFFFFABRRRQAUUUUAFFFFABRRRQAUUUUAFFFFABRRRQAUUUUAFFFFABRRRQAUUUUAFFFFABRRRQAUUUUAFFFFABRRRQAUUUUAFFFFABRRRQAUUUUAFFFFABRRRQAUUUUAFFFFABRRRQAUUUUAFFFFABRRRQAUUUUAFFFFABRRRQAUUUUAFFFFABRRRQAV7N4rX/hD/AIF+H9N0/wDcTa4VuL2RDzIpTeVJ/FB9Fx3NeM17Zuj+Kfwk07SbCaIeI9D2qLN2VWuI1XblcnuuDn1XB6g1Mio9Txe3uJrS5iuLeV4ponDxyIcMrA5BB7GvW/gTpUOu+ONR1nUgLm4tI/OQyc/vnb7/ANRhvxOeoFcFbeAvFd1eG2Xw/qETry73EDRJGPVnbCqODyT2rrfhT4ls/AvxAvLDUby3exuc2j3cUgMIdW+WTd3TqM+jZ6CiW2gR0ep5/rer3Wv63eareyM891K0jEknGTwo9gMADsAK9Z+HSr4s+EXinQNSHnRaav2mzdySYXKMw2+gDITx/fYd64HxT4D1rw/rk1rHp91c2ckh+x3MMRkSdDypVhkE4xxXe6O//CsPhTq51ZfJ17XgY7exZgJI49hVXdeq43Oef9kcHOB7aDW+ovwMvG07w546vlVXa2tIpgrDIJVJzgjuOK8kGr6iNWOrC+uBqBk837SJD5m/13dc16n8G43k8FfENVGS+nqq+58uf/GvH6FuxPZHsnx4Au7XwhrLqBc3tk4kx04EbD9ZGrxuvXfjYXGl+Co2LALpn3T2O2PPH4D8q8iojsEtz0D4Kf8AJVtJ/wByf/0S9cr4oRovFusxupV1vp1YHsRI1dd8D4w/xS09jnKRTMP+/ZH9aqXMWnzfHC7j1VlWwbX5RMXOF2+e3U9h6n0o6h0M2Tw94v8AE8j63dWd3MLkhmvrwiKN+wxI5C44xwcDFejfEe1lX4GeFJL65tby9t7pYBcW8olTbsk+UOODgIgOO61T+MXhjxdq3j+SSDTr++05o4xZmCJnjiXaNw44U7gxOfrV/wAXaLcL+z5oNlZFdQexvi9y9kfOWLAmL5K8YUtgnp745pX2Hbc8Prqfhv8A8lI8Pf8AX7H/ADrlq6n4b/8AJSPD3/X7H/OqexK3Ok+LfivV1+I19aWV9cWVvYuohS2kMfz7QWc7SMsSTz1xgdq6nwXpT6Z8BdTv7G6s7HUdYdoxdXdwsK7A/l7d7HAOBJjoctXnfxX/AOSoa9/13H/oC12PgPULPxh8L9R+H093FbamrGXTjM+FlO7eFHvuBBHo2RnBqXsik9Wclo/hPU9L1mzv7bxF4bgmt5lkST+2oPlIOecNnHtXbeMbvw1cfHjw5qNpd2V3aTtbtdS20ySJ5odlBYgkDAEefYV5tL4A8XRagbFvDepmcMV+W2ZlODjIYDaR75xVHUtEOja4mmX13bl1KC4e3kEqxE4yuRwSuecdwRTtcV7HT/GVrxvijqxvEK/6sQ+hj2Lgj9c++a6LxbGsX7PnhFdRGNS+0sbcSEb/ACSZDx327TH/AOO11Xi/w947mntbPwvZ6fqfh61t4xZPci3uXPyjLFp8nOc4xxjGK8s8daL4+S4Op+L7W9fGEE7FXijHZRsJRBz0GOfektbDelzqfg9/yJHxF/7Bq/8AouevK9Ovb3T9QhutOmlhvEOIni++CRjj35r1b4ORs/gn4hhVJLaeqj3Plz/41mfAeKwk+JCNeOomjtZGtAxxul4Bx6nYXP4H0p3tcLXsc7Y+C/FdvdW+oSWx0krIJY7rUp0tArAghsyEE888Amux/aGjjXxzYOqAO+nJuI7/ALyTFc5r3gvxjfeLdQOr29yMTMZtTuwy2ypk/P5h4CY6AfQDPFdX+0Ba3F1r2laxbwyS6bJp6Kt0ikxkl3YDd05DAj1zR1QW0Z43XsXwQtILDTfFPiyS3WW40y0P2Yt0HyO7/iQqjPoT6147Xq/wV1vT0fXPC2pXC26a3b+VDK7YUPtZSv1Ifjn+HHUiiWwo7nmF7fXWo3017dzvNczOZJJXOSzHvXsPi7U59X/Zy8O3lyd05vwjuRy5Xzl3E9ycZJ7knvXnd18P/FVprUmlNod7JcI23dHCxjYZ+8Hxt2++cDvivTPHdnZ6d+z7oFnY3cd3DDfhGnjOUeQed5hU9137sHuMGh9Bq+pkfDC5aD4YfETjcv2IKB6bo5VJ/wA+leS1698LbZZfhf8AERnPymyJAHqsUrD9cV5DTW7E9ka3hWWGDxfos1wAYI7+BpATgbRIpP6V9NfGzzv+FVap5Qyu+DzP93zV/rivk+vpzwZ430X4k+DZPDmuXEcWqSwfZp45GAM/GBJHngtnBx1BHTGKmXRjg9Gj5jrrvhfBLc/EzQEhXLC6Dkf7Kgs36A1o6z8G/GWlak1tBpjahAX2xXNswKuOxIJyvvnj3PWvSvhv4Fg+G1tceKPGF3a2V0YzFFG8ikQL1PIyGc4wAuePXOA3JWEou5e/aFnjTwHZQswEkmooVXuQI3yf1H51vfBj/kk2if8Abf8A9HyV4D8TvHknjnxH5sO9NLtQY7SNuCR/E5Hq2B9AAK9/+DSlfhPoYPpMfznkNQ1aJad5FXwX4f8AD9r4NbX/AALYQRaje2jeVJdu0pDj/lmxLcAMMHGBwDzivmnxJrOs67rlxd69PLLfqTE6yDb5W0n5Av8ACAc8eue9en/A/wAZ/wBk+I7jwzeybbS/lLW+48Rzjt/wIDH1A9as/HfwJ9luh4t06ECGYhL9VH3X6LJ+PQ++O5qlo7MT1jdHo3wnm+zfB/SZyu4RwzvjPXEshrye3+MWgRfNJ8NdFMgPDRGNMD/v0a9d+E9urfCbRYJRuSSGTcOmQ0jnH614jD8CfG8jYe3soh/ee5BH6ZpK13cbvZWOc8PeN73wv4xm1/TIURJpH8y1P3WiZtxTOOMcYI6ED6V9IeEviX4Z8eRGwUiG9ljIk0+7UHeMfMFP3XHXjrjqBXhXgv4aS+Jr/wAU6W80Qu9LjMUMisQhnEmB1AO0hHGSONwOM8U7w78KfGqeLbFJNLuLFbe5R3vNy7YgrA7lbOGIxkYzTkkyYto0vjV4AsPCl/Z6ppEXk2V8WR7cD5YpFAPyn0YEnHbBxxwOa+FH/JUNB/67n/0Bq7P48+NLDWrux0HTLlbhLJ2luZY23J5hGAoI6kDdn646g1x/wjiab4p6EiYyJXfn0WNyf0FNfDqDtzaHp37R3/IJ0H/rvL/6CteIeG/+Rp0j/r9h/wDQxXuH7RqsdG0Jtp2i4lBOOASo/wADXivg+FbjxvoEDkhZNRt0JHXBkUUo/CEviPp/4q+Irfwz4ThvbrRrTVo3u0i+z3agoCVc7uQeRjH414f4k+Jui654ZvNJs/A+n6XPcBMXVu6ZQqwbgCIHnBHXvXtnxb8K6n4v8HxafpKRvcx3iTbXcICoVgeT/vCvBta+EPijw/4futZ1MWUNtbKGdRPuc5YKAAAR1I70o2Kne+hwde1fs5mL+39bBI842qFfXbu5/XbXitdH4H8WXPgvxTbatAC8Q/d3MQ/5aREjcv14BHuBVyV0Zxdmdz+0OjDx3p7kHYdMQA9iRLLn+YryOvqTxjoGjfGHwrb3eg6late2x3wSkn5dw5jkHVc4B5GRj0NeHv8ACbxyl6LQ+HrguTgOroU/773bR+JqYtWsVJO9zjACxAAJJ4AFfQXiLwD4lt/hPofhTQNMM8sjfadUYTRx/P8Ae2Hcw3fMev8A0zFYHhD4Tzad8RtHs9TuIbiW1g/tG9hiGUhw2IkLfxMWGSMAYBxnrXG/ELxfe69431S6gv5xZpOYrZUlYIEX5QQM8Zxn8ab1egJWWp9IeGNH1G++GcGg+KLQwXJtGspl3o+UAKqwKkjO3HvkV8k6rptxo+r3mm3S7Z7WZoZB2ypxx7V618BfFl0niq40O9u5pob6AtAJHLbZEy2Bk8AqXJ+gp3x38ISR+KrDWrOL93qhW2lPYTjhcn/aXH/fBpLR2G9Y3NXwB8dLVbO30vxX5kcsahF1BQXDgdPMA5B9xnPfHWu18eeBND8feHZdQs0gfUfJMlpfW2CZcDhSR99TjHPTPFePeNvgxr2ka1IdA0+bUNLkwYmjIZ045VhnPXv0xiu98O383wk+Esqa/OkerTSSy2dh5itIpYAKuAemQWJ6DPrxSaW6Gm9pHzjX1r8PP+SM6b/14y/zevkonJyetfXXw5t5JPhDpMAXEklk4UH/AGi2P5inPYVPc+Ra988PeDtdsvgXPDodg0+seIGV5sSpGUtz05YgEFB06/vT6V5F4J8OSeK/F+naQqsYppQZ2XjbEvLnPbgHHuRXY/GfxRcXPjiTStPupYbHTIkt1jhkKoXAyxwO43bf+A03q7ErRXPZPhNpXiDRPBp0bxHYG2e2mYW+ZY5A0TfNj5WPRi3XsRXg914fTwl8arPTJwq2cOrW8kZflTA0isufXCnB9watfCLxfe6V8QNPt7q+uHsr5jayRvIWXc+NhwTgHcFGfTNegftBeGXuNNsPE9sh8yzP2e5ZeojY5RvYBiR9XFTsyt4+h1Pxtjlk+FmpGM/KkkLSD1XzFH8yK+UK+mvA/wAQNG+IXhV/D3iO4gj1OWI280chCfaQRgOmeN/fA5BGQMV5X4j+Cvi3Rr2UWNkdUsgf3c9uV3EdspncD64yPenF20YSV9UVfAvwuv8Ax3pdze2WoW1sLebymSZW5+UEEEfWuen0qTRvGp0lpBNLaX4t2dAcMyvg4H1FfQvwQ8Oav4b8M6gmsWMlm8915kaykAlQoGSM8cjvXi96i33xykSKRSs3iEKrqcjBn6+9NPVicbJHSfFDxDqPhb41y6rpk3l3EUMOVOdsi7BlWHdT/nmvXNM1Lw78X/A8kU0alXAW4t9wMtpLg4ZT+ZVsYIyD3FeIfHRGT4nXTMMB7eFl9xtx/MGuW8HeL9R8F69Hqdg25fuz27MQkyd1P9D2NLluh81mz17wz4N1LwP4f+Jmn3gLxHS99tdKpCzJ5U/I9CO47H2wT4n4f0a48Q+ILDSLb/W3cyxhsZ2g9WPsBkn6V9V6p4j07xV8JNc1bTJd8EulXQKnho2ETZRh2I/wI4INeR/BPS4dLtNc8dX8YNtplu8cGSBufbufB9cYUeu80J6Ng1qkdH8SfB/jLUNd0OHwrpLDS9DhjFm4uYkxICDkBnB4CoOR1B9a7f4i+H5vF3w1uoJLUxagkK3cUJIYpKoyUBGQTgsuRxzXyte+INX1C9mvLnUbp5pnLufNbqTnjnge1fQXwD8Tz6v4ev8ASb24kmuLGYOjyyFmMTjoM88Mrf8AfQpNNK4003Y+a6K7P4peFz4V8d31tHHss7k/arXAwAjk/KP91ty/QCuMrRambVgooooEFFFFABRRRQAUUUUAFFFFABRRRQAUUUUAFFFFABRRRQAUUUUAFFFFABRRRQAUUUUAFFFFABRRRQAUUUUAFFFFABRRRQAUUUUAFFFFABRRRQAUUUUAFFFFABRRRQAUUUUAFFFFABRRRQAUUUUAFFFFABRRRQAUUUUAFFFFABRRRQAUUUUAFFFFABRRRQAUUUUAFFFFABRRRQAUUUUAFFFFABRRRQAUUUUAFFFFABRRRQAUUUUAFFFFABRRRQAUUUUAFPilkglWWKRo5FOVZDgg+xplFAGjea/rOowLBe6tf3MKjCxz3LuoHsCazqKKANKy8Qa1psBgsNY1C1hIIMcFy6KQevANUZp5bmZ5p5Xllc5Z3YszH3JqOigCWG6uLdWWGeWNW+8EcgH64qKiigCae8uroKLi5mmCklRI5bBOM4z9B+VQ0UUASRTy2774ZXjfGNyMQf0pskjyyNJI7O7HLMxySfUmm0UAaD67rD2C2D6rfNZqMLbm4cxgegXOKppcTRxvGk0ixv8AeVWIDfUd6jooAKfFLJDIJIpGjcdGU4I/GmUUAPllkmkMksjSOerMck/jTQSpBBII5BFJRQBpSeIdbmsxZy6xqD2o4ELXLlP++c4rd+GGi2HiD4h6Vp2pqJLV2d2jJ4kKozBT7ZAz7ZrkKltbqeyuorq1meG4hcPHIjYZGByCD60hp6nSeKPFHiGfX72Ge/urVLe4eOOzhkaOK3CtgKqDAGMDt2rv/AXiXULv4W+Nh4hvJbrTYbXyraS7cufNdHARSc558vjPykg981wl549uNWk8/WdC0TUr3A3Xc1u8cj46FvKdA34jsKzNZ8VaprdpBYzyRQafbnMNlaxiKFDzztXq3J+Y5PJ5pWuO9tTKhuri3VlhnljVvvBHIB+uKjR2jdXRirKchgcEGkoqiS/f65q2qIiahql7dogwq3Fw8gUegyTiqhnmaFYTK5iU5CFjtB+lR0UAFFFFAGlJ4h1qax+wy6xqElnjH2drlzHj/dziqTXNw1utu08pgU5WMudo69B07n86iooAmiu7mCNo4riWONs7lRyAcjByPpUNFFABRRRQBs23i/xNZwiG28RatDEvASO9kVR9ADWffajfanOZ9Qvbi7mP/LS4laRvzJJqtRQAVZj1C9ijWOO7uEReirIQB+GarUUAOEsiyiVXYSBtwcHkH1z61O2o3zoyPe3DKwwQZWII/Oq1FAFlNQvY0CR3lwiKMBVlYAfrTv7U1D/n+uf+/wA3+NVKKALEV/eQ3hvIrueO6LFjMshDknqd3XJq/eeKvEWowGC917VLmEjBjmu5HU/gTWRRQAU+KaWCQSQyPHIM4ZGIIyMHke1MooAnmvLq4QJPczSqDkB3LDP41EjtG6ujFXUgqynBB9RTaKALf9qah/z/AFz/AN/m/wAaa+o30kbRve3DIwwymViCPQjNVqKACiiigCe0vbqwuFuLO5mt5l+7JDIUYfQjmtWXxn4pniMU3iTWJIz1V76Ug/Ubqw6KAJ4b26t2ZoLmaJnILFJCpJ9Tj6moKKKAHxSyQSCSGR43HRkYgjt1FSS313PH5c11PImc7XkJGfoagooA17TxV4isLcW9nr2qW8AGBHDeSIoH0BxWbcXM93M01zNJNK33nkcsx/E1FRQAVaTUr+JVWO9uUCgBQsrDGOmOaq0UASQ3E1s5eCaSJiMEoxUkenFNd3kdnkZndjlmY5JPqabRQAqsyOroxVlOQQcEGrEmoXsqFJLy4dG4KtKSD+tVqKACti08WeI7CAQWev6rbwjpHFeSKo/AHFY9FAF++13V9UB/tDVb67zyftFw8mfzJqlHI8UiyRuyOpyrKcEH1BptFAEk081w4eeWSVgMAuxY4/Go6KKAJo7u5hheGK4lSJ87kVyA2Rg5Hfjihbu5WAwLcSiE8GMOdv5VDRQAVLDcz2xYwTyRFhgmNyufyqKigCWa6uLnb588su3p5jlsfnUV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U1ra3F7cpb2kEs878JFEhdm78Acmlu7O6sLg295bTW86gExzIUYAgEHB55BB/Gg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0uXwho3gjwhp+ueKbOXUNU1ME2eliUxRomAS0jL82QGU4BHJAPchNjSueaUV6H4ZHhDxnqsWhX2hpol1dnZa31hcSMok/hV0kZgQemRg5wOM5GTD4A1L/hZEXg25YR3LXHlmUDIMeN3mD1GwEgfgcUXCxyVFel3174D0HxdcaDdeEXn06zna1nvZL2X7SzK21pMKQuOCdoAz7dKx/AOjaP4l+J1rpc9q7aTdPcbImlYMqCN2T5hg5GF+uKLhY4yivTfFmn+D/AfiW9sH0ZtXuy5ZbeS6eOC0jODGMj5pHK8nJAG4Dmp5PCfhvxt4FvvEHhSxl0zVNLG6800ztMjrgncpY55AYj/dIx0NFx8px3gjUfDul+I1ufE+myX+n+Uy+VGAdrnGGIJGR14z3z2rI1F7W61m6fTYGgtJbhzbwu2SiFjtUn2GBXVfCrQNL8TeN4tK1e2ae2lgkICyMhVgMg5BHofzrOl/sPTvHeoxXGmzzaXFeTRwW0Vz5bIokIT5iGJwBj39aOouhD4q8Iap4NvLWz1cQrc3FuLjy4337AWZcMemflPQke9YFe4fHa+0BPFMVvfaZdXV//AGaoinivRGkRLybdybDkg89RkEfWuW8OeDdG07wLL438WJPPaM5isdOjfyzctnALOOQuQ3TBwpPPAKT0uNx1sjziivRfCx8IeMdaTQL7w9Fo8t4Slpe2VzKxjfHyq6yMwbJ4zx26dRx3iPQrrwz4hvtGvMGe1k2Fh0cdVYexBB/GncVjLoor1G18I+H/AAb4Is/E3i+zm1G91LH2HS0mMKhSM7nZeemD7bgCMngbsCVzl/hv/wAlI8Pf9fsf860fjC4uPixrflZb54UwBySIUBH5itvwBJ4a8Q+O9JNhpf8AYepW9ys6Ity8sFwi5LL83zI4HI5IOCOOKzPHOoQaV8btQ1G4t/tEdrepN5OcByqqQD7ZAz7ZpdR9B/xP0rQvDVpoPh6xtI11m1thJqc6nJZ3VTtJ785PsCMda86q1qWo3Wr6nc6jeymW5uZGlkc9yTn8B7V3mj+DNJ0XwMnjPxbHPPFcPs0/TIn8v7QTnBdhyFOCeMHAz3Ap7IN2ec0V3eian4N1vU4tL1fwzDpkFy4ijvrC6m3wEnALCRmVhnqcdKx/G/hC78E+JJtKum82PHmW84GBLGc4OOx4II9R+NFxW6nOUV7P478H+CPCEWkapLYzvDdQll0+C5cGeT5SSXbOxFB7ZJLD0zS6D4d8CfEzRb+00HR59C1+0h81EN00qP2HLE5XOATgEZHWlzdR8vQ8Xord8IeFr3xh4lttHs/kMh3SykZEUY+8xHt6dyQO9dD4gu/B/hjVptG0zw7HqzWchiuL7ULmUGVwcMFWNlUAHIB5p3FbqcDRXpF34O0jxR4GuvFfhS3ms57BiNQ0qSXzVRQMl43PzYxzhvRvTmT4UeDdI8Yaf4ljvrdZb62gjeyLTNGqsVkHzYPTITOfT60XHyu9jzOiu416bwBaeF5NL0S3vrvW0lQPqkw2xyAfeMahuFPbK5weTWtdeE9C8CeDNP1bxJZPqms6oN9tp7StDHAmASXKkMSMrkZHJx2JouKx5jRXpvhbQvDvxJivtLtNMTQ9fhgNxbSW88jwTgEAqyyMxXqPun1PbB5nwVpehXXjKKw8WXLWVipdZSW2DeOis38Iz3/l1ouFjmKK1PEdvpdp4iv7fRbl7nTY5itvM/Vl/r9e/Wsu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0ZUSoW+7uGc+lezftEh317Q5gS1u9o/lsDlSd2Tj8Cv6V4vXfweOtN1vwhbeGvF1rdSrZf8eOpWhVpoR0ClGIDLjjqOAO4zSe9yk9LHMeElmfxloa2+fOOoQbMHBz5i4r034y64+hfF/TNU0xovtljZxM4I4L75DhsdcoVH0Ncx4e13wd4MvTq1jHqWt6rEP9EF1AltBCxB+Y4dyxHp06+xGJZeIoL3xwuveKreTU4JZWkuoVIBcFSABnsOMDjgY4pbu4bKx6lB4g+G3xS1OK21rR7jSdduyI1uIX4dzwo3jhmPA+dPbNc74S0KTwX8f7HR2lE/2ed0WQjG5HgYg47HDj8axrW7+H+ja3HrFm+u3ot5BNb6fPBFGN6nKh5Q5yuR2WrngTV77xT8cNO1a7Ie6ubl5WA4CqsbcDPYKuB7ClYd9UYfxLWVfiV4gE2d32xyM/3f4f0xXoP7P7CGHxXPcqTYJbRGcdjgSHH5bq53x1qeg61431ePXvttpeW17LbreWUKSCWJWwgdGZfmUDG4HkYyMjJg1Hx3pWleC5fCng+0u4be7Ob+/vNomnzwVCqSFXAA69MjHJJe6sGzuS/A3/kqFn/1wm/9ANcjrSNJ401FEGWbUZAB7+Ya1vhr4o07wf4wi1jU4rqWCOGRAtsqs25hjoxAxjPesLWb+G78S6hqNiJI4JrySeAScOqlyy5weuMdDT6i6HffHz/kpH/blF/Nq63xbqNjYfBPwdM+j22qWJSFHjmlkRUl8o5PyMDnIkHNcZ438WeFfHzWWrXj6npurQ2wgnihtUmikwSRtJkUjknk+o44ql4T+INvp3h2fwr4k05tT8PzsWCxvtmgOc5Q5x15xxyTzziptoh31ZT0zxtpul6jBfweDNHS4t5FlhdJrn5XByDzKQfyrI8WeJJ/F3iS61u5gigmuAgaOLO0bVCjrz0FbDf8K5tZ/tER8R36Abks5UhhBOejygk4/wB1fxrl9Ru0vtRuLqO1itY5XLJBCMJGOyj6CqRLKte1ftA7WXwrJbf8eDW0v2cA5GP3f9CteK16Na+O9G13wTbeGPGFtet9g/48dRstrSJgYCsrEZUDjg8gDjIzQ97jWzRjfC+Gaf4maAluCXF0HOP7qglv/HQal+K//JUNe/67j/0Ba0vDHi3wx4H1m2utJg1C+kZ1W6vbmFEZIc5ZIYgxGW4BZm6ZAAzmua8ba5beJPGWp6xZpNHb3UgdFmADgbQOQCR29aXUOhgV7T8XwZPhr4EmtgfsYtlXp0Jhj2jPrgN+VeLV3WheOrNvCT+EfFFnPeaOHMttPbMPPtH5wVDcMMk8Ej7x+lNrqCfQ4ZVLMFUEsTgAd69q/aJeP+0PD0TsGvFtpTMw4BBK44+oeuL0a88C+HdTj1XzNY1me3YS21pLbR20W8H5fMYSOSB14HPGeMisHxR4m1Dxbr9xq+ouDLLwiL92JB0RR6D9Tk9TS3YbI7v40O/l+EIm4VNHjIUjoTgH+Qqf9ngn/hPr8Z4/suTj/trFWH8TvG2k+Mm0Y6XDeR/YbdoZDcxopb7uCNrN6HrUfwq8a6b4G8RXeoanBdTQzWhgVbZFZgxdW53MOMKaLe6O/vXOq/Z9eIeONYVivmmzYrnrgSLn+leRXySx6hcxzhhMsrBw3UMCc5/Gr2heIb7w34hg1nTZNk8MhYBvuup6qw7gjiul1/VPBPivUpNXl/tXRL64JkuoILdLmJ3JOWVi6EE9TkdaNmLdHYfAkrF4e8bTXGBbC2i3lx8uAkxP6dayvg87RaF47kQ4ddIZlPoQslY2qeO7Gz8Gt4S8KWlza2Ezb7y8uWAnuiQMgqpIVeAMAnIGO5y3wB4x0jwvoniiy1K3u5JdWtBbwPbopCfLIDu3MMDLL0B6UrbjTWiOHh8vz4/Nz5e4b8dcZ5r3z45avZafrWl/bPDtlqaSWrGGe4lmXadxyAEZQRyp9ea8Ar0ey+IWk6z4Tt/DXjbT7q6gsxiz1CyYfaIccAEMQG44+gHBIzTa1uJPSxT0D4jW3hvUV1HTfCOkwXiqVWVJrg4BGCMNIRXH6rftqusXuotEkTXdxJOY4/uoWYtgewzXTx3fgPRpftVpa6rrVwhzFDfokFuD23hWLPj0+UGqPgbWNF0TxVBf+INN/tCwVWDQ+Wr4YjhtrYBx6H69qfmHkc3RWp4jvdP1HxHf3mk2X2KwmmLwW+ANi+mBwPXA4HSsu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bfCO7trD4n6RdXlzDbW8fnl5ZpAirmFwMk8dSBXE0UPUa0Ok+IEsFx8QNdmtpI5IJLx3SSNgVcE5yCODnrmub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OCOylgrEDqQOlNoAKKKKACiiigAoq9pei6prcrxaXp91eyRrudLeIuVHqQO1aJ8DeLQSD4X1r8LCU/+y0XHYwKK3ZPBXiqG3kuJvDmrRQxqXeSSzkRVUDJJJHAA71hUCCit238F+J7uzjvLfQNSltpI/MSZLZijL1znGKwqACiugfwJ4uQ4PhfWfwsZD/Jab/wg/i3/AKFfW/8AwXy//E0rodmYNFb48DeLNrMfDOsKqjJZ7KRQB65Iqrp/hnXtXtDdabouoXturlDJbWzyKGGDjKg88j86dwszKorS1Lw9rOjQxy6ppN7YpKSqG5gaPcR1xuAzTNM0PVtbaVdK027vmiAMi20LSFQemQB7UCKFFbF34S8R6fZy3l7oGp2ttFgyTT2jxquTgZJA7kCnW/g/xNd2sV1a+H9UuLeZd0csFo8isPUFQRRcdjForR1PQNY0RIW1XS7yxE2fL+0wNHvxjONwHTI/OoNP0691W8Sz0+0murlwSsUKF2OBk4A9qBFWirupaPqWjypFqen3VlLIu9Y7mJo2K5xnDAHGQapUAFFFblj4M8TanaQ3djoOoXNtPkxzRW7MjYJB5Ax1BoAw6KUgqSCCCOCDViw0+81S9js7C1murqTOyGFCzNgEnAHXgE/hQBWoroP+EE8Xb9v/AAi+s5/68ZMfnilk8CeLoozI/hnVwoGSfscnA/KldDsznqKc8bxSNHIjI6nDKwwQfcVq2PhbxDqdmt5p+h6ld2zEhZbe1eRSR15UGmIyKK0dT0HWNFSFtV0u8sRNny/tMDR78YzjcBnGR+dU7a2nvLmK2toXmnlYJHHGu5nY8AADqaAIqK09S8O63o0KTappF9ZRO2xXubd4wzYzgbgM1mUAFFKAWIAGSeBW8/gfxZGGL+GdYVUBLM1lIFAHU5xigDAooq7pukalrM7waXYXN7MiGRo7eJpGCggZwBnGSPzoApUVp6j4d1vR7dJ9T0i/sYnbYrXNu8QZsZwNwGazKACitHStB1fXHZNK0y8vSuN32eFnC59SBgfjW3J8MvGsUIlbw3flSM4VNzf98g5/Si47M5Oip7yxu9Oumtr61ntbhPvRTxlHX6g81BQIKKdHG8sixxozuxAVVGST6AV09p8N/Gd6geHw3qAUjIMsXl5/76xQOxy1Fb2peCfFGkRvJfaBqMMSfelMDFB9WHH61jW1tPeXMVtbQvNPKwSOONdzOx4AAHU0CsRUV0H/AAgni7ft/wCEX1nP/XjJj89tYUsUkEzwyoUkjYqykcgjgigBlFb/APwg/iwhWXwzrDKwyGSykYEfUCsq90y+06/NjfWk1tdrgGGZCjjIyMg+oIouOxVoroD4E8XKwB8L6zk+ljIf6Vi3VpcWN1La3cEkFxE22SKRSrKfQg9DQKxDRU9nZXWo3cdpZ28lxcSnCRRKWZj6ADrWyPAvi4tt/wCEX1nP/XjLj89tAWOfopSCpIIwRw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3/wDZwkJsvEMfGFkgYfiH/wAK8Ar3z9m//j38R/79v/KSpnsVDcqfEj4q+K/DXxC1HStNu4EsrYxFI3t1bO6JGIJIz1Y962/A3jbRPijJLovirQtObVPLZkkEQ2zKOu0nLKwHoegJGMYry/4z/wDJWdb/AO2H/oiOsr4c3Elt8R/DzxnDG+jQ/RjtP6E0rKw+Z8xufFj4eJ4H1mCWwZ30m9DGHectE4+8hPccggntxzjJ88r6Y/aFRD4As3YDcupR7T35jkz/AJ9q1fAOnWusfBWytJXWJbrTp7V5wBlFYurcn05P4UKWlxuOtj5TCsVLBSVHU44FJXr/AMRvHPg/UPBSeGPCsEkMdvdRsGFvsjkRVYZBJ3E5xywya8gqk7kNWPYP2d3YeNNTTPynTiSPcSJ/ia9m+JHiO68KeBr/AFaxMYvImiWHzULKS0ig5H+6WrxT9njP/Ce3/Xb/AGY+fr5sVe3+Pk8OSeFJ18VyvFpPmJ5jIHzuz8v3AT1rOXxGsfhPBb/47+KNS0m6065sdI8m5geCRkhkDYZSpI/eYzz6VwPh7Rp/EPiGw0i3z5l3OsW4DO0E8t9AMk/SvU9Wsvgwvh/Un0i8aXURaSm1WZ7lR5u07eoAznGAeD3pfgLocMd1qvi+/wAJaadC0ccjDhWK7pGz/spx/wADq7pLQizb1PoW0tYbGygtLZBHBBGsUaDoqqMAfkK+OfH/AIf/AOEY8carpiptgWYyQenlP8yj3wDj6g19EfCbx3L41sNW+1nFzbXjOif3YJCWQZ74wy/QCuR/aH8OeZaab4khT5oj9kuCP7pyyH6A7h/wIVEdHYqWsboxdN+P3iS41SytZNP0eK2kmjjcrFKSqlgCR+89PavoyvhnS/8AkLWX/XdP/QhX3NRNJDg29z5t1H49+JxPe2TadpBi3PDkRShsZI6+Z1/Cu4/Z5JPw/vgT01SQD/v1FXznqn/IWvf+u7/+hGvoz9nj/kQL/wD7Ckn/AKKiqpJJExbctTH/AGj5CLHw9HgYaSds/QJ/jWJ+zrIB4q1aLcctZBtvrh15/X9a9U+I7eAhDpw8c42EyfZeJ+vy7/8AVf8AAetUPh23wyOs3C+CcfbxbnzeLjPlblzzLx97b71N/dsO3vXJ/jZN5Xwr1RNufNeBM56fvVb/ANl/WuF+APjTa8vhK9l4O6exLHv1eMf+hD/gVdp8cv8Akl97/wBd4f8A0MV8v6bqFzpOp2uo2cnl3NtKssbejKcj8KcVeIpO0j6v+K/hP/hLPBFzFCm6+s/9JtsdWZQdy/iuR9cV5x8C9GttI0rWPG+qERW0MbQxOw6IvzSMPXoqjHowr2nwzr1v4n8NWGtWw2x3cW8pnOxgcMue+GBGfavH/jprsGhaNYeC9JhW1gnBurhI12r5e8lVH1cMx/3R60lf4SpW+I8f8W+Jbrxb4mvNYuiQZnxFGTkRRjhUH0H5nJ71iUUVqYlrTdPuNV1S1061XdcXUqwxj1Zjgfzr7a0jTINF0ay0y2GILSFIU4wSFGMn3PU187fATw4t/wCKbnX7lQLXS4jsZuB5rggHn0XcfbIr074YfEI+MtV8R20smfKuvOs1PB+zn5QMe20E+71nPU1hoeF/Ffw8fDnxD1KBE229032uDjA2vkkD2Dbl/Cl+EUzQfFTQnUAkySJz6NE6n+desftBeHDe+HLPX4Y8y6fJ5cxA/wCWTkAE/RsD/gRryP4Uf8lQ0H/ruf8A0BqpO8SWrSPqvxLdz6f4W1e9tX8u4t7KaWJ8A7WVCQcHg8jvXn/wY8e614yt9Ut9aZJ5bMxslwkQTcH3cMFwMjbxgetei64tk/h/Ul1J2SwNrKLl1zlY9h3EYyemelcr4AtfCVv4euP+ECuLaXcw86SVnZ2YdPMBwy8ZxwB1wKyWxo9zjv2hdC0/+wbDXFijj1AXS27SAYaVCjHB9cbRjPTJrd+A0jP8NY1Y8Jdyqv04P8ya8t+M0HjYapbTeJjbvYEstmbLPkKcDI5+YMcfxdeccCvT/gJ/yTf/ALfZf5LVv4SV8RyH7R8rNfeHoTjYkU7j1ySgP/oIryzwMSPiB4cIOP8AiaWw/wDIq16f+0d/yFtB/wCuEv8A6EteUeFRIfGGiCHd5pv4Nm04O7zFxiqj8JMviPbP2jpMaRoMW/G6eVtueuFXn9f1r58r3z9pD/j38Of79x/KOvA6IbCnuaPh+zOoeJdKsgATcXkUQB/2nA/rX3BXyD8KNP8A7S+J2hxH7scxnJ/65qXH6qBX0tovjCHVfGviHw42xZtNMTREZBkRkXd+Kucf8CFTMunsfL/xE8NHwp441LTVTbbGTzrbAOPKflQM9ccr9VNez/s/eGjYeGrvXp1xLqMnlw5HSJCRn8W3f98ir/xj8AXHi630q802MG+gnW2kOP8AljIwG4+ysc/Qse1bdj4hstG8c6V4B09F+z2+mMX9VZduwfXarE+u4H6jd0CjaRz37Qdv5vgC0lCgtFqMZ3dwCkg/mRXkvwn8BJ438RSG+Df2VYhZLkKcGQnO1M9RnBJI7A9CQa92+MtqLn4V6xxlovKkX2xKuf0zXPfs8Qxr4H1GYKPNfUmRm7kCOMgf+PH86E7RBq8jrfGfiCy+HHgWS5sbKGPy8W9nbIu1PMbOMgdgAWPrjrzmvCdM+OXjK11ZLm+u4ry0LgyWpgRAVzyFIAIOO+T+Nd9+0W8g8OaNGFPltdszH0ITj+Z/KvnanFKwpyaeh9naxoOhfEDw1B9tthNbXUCzW82AJIg6ghlPY8j2PfNfKGu+E9Q0TxnN4Z2Ge7FwsMG0Y87fjYR6ZBH0zX1J8LpZJfhloDSMWYW20E+gYgfoBXHeJrS2l/aS8KiSNSWsDIwx1ZROVP1yo/IVMXZ2HJXSZ1fgH4c6V4I02MrFHcaq6/v7xly2e6pn7q/z715f49+OOrxa9dad4YeG3tLZzF9qaISPK4OGIzlQuenGT174Hu+sTva6Jf3EYJeK2kdQpwchSRivhunFX1YTdlZHu3w7+N95caoNO8X3Fv5EoJjvygj8tgCcOBxg9AQBg+uePPNM1Y658ZtP1QAKt1rsMiqBjCmZcD8sVTj+HXjCaGOaLw9fSRSosiOke4MpGQQR7GodFtL7QPiDpNveW5gvLXUbcvFJ/CQ6kA4/CqsuhF31PtCvhW+k86/uZcY3ys2PTJNfdVeFSP8AAPz2dwu/Jz8t9jP06VEHY0mrnr3hWQTeENElAwHsIGx9Y1r5g+L9wr/FrWZUJZUeEfisSA/qDX1TpBsTotgdMx9gNvH9mwCP3W0bOvPTHXmvk74sKV+KOvBgQfOU8jsUWiG4p7H19Xxj4/Yt8Q/ERYkn+0Zxz7Oa+zq+MPH3/JQvEX/YSn/9GGiG4VNiT4dyCL4jeHmbODfxLx7sB/Wvsl3WONndgqKCWJ6AV8ZeAf8AkoXh3/sJQf8AowV9i6n/AMgm8/64P/6Cac9wp7HwwSSSSck96KKK0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3z9m/wD49/Ef+/b/AMpK8Drs/BHxK1XwHbXkGnWllOt06u5uFYkFQQMbWHrSkroqLs7ln4z/APJWdb/7Yf8AoiOuh+B3ge71LxJD4kvLZ002yDNA7jAml6DHqF5OR3AHrWdcfGe9u71r258J+GJrtiCZ5LIs5wMD5i2egAqj4h+MXizxBYNYefb6daMuxorCMx7l9NxJYDHGAQKWtrDur3Ol+PXjK31fVbXw9YTLLBYMZLl0bKmYjAX0yozn3Yjsa77wkjQ/s6sCef7JvGBHv5pH86+Xq9C034wa3pfg5fDMVhpz2a272++RHLlWzn+LGfmPak46WQKWt2ee0UUVZB69+zv/AMjvqX/YNb/0ZHXqvxpjV/hRrDMoJQwMp9D5yD+RNfOPg3xvqfge+urzS4bSSW4h8ljcIzBRkHIww5yO+a3PEHxj8SeJfDd1oeo2+mm3udu+RIXWQbWDDHz46qO1Q4u9zRSXLY4CON5ZFjjVndyFVVGSSegFfUMv/CN/DP4YadofiRJHivEMVzFBktLIw3ScqQdo+7nPTAr5r0XVZND1m01SGCCaa1kEsaTqWTcOhIBB4OD16gVs+MvH2s+OWsjqwth9jV1jECFQdxGSck88AfhTauTF2PZPBPjD4Xad4hhtvDmn3lle6gy2odw5VizDAO5yOuOcV6d4o0KLxL4Y1HRpsAXUJRWPRX6q34MAfwr4pgnktriKeFiksTh0YdQQcg16fN8f/GMj7kh0qIY+6luxH6uTUuL6FKatqcBptjPF4qtNPuEMM6XqQSKw5Rg4Ug/Q19u18V6j4pudS8YjxNJZWUd39ojuWhiRhC7qQeQWJ5I555ya7kftBeMBOZPs2kFT/wAsvIfaP/H8/rTkmwjJI801T/kLXv8A13f/ANCNfRn7PH/IgX//AGFJP/RUVfN99dyX9/c3koVZLiVpWCjgFiSce3Ndf4T+KWv+DNDk0rSorHyXnM5kmiZn3EAEfeAx8o7fjTkromLs7no/7SCn7L4cbBwHuAT+EdYv7OqKfFuqyfxLY7R9DIv+Ari/GPxG1rxxZ2dtq0VmotHZ0eCNlZi3rliO3YCq/g3x1qngae8n0qG0eW6jEbNcRsxUA5+XDD9c9KVny2HzLmufRnxpRW+E+sllBKmAqT2PnIP5E18mV6F4h+MfiPxN4butD1G20029zt3yRxOsg2uGGPnx1Udq89pxVkKbTeh9a/BkEfCbRMjH+v8A/R8leS/tDg/8J9YHHH9lx8/9tZaxdB+MXiXw34es9F06HT1t7UMEd4WZ23MWOTux1J6AVg+MfGmpeN9Qtr7VIbWOeCAQA26MoZQSckFjzknpikotO5TknGxzlFFWdOvTp2p2t8sEM7W8qyiKdSUcqcgMARkccjNWZn0to8Oi/C/4R2sHiSOULqGVvI41O9pJVOU4IIwg2kg/w1ieE/GXwn0fX4H0LT72xvLki285vM24dhw2XIxkA9O1eUeMfiNrnji1srfVhaqlozuvkIV3lsfeySOMcYx1NckDg5HWoUe5bl2PuPWdLt9b0W90u6H7i7haFyByARjI9x1H0r5c+G+kXenfGnTdLuVC3NpdTJIM8ZRHzj16cVpN8fvGRSNVj0xSihSwt2Jf3OW6/TFc83xH1U+PYfGQsdOXU402lVjfypD5Zj3MN+c7TjggcDihRaHKSbTPqfxerP4K15VUsx064AAGST5bV5T+zzo+qWMWt3t1bTW9pP5KReahXzGXfkjPYZxn39q5KP8AaB8YJIzNb6TID0Rrd8D6YcH9adP+0H4vlhZEtNIhY9JEgkJH03OR+lLldrDcle56V8eruzg+HTW9wFa4uLqMWw3YIYHLNjuNuR/wIVhfs8a/atpGo+H3YLdpObtFP8aMqqcfQqP++hXh2u+ItW8Tah9u1m+ku7jbtDPgBR6KowAPYCqthf3ml3sV7YXMttcxHKSxMVZfxFPl0sTz+9c+mvjJ4B1HxnpdhcaOiS39i7jyGYIZUfbnDEgZBUHB9T+PnXw6+EXiZfF9hqWsWR0+ysJ1uCZHUtI6EFVVQSeoHJ4xnrVaw+P/AIutLVYbiDTbx1/5bTQsrt9drAfkBVXWfjp4x1W1a3he005WBDPZxkOR/vMxx9Rg0JSSsNuLdzU/aB8Q2+peJ7DSLaRZP7NiczFf4ZJCMr9QFX88eteQU53aR2d2LOxJZmOST6mm1SVlYhu7uewfs86YbjxhqOotHujtLPYG/uu7DH/jqvWLD4uPh7453+teYTa/2pPFPjo0JcqT74GGHuBWP4M+IuseBYbmPSbexf7S6vK1xGzFtoIC8MOOT789a5e7uZLy8nupSDJNI0j49Scn+dK2o76I+4r2+t9P0241C5kC21vE00jjnCKMk/kK+Yvh74hm1j46Wes3mfMvriclQc7Q0bhVGew+UfQVmX3xW8Saj4OHhic2v2L7PHbmRY2EpVCCMtuxkgAHjkfnXLaJq9xoOt2erWqRvPaSiWNZQSpI9QCDj8aSjZMqUrtH2N4zsv7R8Ea7aBN7S2EwRR/e2Er+uK8E+BnjW18P63c6NqUwitNRKmKVzhUmHAB9AwOM+oWoR8f/ABh5rM1vpLoc/umt3249Pv5/WvLGILEgAAnoO1CjpZhKWt0fWXxf8KXXivwO8Onxebe2cy3MUaj5pAAQyj3wxOO5AFfL2m+H9W1fV49KsrCeS9dtvlbCCvu3oB3J6V0/hv4t+LvDNvHawXyXdpGAEgvE8wKPQNkMB7ZxXSN+0P4pKkLpmjg9j5cpx/4/Qk1oJuL1PfdKtLXwr4Ts7S4uI47bTrREknc7VwigFjnpnBNfL/iX4gzah8Ux4rsQ3lWk6fZUckbok4wfTd8xI7bjWX4m8f8AiXxcoj1bUne3ByttGojjB7fKOp9zk1zNEY23CUr7H27omtab4p0KHUbCVZ7S5TkHqpxyjDsR0Ir5I8ZeCdV8I67c2dxaTm1Eh+zXOwlJY8/KcjjOMZHY1R8P+Kdb8LXZudG1CW1dsb1XBR8f3lOQfxFeh237QvimKJUnsNKnYDG8xupP1w+PyFCTWw3JSWp754QUr4K0FWBBGnW4IPb92tfOeveXdftEqpXcja3bIwI64dAasX3x+8YXURS3i0yzP9+GBmb/AMfZh+lcIvibUj4si8S3MiXWpR3KXRaVAFd1IIyFxxwOBiiMWglJM+2a+FLtGivJ42+8sjKfqDXpy/tAeMRP5hg0ork/uzbvt/8AQ8/rXmFzObm6mnZVVpXLkL0BJzxRGLQpyT2PtTwnGYvB2hxkglNPgUke0a18xfGf/krOt/8AbD/0RHWpbfHnxZaRW8MNrpKwQRrGsXkPggDAz8+f1rifEnia78U+JZtdv4bdLmbZvjhVgnyqFHBJPRR3ojFp3HKSasfasaskSKzl2VQCx6sfWvk7xp4L8UXvjnXrm18O6rNBLqE7xyJaOVdS5IIOOQfWtib9oLxfKgVLTSIjnO5IJCfpy5qOP4/eMkkDNHpkgH8LW7YP5MDSjFoJSizn/B+i6hpXxR8PWWp2k1ncC9hk8uVdrY3Ajj3xX1zeQtcWU8CkBpI2QE9ASMV8g3/xB1PUPHNt4ums7EahBsKxqj+UxUYBI359Oh7V06/tAeMVnMhg0pl5/dm3faP/AB/P605RbCMkjyuilJyScY9qSr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cvvB/iDTdDg1q80uaHTpwjR3BI2sHGVPBzyKAMOiiigAord1jwb4i0DTob/VtKntLaZgiPLgZYgkDGcg4B7dq6bwN8JdS8caDdarBqFtaRxyGKFJVLGRwATnH3V+brycjp3pXQ7M88op80MlvPJDKu2SNijL6EHBplMQUUV2/w++G174/N80F9DZw2gUM8iFyzsG2gAdvl5PbPQ0N2Glc4iir2taVcaFrd7pV0UM9pM0LshyrFTjI9j1qjQIKKKXa20Ng7ScZxxmgBKKKKACiiigAooooAKKKmtLZ7y9gtY/9ZNIsa/UnA/nQBDRXqfxH+FFh4E8OxaimsTXU01wsCRPEq9QxJ69gv6ivLKSdxtWCiiun8AeEv+E18Vw6O1w1vE0bySSou4qFHHH1wPxpi3OYoru/ib4CsfAV7p9pbanLezXMbyyB4wmxQQF6E5yd35V0+r/Bax0TwHN4ivNbuFmislnaAQDHmsBhM56biBmlzIrlZ47RRRTJCiiigAord8PeDPEXiov/AGLpU90icNJwkYPpvYhc+2c1qap8K/G2j2rXV1oM7QpyzQOkxA9SEJIHvildDszjqKKKYgooooAKKKAMnFABRXo3i/4P6t4Q8Kxa5c3tvPgqtzAgIMJY4GD0YZwD069xzXnNJO42mtwopWVkYqwIYcEEciuxt/hprl54C/4S60a2uLQb2e3jYmZEVirMRjHGCcZzjmncLXONooooEFFFFABRRRQAUVf0XRdR8Q6rDpmlWxubybOyMMFzgEnkkAcA9TSaxo9/oGqz6Xqlube9gIEkRYNtyAw5BIPBB4NAFGiiigAooooAKKUqwAJUgN0JHWkoAKKKKACiinwwyXE8cMS7pJGCKvqScCgBlFeh+OfhLqPgfQbXVbjUba7SSQQzJEpXy3IYjBP3l+XrweenevPKSdxtW3CilZWRirAqwOCCMEGuwl+G2uL4Dg8Xwm3uLGQF3jhYmSJASu5hjGARzgnH54dwscdRRRQIKKfFE88yRRrud2CqPUngVu+JfBPiDwgLc65YG2FzuETCVJA23GeVJx1HWgDn6KK1NK8OavrdpfXenWT3FvYp5lzIpAES4Jycn0VvyoAy6KKKACiiigAoorq/APgW78e63LYW91HaRQRebNM6lsDIGAoxk8+oHB5o2Glc5SitvxZ4ZuvCPiS60W8ljllg2kSR52urKGB5+tYlAgooooAKKKKACiiigAoqW2gkurqG3iUtJK4RQO5JwK9Y8e/B7TvBXhSfWBrk88qukcULQBQ7M3TOey7j+FJuw0mzyKiiimIKKKKACium0v4e+LNa02HUdO0We4tJsmOVWUBsEg9T6g0+9+G/jLT7dri48O3wiQFmZEEmAOpIUmldDszlqKKKYgooAJIAGSe1exeLfgrZeFPBl3rk+tzSTW8aHyfJUBnZguM56ZNJtIaTZ47RRRTEFFFFABRRS7WChtp2k4BxwT/kigBKK9A8B/CjUPHej3mpQahb2kMMhhjEiFjJIACQcfdGGHPP0rhbu1lsrye0nXbNBI0ci5zhlOCPzFK47MhooopiCiiigAooooAKKKKACiiigAooooAKKKKACiiigAooooAKKKKACiiigAooooAKKKKACiiigAooooAKKKKACiiigAooooAKKKKACiiigAooooAKKKKACiiigAooooAKKKKACiiigAooooAKKKKACiiigAooooAKKKKACiiigAooooAKKKKACiiigC1ptjLqmqWmnwDM11MkKD/aZgB/Ovr3xt4di1b4canotsnCWmLdFGfmjAZB+agV88fBjSV1P4k2MsigwWCPdyEnAG0YU/gzKa9k+D/jFvFKeI0lZi0eovcxBj92GUkqo+hVvzrOZpA+W69k+CXw7/ta9TxRqsJNjbP/AKHGw4mlB+//ALqn82+hFZq/C2W++K+saTJ/ouiWMxubm5zhYrdvnVdx4BKnHthj2r1D4c+Jl8U+LdUGlILfw3o1pHZ2MCjAbc33yOuSI+M9BjuTlyemgox11OR/aN1PddaHpSk/Ikly49dxCr/6C/51xegRfEvw34fnm0aDUbTSbqH7U8qxqU2bc+YGb7vyjqMHGPapvjVfPqnxSvLdD5gtY4rWMDn+EMR/307V7B8UbhfCvwafTYXIZoYNOiI7jADfmiNRskh7ts+cNG8Ma54iS4k0jTbi9EBUSmFdxUtnGf8Avk1d03wD4q1e9ntLHRLqWW3lMMxwFSNx1UuSFBHpmvcvgDp62HgK71KbCfart23scDy0UDP4HfXCab8SPEXiX4qaZBpt5JaaVLqa+XZQqEQxNJly4H3mI3MSc8k4xTu7sXKrK55zr/hrWfC96tnrVhJaTMu5QxDBh6hgSD+BrpvBdn8RdLtf7T8J2l+ttfqUMkMaukm1ivIbIBB3c9ua9C/aPmh+y+H4CFM5edwe6rhAfwJx/wB811cMn/CG/s/pKCyyx6TuU9Cssw4/J5P0pc2g+XU+aLWy1bxLrDx20FzqGo3DtI+wF3dicsxP1OSTW/f/AAr8b6bZm7ufD9x5IXcTE6SkD3VGJH5V6j8EdHt9R+G/iCO0ufsmp3k0ls91HzJEvlrsOM9AWY9u/PHHBatpvjT4UtqNpM2+w1W3e1adGZ4ZAw6jptkAzjIzycZp31sLl0uyb4SeAJvEniG11DU9LNxoCeZvd2wjuBgLwc9SD6cV0vx20HUI/wCz203SVg8O6XbZLwoqRxySPtIwMekfbvVr9nOxlYa3qMjSeWgjt4huO3Jyz8dM8J+debfEzXLjWPiBrrfaHa3W6MKIHJTEfyAgdOdufxpauQaKJlx+DfEU2j/2vHpFydO8ppvtO0bNi5yc/gafqPgnxHpGgxa1qOly2thK6okkzKrEkEj5Cd3QHtX0xqmpWfw9+E9m2oWq3DWdpBAtsekswAwD/wACBY+wNePN4s1f4z+ItE8M6hFa2Vv9peV3tgwO0ISfvE8hQwB9TQpNg4pHA6H4U17xIzDR9KubwKdrPGnyKfQseAfqaua14A8U+HrM3mpaNNHaj708bLKi/VkJA/GvYfjbrMfhXwrpnhPQlSygugxljgG3EK4+X/gTE5PU7Tnqcwfs6yzXOl+IrGc+ZZK8JWJ+Vy4cPwfUKuaOZ2uHKr2PAaK3PGOlw6L4z1jTbYYt7e7kSJc5wmflGfYYFUtE0uTW9dsNKicJJeXCQK5HC7mAyfYZzVkF3w/4P8QeKWYaNpU90ittaQALGp64LsQAfbNdV4N8Ca7pfxU8PWOs6dNZsLn7SrPgqwiG84YEg/dA4PcV638SdWi+Gvw1t9N8PBbOaZha27JgOi4JeTpy3GCeuXz1rA/Z/wBa1XVTrNrqF1PeQW3lSwtO5cxO+8NgnkbsH8j6mo5na5pypOxlftGap5msaLpIP+pge4b33ttH5eWfzrzfRPh94s8RQJcaXolzNbuCUmfEaMPZnIB/CvTJdJt/H/7RN/BdYl0/TAGkjbkMIgqlPoZG5Hpmuj+MXhrxj4lOnaV4d00yaRBFvlEdxHErSZwFKsw4UAEcY+b24E7WQNXuzwLX/C2ueF7hIda02azZ87C4BV8dcMMg/gfSvVf2c9NMms63qh4ENuluPfe24/l5Y/MV13ijRLqP9nw2fiBAdRsbWN8swcxyKwC/MM87TtyPU074E2CaV8N5dSnwi3dzLOZD/wA80AT9CrH8aTleIKNpHmnxDlPi745LpivvhW5g09c/wgEb/wAmZ69H/aB1f7F4HttNRyHv7pQy/wB6NBuP/j3l15t8JIJfE3xh/tWcbjGZ9Qlz/ebIH/j0gP4VpftD6n9o8W6bpqvuS0tPMKj+F5GOf0RTTtqkF/dbPOdD8H+IfEoLaPpF1dRg7TKq4jB9N5wufxq3r3w88V+GbP7Zq2jTQW38UqukqrzgbihO3k98VtaLpPxO1TQrK10mPVodKt0ZrfbL9liwWLltxKhuSTkk+1e6ub+3+CN2PEc8dxerpE4nkEgcP8jBfmHDNjaM9z3ocrCUUz5KpUUu6qOpOKSirIPqb4k6XqHh34R/2f4U823hstizfZyVfyBnecjnliCx9NxPevE/BvxQ1rwtFfwSXl3dQTWkkdvHJKWEExHyOA2eAeoHXNezfCz4p2fimxg0bVZRFrcSBAZDxdgD7wP97HUfiO4HF/Gj4Y2mkWz+KNEiENsZALy2UYVCxwHX0BJAI9SMVmuzNX3R41aWd3qN2ttZ2011cyH5Y4ULux9gOTXXr8IvHjWzXA8PTbACSDNEG/753bj+VZPhKPxQ2ozN4VivWvDCY5JLRCWRGI/i/h6dcivc/hDpHjrStavx4nuZ/sctuHWC5vFmk8wsMMF3MVGN2c4zx1xxUnYiKufONxbz2lzJbXMMkM8TFJI5FKsjDqCDyDW5feBfFOm232i80O8hiLKisyfeZiAqr6kk9BzXa/EbT4da+Pi6ZGoH2ie0hmIHqqZP/fJH5V6n8ZPGcvhHw9ZixWL+07uY/ZpZIw/khR8zqCCN3zAD/eNHNsPlWp4MPhZ44OnPf/8ACO3QhQElSVEn4R53n8BXMafp93qt/DY2MDz3UzbY4kHLGvpj4G6xret+FL+71i/mvAL0pC87FnHyqWGT2yRgdua82+FNrBrPxtub+ziRLO3e6u40A4VGJRQPp5g/KlzPUOVaGB4om+Icmj6dpPiQX4szKI7WG4RVMjgYHbcxGcZOetew/CX4cW+iaD9v1/Q4hrXnsyGdRI0aDG3aMkA5BORzzXC/tB6y1x4x0/TYpDtsLbzDg4KyO2T/AOOqhr0XW55vCXwBIMji7/s2OEl2O4STYDYPXILsfwpN6IpLVnzv4s0zXLLxHcNrtlJbahfO10Y2IJbe554J75/Ku28B6B8U/D8/27QtGuVt5MGW1vGSKOYe6OynPuMH35rz7S5dWuNds5dOFxdanHKsluFQzOWU7hhSDnGM4xivXPBejfFGPxrpmp6tc30VrJPicX18MPH1ZREWyeDwAuAcdMVT2IjueXeL9Ou9O8S3aXeiSaM0rGVbNjlUB/uNjBXIOMcdu1YVe9ftISQ7fDseAZ83DZzyF/d/zP8AKvBacXdBJWYUV6D4J+EuqeN9DfVbW/tbaJZ2hCzBstgKcjA6fNj8Kj8c/Cy/8CaTBf3up2dwJ5xCkUIYN90nPI6DH6ii62Fyu1zgqKK6z4deEJPGni6208qwso/314442xA8jPqThR9c9qYJXPW/gd4ZtdB0+HXNTdItS1rdDp8T8MYVBdiB/tbc/RV5+auN+P8Apn2Px/FeqDtvrNHJ/wBtSUI/IL+dbmtSeK9S+Lmj6hb+HNXg0PSbqOC1VbNwiwBgHcDGBuGfTgKO1bP7RWl+d4d0jVVxm2uWgb1xIuc/nH+tZr4rlv4bHgukaHqev3b2mk2Ut5cJGZGjiGSFBAJ/Mj86XWNB1Xw/cRwatYy2c0qeYkcowxXJGcemQfyr139nPTN+ra3qp48mBLZffe24/l5a/nXFfFnVn134naps3MtvILKJfTZ8pA/4HuP41V9bE20uYyeB/E8mlDVF0W6Nh5BuftG0bPLCli2fTAzXoXwZ+HR1TUm1jxBown0lrbdaGfBSSTeBnbnngNwRjn6V33xSlHhb4KppIfLtFbacjqcZ2gE/msbfnVP9n6zkh8GX2oTyyET3WxA7fKqRqOR6cs35VLk2rlKKUrHB/HPSNVj8Ti+Om/Z9DtoorKzlQKsZ+UuVAHTkuOn8NcDoXhHxB4lydH0m5u0DbDIi4jDehc4UH8a6HQ7Wb4mfFH7LdXMy2V7eS3Ui7yQkY3PtXPTj5Qe2a9E+OmvL4f0TTPCOjKlnbzoZZ4oF2ARA4VRjsW3E/wC77mqvbQVr3Z5FrfgTxP4dtftWqaPNFbcfv0ZZYxnplkJA/OsWysrnUr6Gys4WmuZ3CRxp1Zj0Fe+fs9PLe+G9e0+7Am08SoFikG5fnVg4wexAXiuU+HXhuO3+PVzY2677XSbi6YZOSEXciZPqCy/jRzbhy7HEv4C8VR39rYvoV4t1dbjDEyYZguNx9gNw5PHNRXHg3xDaeJR4ek05zq5XeLaORHbG0v1UkfdBPWvefif8VT4L16Kw0nT7S51MwBp57jJEaEkhMKQcnr17jr25L4SXdx4x+MOpeJb1FWVLZ5sLyFZtsaqM9tu78qXM7XBxV7HIeKpPiLqi6RpPiZb9/Om8uxgnRUMsnC9sbj84GW9evWvZvhn4At/DPhCLU9Q0GJ/EYEspEqhpFIZtiqSSFJAHIx15rzL48avJd/EZLOJnX+zraOMbTzvb58j3wy/lXqHxDuJfCfwSFj5zLd/Z7exEgY5L/LvOfcK9J7IpaNs+cNc0jWdO1yS01e1lTU5m8x42IZ2ZznsTyc16J4E0H4p+HwZtL0KaTTp/9fYXzxxxyg8HKOwIOB1HtnI4rzvRZNauPEFrPpCXN1qsbiSHy4/OcMvIOCD0/SvYvh3o3xLtPHFjfa5c3qWU2/z0vr4MZV2ngRli2QcY44+lVLYiO5474j0+40zXru3udKl0pt5ZbSUk+Wp6AE/eX0Pp3NZVe2/tGyWx1jQokUC6W3laRu5QsNg/MP8AnXiVNO6FJWdjqPhzpzap8RtAtgoYC8SVlIyCsfzt+imvp3xfoGnfELwfeafDPFI6yOLedTkRXEZK8/iGU+xPtXhHwRhjt/E2qa9cRloNI02W4z6MeP8A0HfUvwg+IcmgeJpLDVJ/+JdqsuXdzxFOTw/sD0P4HtUyV3oXFpLXqeZ3tlcadfT2V3E0VzBI0csbdVYHBFeoeHZBoP7P/iK/yY7jVr1bOI/30AXI/Iy11Hx38BefD/wl2nRZkjAS/RR95eiyfhwD7YPY1yXxAzovwt8DeHw43SwvqEydwX+Zc/8Afxx+FO97CtZs870rRtT1y7FrpdhcXk+MlIIyxA9TjoPc10tz8JvHVpZNdy+HpzEoyRHJHI+P9xWLfpUPhC38cT2l7D4Ti1IQ3DILiWzBTJTJUGTjH3jwCM55r334Q6d4r0rStStfFFwZCky+RHJdrPJFwdwJDNgfdwM+vrRJ2CMbny5Z2VxqF9BZWsTS3M8gijjHVmJwBz710knwz8axOUbw3fkj+7HuH5jioPGF60HxH1y906V4HTUp3ilhcqVIkPzKR055r1n4Q+HfEniGeHxN4i1rVZtPhbNnBPeSMJ2B+8QT9wEdO5HoORuyuJK7seUy/DrxhBaz3U3h+9igt42lleRAoVQMk8n0FWPBVj43tpDrvhG1vWKs1u81vGHB4VijKcgjlTyPT0rvfjF8VDfSXHhfQJ/9EXMd7dIf9aehjU/3fU9+nT73b/CZIvDXwaXVZgSpS4v5V6cLkf8AoKD86Tk7ajUVeyPm7X7nVbvX72XXJZZNU80pcmUjcHX5SDjgYxjA4GK2tP8Ahl4z1O3E9v4fuRGwDKZysO4HpjeRn8K9G+BfhKHWr2+8Yaoq3EkVwY7dZFyPN4dpDnuNwx7knqBXCfFPxbdeJ/G19+/Y2FlK1vaRhvlAU4Lj3YjOevQdqd9bIVtLs5jWND1TQLz7Jq1hPZz4yFlTG4eoPQj3FT6N4X1zxDFNLpGl3F6kDKshhXdtJzj+Rr6D8b6cmv8AwDs76/xJfW+nW12k8h+YSbE38+4LDHckd8UfAiyTS/hvPqU+I1urmWYyH/nmgC/kCr0ubS4+TWx4Vpvw/wDFer3U9tY6HcyvbytBK3Coki/eUuSFyO4zWfr3hvWPDF+LLWbGS0nK7lViCGHqGBIP4GvR9C+I3iTxN8VNLg0+6ez0uS/+SwgULH5Jbc+4D7zFdxJPckjFbn7R89uT4egAU3I89ye6p8gH4Eg/lTu72CytdHj+h+FNe8Ssw0fSrm7CnDOiYRT6FjhQfqa0dd+HHi7w3YG+1XRZYbVfvSpIkqp0HzbGO0cjk4rS8P6R8SNS0KG00KDVY9KLNInlSfZ4pCTyxYlQ3QdScYr6A0RdRtPhFIPFM4urqOwuPtT+YJdyDfwWBwx24BOfxPWk5WBRTPnH4YaadV+JWgwDol0Lg/SMGT/2WvUP2jNX22uiaMj/AH3e6lX6Dah/8ef8qwf2edLNz4v1DUmTdHZ2mwN/deRhj/x1Xq340sF8d/tB2+gTS4tYEjhdl6+WqGZxn1JZlz2P0ofxDXwnmmg+CfEviZPM0fR7m5hyV87ASPI6jexC5/Gk8Q+C/EfhUI2taVNaxucLJlXQnrjcpIz7Zr6E+LHh7xLqnhvT/D/hDTF+wbiblIJY4FVVxsTBZcqSScD+6KNI8M39l8CL7RfE0IWeK0uW8uSRZPKA3MhypI4IBHPHH0o5g5Oh8u0UVq+GdL/tvxTpWmHO26u44nI7KWAY/gMmrMz6cupf+EM+BeRuimttIVAQcFZpFC5/77fNcz+z9rer6rYa5b6jfXF1BbPCYDO5cqWD7gCecfKvHT8zXUfFu50H/hFYtO8QapcWFreXC5a3i8x5AnzbcdhnBz9K4Gy+K/gzwJ4bbSvB+nXt5Lkv5t0Aiu5GN7nqeg4AHAxxWS1Rs9Gcl4+8G6hqnxT1208NaVPdRLKjuLeP5I3aNWYFug+YnisTWPhl4y0HT3v9R0OWO1jGXkjljl2D1IRiQPc8Vp6SvxO8TWs76T/az2t7dPdSywt5Ec0rYViXyoI+UDGcDHQV798PYtY0/wAAIviu6SeeIyl3eYT7YhnhmGQxGG7njj2qm2iVFM+YPBGmjV/HOiWLLuSW8j8xfVA2W/8AHQa9t/aI1b7P4a0vSVOGu7kzNg/wxrjB/FwfwrhfgNpgvviO14FISxtZJV9i2EA/J2/Ktv4qW/8AwmHxp0fw0sjJGkcUEpXkruJd2HvsI/Kh/EJfCeW6F4Q8Q+JsnRtJubtA2wyKuIw3oXOFB59an8QeBPE/haFZtY0ia3gY7RMCsiZ7AspIB+tfRHxK8Pa7J4ItPDfgnTAtuzbJ1gmjiCQgfd+ZhncTk464OetR/D7wjqdl8Lb/AMPeLIBEJXmVY5JVlEcTKMEFSQMNuI54PNHP1HydD5m0rSNR1y+Wy0uymu7lhkRwoWOPU+g9zXQ6j8LvGuk2LXt3oE6wKhdmjdJCqgZJIRiR+Ir1T4NaHDqvwq1yCxu/sepX00lvJdRjLxgIu0fT5m9PvHnNefavp/jT4XpqWm3RJsNWga2aZGZ4ZAepB4w+MjkZwTx3p31sLl0uaHwi+HkviHXLfU9X0ozaCI5GDyHCSuDtC8HJwcn04rZ+O+h6il1ZS2Oli38O6bbBFaIKkSSyOdwVR6/J0Hatb9nSymNjrWoyNIYd8dvCCx2ggFnwOn8SV5T8QtcuNb8d63KLiSS3a8aOJQx2lUOxSB9FFLeQaKJqeGoviToGiS3WgQX9vpl3EZ3lWNTGVA+/ls7TgdeDiuX0fw3rniT7S+k6dcXxgK+cYl3FS2cZ+u0/lX0j8QJm8JfBBtPD7ZhZQacuP4iQqv8A+Oh6yf2etNFt4P1HUmG1ru72AnukajB/Nm/Kjm0uPl1seI6f4C8Vapfz2Vlol1LPbv5c3ACxvjO1nJCg89Cap+IPC2t+FbtLbW9PltJJBuTcQyuB1wykg4yM4PGa9DT4leIPEPxPsLbRr17PSpNUVYbaFQqOjSfM0gAyxbJY5zjJxXW/tDCO4s/DliiBrye6kER74woI/Esv5U7u9hcqtdHhejeHtY8Q3DQaRptzeumN/koSEz03HoPxrX1r4beL/D9i17qWiTx2yDLyRukoQerbCcD3NfRWp+GNR8MfC6TQfBdoX1Jo1j82N0idmOPMlLMR82M45yMjHArF+C/hHxJ4Ytdbt/EdmYIblomhjedJQxw4c4VjjOVznrS5+o+TofNdpZ3N/dx2tnby3FxKdqRRIWZj6ADk110nwl8dRWn2pvDtwY8ZwskbP/3wG3fpXqXwe0bTLLxv44ggCpc2V01rak4LRxeZIDtz1+6meOw9a43VvD3jb4R6+fEFvctfWrFla8BZkkDcYmXOQeh5yMgYJNPm1sLl0uzzAW05uvsohkNxv8vytp37s42465zxiuutvhN46urT7TH4duFTriWSON/++GYN+lemfs/+FbV7G78U3cay3TTG3ti65MYABZgT3JbGeuAfU1DdeEfiHqnxftfEl1p0sdhDqMZRvtkX7u1VxwFD5wUySAOST60OWtgUdLnht7ZXWnXktpe28tvcxHa8UqFWU+4NQV7l+0bYW0d7oOoIirczpNFIw6uqFCv5b2/OvDaad1clqzsFFFFMQUUUUAFFFFABRRRQAUUUUAFFFFABRRRQAUUUUAFFFFABRRRQAUUUUAFFFFABRRRQAUUUUAFFFFABRRRQAUUUUAFFFFABRRRQAUUUUAFFFFABRRRQAUUUUAFFFFABRRRQAUUUUAFFFFABRRRQAUUUUAFFFFAHqvw+jOhfC3xr4nZAHliGnW75wQWwGx+MiH/gNVvgVrH9m/EWO0Y/u9Qt5IDk8BgN4P1+Qj/gVcD/AGzqf9k/2T9vuP7O3b/svmHy92c529M+9Q2F9daZfwX1lM0NzA4kikXqrDoeam25V9j3P46+O1g3eE9LcLLKFfUZU4OMfLFn6YJ9sDuRW7+z9pf2TwNc37oQ97eMVb+8iAKP/Ht9fNt3dz395Nd3UrS3E7tJLIx5Zickn8a1bHxj4l0u0itLDXtRtraLPlww3DKi5JJwAcdSTS5dLDUtbs6fw9F/wmHxzjmVd0M+qyXZDcjy0YyYP4KBXeftG6kVs9C0pX4eSW4kT/dAVT/489eG6dquoaRdG6029ntLjaV82ByjYPUZHNP1PW9U1uaObVNQub2SNdqPcSlyoznAJp21uLm0sfSd+jeDP2eWhUFZl0xY2B6rJOQG/JpD+VeZ/ALRmv8Ax5JqTKfK062ZgwHG9/kA/FS5/CuC1Dxb4i1a0e01HW9Qu7ZyC0U9wzqSDkcE4qDS/EOs6IkqaVql5YrKQZBbTNHvx0zg84yfzo5dB8yuj034ub/E/wAZ7DQUyBGLez69DId5b8pB+Vdz8ftQFj4AttPiIT7XdohReAY0Ut09AQlfO/8Abmq/2x/a/wDaFz/aWc/avMPmZxtzu65xxmn6p4i1rW0iTVdVvL5YiTGLiZpNpPXGTx0FHLsHNudJp6eL/h3aaT4l055obbU4vM4QtGwDEBJAeDkfMPZuDkGvX/G3iRda+Asmoa3Zixvb5EWO1c7SZRKMFAecYUtjrt/OvEdL+I3i/RrNLSx1+7S3RdiRuRIEXGAF3A4AHTHSsjV9e1bX7kXGrajc3sqjCmaQttHoB0A9hRa7BSsj6M+B4Sz+FctzbIZpjczyvEnJLgABfqQq/nXg3gvSZPEHj/SbCZGfz7xXnVuCUU7pP/HVaqugeLdf8Lu7aLqk9oJDl0Ugox9SpyCffFJceLPEF1rY1mXV7s6kqbFuVk2uq8jAIxgcnp6miz1E2nY9p/aN1Jo9L0PS1YbZppLh17/IAq/+ht+VeafCXWrXQviPptzeyLFby77dpG6IXUhST2G7GT2Ga5fVNb1XW5I5NV1G6vZI12o1xKXKjrgE1QoS0sDld3PY/wBoe0uv+Ew0u68mQ20lgsSPjgyCRyy/XDL+ddl4CitfhV8LZdV8QFbe8u2a5+zvhZXOAI4gOpbAzjtuOcYNeIab8QvF2k2S2dlr15Hbqu1EZg4Qei7gdv4YrH1TWdT1u5FzqmoXN7MBgPPKXKj0Geg9hRyu1h8yvcbq2oy6vrF7qU4Amu53ncDoCzFiB7c1q+BNSttI8d6Jf3jKttFdoZHYZCKTjcfpnP4Vz1FUTc+k/jt4X1rxFp+iz6PZS3q20kqyxwrub59m1senyn862fhF4Ok8GeFrk6k0aajcy+ZdIHUiAKPlQkHGQCWP+9XzrZePPFenacLC08QX8NqFCKizH5F9FPVfwxUEXjHxLBbPbxa9qSQyFy6C5fDliSxYZ5JJOSeuajldrF8yvc7b4U+MLaz+K15qGpyLEmsedGZWOFSR5BICT6Ejb/wIVs/HDwVrd34wj1nTNMu762ubdEc28RkKSLkYIXJAxt5PcmvFa6Kw8eeLNMtltrPxDqEcCqEWPzywRR0Cg5x+FO2t0TzaWZHrHhPW/D2l2d3q1s9kL53WG2lysrBcZYp2HIHOD7V9Ia1F/wAIX8CJ7XYElt9KFu4B6SyAIx/77cmvl+/1nU9Vvhfahf3F1dAgiWeQuRjpjPQe1W7/AMXeI9Vs5LPUNc1C6tpMb4p7hnU4ORwTjqBQ02CaR7J+zno+221rWnT77paxN9Bucfqn5Vz08+n+If2k2XVAn2RdQNuEYblZ4k2IpB7F0H5151p3irxBpFoLTTdav7O3DFvLt52jXJ6nAPWs57q4e8a8aaQ3LSeaZd3zb853Z9c85o5dbhzaJH0N8cNH8Ua9daLpmj2d1Ppz7vMEKkoJMgAyEcKAOhPHJrU+KY/sT4JLp1k3nQiK2tBKnI8tdvzcdiEA/GvA7v4geLb7TDp1z4gv5bUqUZGl5dT1DN1YfUmok8b+J49F/sddcvRp/l+V5PmnATGNueu3HGM4xS5XoVzLUwK7T4Z+CV8c+ILmxmkaK3htJJWkU8hz8qfX5iDj0Bri6ltrq4srlLm0nlgnjOUlicqyn1BHIq2Qjom8DeMNP12GyTRNRS/Eg8l4omxkHhlccYHXdnAr3D4z6+NM+GcWi388cmsaisKyKg67CrO+Ow3LgfXjoceKL8TvGyQGEeJL7ae5cFv++iM/rXNXl7dahdPdXtzNc3Ehy8szl2Y+5PNTZt6juktD6f8AB1sbP4EpJ4YQPqE2nyyK8aAO9xhg31ZWyoz/AHRWb8C/Deo6PZaxf6xDLBf3sifurkETBF3fOwPzAMxbr1214PonjHxH4ciaLSNYurWFs5iV8pk9TtOQD74zTrXxr4mstWn1S31y9W9uABNMZSxkA6Bs8HHb07UuV6lcy0PS/ANrLr/7QWralMjBbOa6uNsi8gZMaDnuAwP/AAGsz4/6p9s8fQ2KsdljaIhXPR2Jcn8in5Vwq+MvEqahcX6a7qCXdwFE0yTsruF6AkHoM9KzL/UbzVb173ULqW6upMb5pmLM2AAMk9eAB+FO2tyXLSx9N6TEfA/wBaUny7kaa85YDBEswJXPuC6j8K5j9nPSNtrresun33S1ib6Dc4/8eT8q8cvvF/iTU7KWyvtd1G5tZcB4ZrhmRsEEcE46gH8KZpvirxBo9r9l03Wr+zt9xfyredkXJ6nAPXilyuw+ZXR0Pja8i134xag1yw+ztqS2rnPGxGEefyWvXP2hZ518FWFvHDI0Ut8pkkUcLhGwp+pOf+A183TTSXE8k0zs8sjF3djksSckmumi+JHjGDSxpsfiC8FqF2BSQWC+m8jdjn1ptbCUtz1z9nW0046Nq94oRtSFwsbkqNyRbQVwfQnd/wB8j0qDwP4c8S3nxovvEPiK2uLdbd5xDJcAhZCwKqkWfvKELHI4wPevEtH1/VvD90bnSNRubKU43GGQqHx0DDow9jkVdvfGvibUNVt9TutbvXvLYkwSiUr5Weu0DAGRwcdRScXdjUlZHb/H+7luPiDFAyMsVvZRohI4bJZiR+ePwryqtfXPFGueJGibWdTuLzyc+WJW4TOM4A4GcD8qyKpKyJbu7l621rVbKAQ2up3kEQOQkU7Ko/AGmXmqahqCqt7fXNyEOVE0zPt+mTVSimIUAsQACSeABXsupvL8JfhlbabbSNB4o10ia5lRsSW8Y/hBHIIzt+pcg8CvHYJ5bW4juIJGjmiYOjqcFWByCD65qzqer6lrVytzql9cXk6oIxJPIXYKMkDJ7cn86TVxp2NX/hPvF/8A0M+r/wDgZJ/jX0j4ytm8XfBa4nwGmn02K/XjncqrLxjuQCPxr5Mrdg8a+KLa1itYPEGpR28SCNIVuXCKoGAoXOMY7UnG+w1K2579+z9FAnw/uJI2VpZL+Qy46qQqAA/hz+NcB4B+Gmv3nj+HUvEljJZW1tdefI1zhTcTAlgqA/fyRkkcYB5rzrQ/FOu+GpWk0bVLmz3EM6xv8jkdNyn5T+Iqxd+N/FF9qMOoXGu3zXUIIikExUx5GDtxgLkcHHWjleo+ZWR65+0bqWIdB0tXHzNLcSJ9Nqqf1eum8Nn+z/2dt+n7ppBpVw67ByHbeT/3ySfyr5s1TWtT1uZJtU1C5vZY12I9xKXYLnOMntkmtLQvG/iXw1bPbaRrFxbQOSTEMMgJ6kBgQD7ily6WDm1udB8GtbttC+I1o166xQ3cb2pkccKzYK89ssAM+/pmtv8AaBs7wePLOd4pGgmskjgYAkEhmyo98sDj/aHrXl2o6leavfy3+oXMlzdTEGSWQ5ZsDA/QAVu2HxF8YabZi0tfEF6sAXYqswfYPRSwJX8MU7a3FfSx7l4Pa1+Enwo+2a6Viv7lnuvsjMFkdyAFjA65wFzx8uTnpWP8ArSbUb/xJ4pu1LTXMwiEnqzEySD8zHXhWp6vqOs3X2nU765vJwNokuJS5A9AT0HtVvTfFOv6Na/ZdM1m+s4Nxcx287IpY9TgHrwPypcug+bU0/iTqbat8R9euSwYLdtCpXoVj/djH4KK9h/Z20kweHNW1Zhg3VysK5H8Ma5z+bkfhXztJI80ryyMXkdizMTkknqa2LDxf4j0qzjtNP1zULW2jzshhuGRRkkngHHUmm1dWEnZ3N6a6g1/42Ce4bda3OuKpL8Zj84KAf8AgIAr0/8AaMuLgaFolqkbG3kuZJJGA4DKoCg/UO35V88liW3ZOc5zXUS/EfxjPpTaZL4gvJLR0MbKxBZlIwQXxuPHvQ1qgUtGj2n9nu009fB97dwqjX73jRzvgb1UKpVf93kn6k+lZnwr8NeI3+JGp+IPFVvcQ3KxyLGbn5TJIzAEoO6BcjI4+YV4poniTWfDlyZ9H1K4s3JBYRP8r46bl6N+INWbjxn4kutYh1abW71r+AFYpvNIKA9QMcAHuO9Jxeo1JaHV/HO8mufifdxShglrBDDESOCpQOcfi5rzetTW/Ems+JJ45tY1Ge8eMER+a3CA9cDoM4H5Vl1SVkS3dnrXhKJtE+A3i7WAxSXUZUs07bkBCn/0ZJ+RryWr765qsujx6Q+oXLabGdyWpkPlqck5C9M5JOfeqFCQNn0/8HPGsfi7wvJomqMs2oWMflyCXDfaIDwGIPXH3W/AnrXlfxzvVuPiM1kihItPtIbdVXoAR5nT/gYH4Vwej61qWgagt/pV5JaXSqVEkZ5weoIPBFRajqN5q+oTX9/O091O26SVsZY9O1JRs7lOV1Y+ofGlneWvwdWy8FwSSI8EKRizQ73gbG5lCjJLDr3+Ymk+Fmj3fhD4YzG7gb7eWmvJbX+NG2jahHZiqqcdRur5303x74r0fTzYWGvXsNrtCrH5m4IB2TOdv/AcVHpnjXxNoxuTp+t3sJuXMk2JS29z1Y5z8x9etLldrD51e51vwt+G8/jbV31PVVddHt5SZichriTrsB9P7x/AcnI9S+K2u+IbPS18N+EtB1NxJEEnurSykMcUWMCOMquMkdx90cdengUfjrxXDCIovEeqRoGZ8JdOuWZizE4PJJJP407/AIT7xf8A9DPq/wD4GSf402m3cSkkrGbf6Dq+lzwQahpd5aTT/wCqjuIGjZ+ccAgZ5r6X+I2PCnwRl0yOQB0tYLBGXjd91W/NQ1fNd94j1nU722vb7U7q5urXHkyzSFmTByME+/NP1LxTr+sWotdT1m/vLcOHEdxcM6hhkA4J68mhq4k0rnvH7PetWs/ha+0bzFF7b3LT+X3aNgoDD1wQQfTj1rxXR/CGr6/40/sBbeVLv7QUuSy48kA/OzZ6Y5+vTvWHZX13pt5Hd2NzLbXMRyksTlWU+xFdHcfEvxpdW4gk8R3wQDbmN9jEe7KAT+JotZ6BdNanrvxu8Y6bpnhgeDdOaN7iYRrMkbZ+zRIQQp54YlRwe2c9RnZ1+N/Bn7Pr2gXyrhdOjt3RuvmTECT8cu5r5gMjmXzSxLltxYnJJ9a1tR8V+INXtDa6lrV/eW5YMYp7hnXI6HBNLlHznoX7P+im+8a3OquhMWnWx2t6SSfKP/HfMrQ8d3dnrf7QuladqJRrG1ktrZlIyrE/PtI6YLOFPtXlGl+Ita0SOSPStVvLFZCGcW0zR7iOmcHmql1fXV9eyXt1cSzXUjb3mdiXY+pPrTtrcXNpY+jvjjpniTVdN0XTNAsrq4s5JXFzHaoSNw2iPdjovL9ePXoKveMoD4b+AUllZES+XYQW5kh+ZWDFA7ZHYgsc+9eATfEHxdcaW2mzeIb97VgVZWlJZgRggt94jHYnFQ2njfxPYaR/ZVrrl7DYhSoiSQgKD2B6gc9BS5WVzI95/Z/0f7F4IudTdCJNQuiVb+9Gg2j/AMe8yvK/DHjC1s/jY3iG7cpZXV9OHcn7iSblUn2GVJ9ga5ay8Y+JdNtIrSx17Uba2iGI4YbllRRnPABx1rEp8u5PNtY9++PHhLU9ZutK13SLOe/iEBglFshkKKCXVsLkkHc3PQYHrXkN/wCD/EGjaANY1KylsLaScW6JcAxySMVJyEPOAB1OByMZpmleNPE2iW62+m67f29ugIWFZiUXPXCngde1UtW13VtdmWbVtSur2RBhTPKX2j2z0/ChJrQG09TPr074D6QdR+IiXjD93p9vJNkjjcw2Af8AjxP4V5jWjpevavofm/2Vqd3YmbHmG3lMZfGcZI+pptXQk7M9W/aK1MzeJNI0sMCltatOQOzSNjn8Ix+deV+G4bK48T6VDqTBbGS8iW4Y9Ahcbs+2M1X1LVL/AFi7+16leT3dwVCmWdy7EDoMmqlCVlYG7u59O/GzTvEF34U07TfDtjcTWjTbbiGzjJIUL8i7V/g6+wwKs3dnN4S+AE9lCvnXEWmtFIIjv2vIcSYK5ztLtz7V8/p8Q/GEemnT18Rah9nIxgzEtjGMbz8wHtmoNN8b+J9H0w6dp2uXttac4ijkwFycnaeq8+mKnldi+ZXue1fs7aQYPD+rau4Gbq4WBMjnbGuSfoS+P+A155J4wjsPjxP4jnkLW0WpSRtIBn9zgxZA/wByuTsPF/iTS7SO0sNd1C1t4ySsUNwyKMkk8A46k1jMzO5diWZjkk9SafLq2TzaJI+ifjn4Zv8AxLpujazodtJqKQh1cWg80sj7SrKFzkcHkeorxa48GeIdM0CbWr+xm0+0R1iX7UDE8rN0CqRk8ZOeBgHmodI8Y+I9BhEGl63fWsC5IhSY+WCepCnj9Kr6v4i1rXmRtW1S7vdn3BPKWC/QdBQk1oDaep09gnjL4bQaV4g09pY7XVYFlGELROCThJARjJGCO+G4PWvWfiF4hi1f4FJfa1ZrZajfiMw2rnDCQSDJUHnG0Fvocd68U0z4j+MNIsks7LX7tLdF2IjkSBF6ALuBwB2x0rH1bXNV166+06tqFxeTDgNNIW2j0A6Aewotdj5rI+kPg7s0/wCDn2yyAmuS1zO8Y6+YpIC/iFT868G8A6Q+t/ELRbGRCwe7WSVW7oh3vn8FNU9A8YeIfC4kGjarPaJIcvGpDIT67WBGffGaZN4r1+fW21l9Wu/7SK7PtSyFXC9MAjoMelCT1E2nY9t/aM1Jo9G0TSwwxPcSXDDv8ihR/wCjD+VbkKHwb+zwd2VmGllsjgrJP0/ENIB+FfN2qa7q2tvE+q6ldXrRAiM3ErSFQeuM1avvF/iPU7KSyvtc1C5tZMb4JbhmQ4II+UnHBAP4UuXSw+bVs7X4EaMdR+Ia3rLmLTrd5skZG5hsUfX5if8AgNXvjfr7r8ULFY8kaTFC2wnguW8w/mCg/CvNNK8QaxoYmGlapd2PnbfM+zTNHvxnGcHnGT+dVr/ULzVb2S91C6lurqTG+aZyzNgADJPXgAfhTtrcV9LH0x8T7NviF8LLe98OBr0LNHexxxDLuoVlZcf3hvOV65BHWvA4PAnif7Be6jcaZc6faWUTSyz3qNAOONq7hlmJ4AHc84rO0jxJreg7/wCydVvLIOQXWCZlVj6kDg/jU2seL/EWvxeTqus3t1Du3eVJKdmfXb0/ShJoG09TT0jTfFPh3Q7Txvo8k8MTTyQebCpO0DHLjGChORzxlee1e6WHjGTxH8FtY1bxPZJaZt54ORsW5+T5WQN3JOB15HHt4BonjvxR4dtlttK1u6t7dTlYch0XnJwrAgckniqmt+Kdd8Rsh1jVbq8CHKJLIdin1C9AfwoauNSse7/s/eIrW48M3OgPMq3lrO0qRkgF4mxyPXDZz6ZHrXj2q/DfxVYeILjS4dC1G4CTMkU0duzRyIDgMGAxjBHfjPOK5e2ubiyuY7m1nlgnibdHLE5VkPqCOQa6JviL4ye28g+JdT2cjPnkNz/tdf1os07oV01ZmVruk3mg6vNpV+8bXNttEixyb1RioJXPTIzg44yDWbTpJHlkaSR2d2JZmY5JJ6kmm1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mPDmtnSjqo0i+Onjk3It28vHruxjHvWZQAUUUAZOB1oAKKv3eiapYLcNd6ddQLbyLFMZImXy3YZCtnoSOcVQoAKKKekUku7y42fapZtozgDqT7UAMooooAKKKnvLK60+5Nve20tvOAGMcqFWAIBBwfUEH8aAIKKngsrq5hnmgt5ZY7dN8zohIjXIGWPYZIH41BQAUUUUAFFFFABRRRQAUUUUAFFFFABRRRQAUUUUAFFFFABRRRQAUUUUAFFFFABRRRQAUUUUAFFFFABRRRQAUUUUAFFFFABRRRQAUUUUAFFFFABRRRQAUUUUAFFFFABRRRQAUUUUAFFdf4J0qwutO8Uapqdus1vp+luYt2cLcOQsR/PNX7r4W3Vp/aVvJrenHUrCw+3yWA3+YIwoZsnbtBAI4zk+wwaVx2ZwNFa/h/w9deIrueGCa3t4raFri4ubl9scMYIBYkAnqQMAEnNax8CS3Grw2ml61pV/ayWrXjXqSlY4IlPzGUEbkI44IzyO9FwsclRXoOh/D9JvFvhlVvrTVtG1K6YedAHUMsOGlR1YAr8ufqOak1Lw3pWoaVoAs20/Sp9YuL28ea7mKJBbq+2JMnJIwDgDJJouFmedUV6joXwzhtvGnhxdRvrW+0TUI5rrzFV4sxxLuO9XClQTgZ9Mmueu/Ad1NBYXujX1lqlvf332BfsvmKIrgjdsO9Rxg5DdMA0XQcrOPorrNQ8Cy22lz3un6xp+q/ZJ47e8js/MJgeQkLyygMpIxuB6mrmofDpNM106NdeKNGivEc+Z5kpVY4wm7cxx94nACDLHOeKLoLM4eiuz1XwCuj6lpkN1r1otnqcBntbr7NOSwyAAYwhcE544rSuPh//AMI3fakLm903UmsdLe7niZZFERbasYI4IclshTjGOetF0FmedUV2svw4vIYLqGTVtPGs2to17PpWX81Igu45bbt34Odmc4qxp/wtvL+TS7Y6zp0F/qtgL2zs5C5kkUgtg4UhflUnJPsM4OC6CzOCors9E+HN9rNrYs2p6fZXWpIz6fa3DOHnCkgnIUqmcHGTyRXPaRoV/rWuxaPaRr9skdlxI20JtBLFj2AAJP0ouFmZtFddP4DlluNMt9F1vS9ZlvpjbhLSUho5B1LKwB2YBO/GMDPplbrwFMLKG60rWNP1ZTex2EwtPM/dTPnbyygMhxgMOCaLoLM5Ciu21n4cy6Tp+t3Ca7p15Po0iLeW0HmbkDsFU5KhSc9QCcfXiub1vSRouofYxqNjfkRq5lspfMjBIzt3dCR3xRcGrGbRRRTEFFFFABRRRQAUUUUAFFFFABRRRQAUUUUAFFFFABRRRQAUUUUAFFFFABRRRQAUUUUAFFFFABRRRQAUUUUAFFFFABRRRQAUUUUAFFFFABRRRQAUUUUAaGiaLf8AiLWLbStNh827uG2oucAcZJJ7AAEmulufh/F/Z+oSaX4k03Vb7TIGuL20tVkO2MEAtG5XbIBnJxjHvUPw21iz0fxTIb65W0iu7Oe0W8YE/ZndPlfj3AH40698JWGgaJdXmqa/Yz3bssdna6XdJM0gJ+Z3I+6mOncnjik3qUlocqLG7aya9W1nNorbGnEZ2BvTd0z7U5dPvXi81bO4aPyzLvERI2A4LZx0B4zXsusa3DY3utX58R2MvhmTSXstK0q2ut/mbowqqYR9zaclmbBz0pNP8WLpHiTSrO21eBNK0Hw6ZJYEuV8m6uDCSV4OHYu4455U470rhyo8ei0u7eaySW3nhS8YCGRoWw4JxlcD5vwzWzqHgrULPRb3WoSZ9Ltr37GsxhkjaXgneFI4XjBJIwSBXoXhzxFBcWPg+41/W47uSG8vtVuDPcgyQCNMRx8njcwyF79hVGxu7bWfDHg6xvPEsVtaT6lcPq265XdG5fdGDG2flITgkFQW59y7CyPM5dH1OFbdpdNvIxcECAtAw80k4AXjnn0q9rvhTVfD2pW2n3luzXNxFHLGkaOSS4B2cgZYZAIGcHivW/EmsQzeEGtrjXYRctrtubhm1cXckEA/5aAqAF5Gdsa5A69wKl5rE974h8c/YtfsYtZuHiTTLltQQJ9k3EssUmdqsVCEjIPXvRcfKjxm4t57Sd4LmGSGZDh45FKsp9CDyKdDY3dzBNPBazywwAGWRIyyxg9NxHA/Gur+IeqW9/e6Rax6imp3Gn6dHbXV+jFhNKGYnDHlgMgBu9d1pWsQ6dJ4X1G28TWdn4Y03TkNzZR3Q82W42nzEaEcszMepGMcg+ruK2p45Bp19dKrW9ncTK27aY4mYHaNzYwOw5PoKE069kijkSzuGjkDFGWJiGC/ewcc47+leh3viRdP8N+EvD9jctHaXIe61WPT5cu6SynMRK8jCDBU9eMiuwv9Uv7fTvHmqv4ksLzSJrdbWxtLabzBbJK3lxnaBiMhC4KjnIJI4BpXDlPDhpeoNYG/WxujZg4NwIW8sH03YxQul6i8RlWwumjEXnFxCxAjzjdnH3c9+le7z31ho2ieINMs9etr21TQ3trDzdZicSgqASsKBUQjJAzljjjOTWYPFn2DxrJYwa5bnRdA8PNDHGtyvkXkiwAYxnEjF2wBz92jmHyo8nXQLifS7O5tFuLq5uTITbRWshKIhA37sYYEnHGcY5qH/hH9a80xf2Rf+YF3FPsz5x64x0r1ixs9LvL3R0/4SC3t7HQ9FhWW3h1JIJLy4kzK8SuWAC7iAxzxjHXkS2FxqGqeINR8T+INb04S2gWOy0W11qGNJscorOH2+Wu7J5JJ3fQlw5Tx9dE1Vrz7GumXputu7yBbtvx67cZxWjofg7WPEA1M2luyf2dbvPL5kb/MVx+7XCn5zngHHfkV6fo+oy3MWpazq/iS2GrXepLDfQw6xHaxwwIAVYMgLuo5ACNznuQab4n8RM03xGax1i2ju557TyBFfBcwoo3PGQcM5CoCByORRdhyo8aSxu5bSS7jtZ3toyFeZYyUU+hboKfHpt/LCJo7K5eIxvKHWJipRPvNnHQdz2r2SXXLbTtS/tWLxBZt4Qt9I+z2ekLeZa4ZrfaYnhXkNvOWYgduayZfFNnpt/4H8OnUgdBtra3k1NYJAUeR33ushB+ZFJGVP+1xRcVkeWy2lzBDDNNbyxxTAmJ3QhZADglSevPpTJYpIJDHLG8bjqrqQfyr2nxbqUl7pV3o8usaRO2s6lGbZ5NY+0LbgNnzuFxFHj5cZ6HgcV5R4kvL++8RX02p6hHqN2shie7jbckuz5QVOBlcAYOOlNO4mrGVRRRTEFFFFABRRRQAUUUUAFFFFABRRRQAUUUUAFFFFABRRRQAUUUUAFFFFABRRRQAV03w7tLC++IWh22pbDayXShlcZV26qpHcFtox71zNOjkeKRJI3ZJEIZWU4KkdCD60Aj0ZPEPjq/8ba3qERmlezS4N3a3b/6PDB8wKMpIXAB4HcjPNX9G8M+H4da8P+G7rRDfz6pYpeXt+1y6G3V1Ljy8YXCgAljuyciuH1Lxx4n1fSxpuoa5eXFmBho3k+/yD856vyB97PSmL4y8SLoo0ddavFsAuwQiTHyYxsz12/7Oce1TYq6O30TRPDdna+DLW70VNU1HXLqTzHknkjCQGXy1bap64BYfjnPGOa07QbDU/iymiWas+mPqzRIAxybdZD36/cHWsdPE2sR32nXqXzrcadCsFo4Vf3SDOABjH8R5PPNVtN1a/wBH1JNR0+6e3vE3bJk+8u4FTj8Cfzp2YXR3njO5jh8A2iW4Ig1nW7zUIw0hdxFHiGMFiSx4z1pbHSdG0nwb4Wurnw0NY1XXLmbaHnlQCNXCBcKRljnIPbOTmuAu9SvL63tLe5naSK0jMUCEDEakkkD8STXU6h8SNY8nT7bQ7y70y1tNNisTHHL99lzukH91iSeRzjjNKwXR1Vr4M0XTPEGtGbT7K4046p/Z+nSahdzIokB+dFjiUvIRnbkkDI65q3cjQPBqfEJ9N0iCW3hlg023WeSU7/MAMsZIcHaDGxH8XvXmem+M/Emj6fNY6drN3bW80hlcRvg7z1YN1BPfBGaS48Y+ILqfUZptTlZtS2/axhQsu3GMqBjjHYUWY7o9CuPC/hdfFtn4PGkvHdRafFLql4s7Fw6Rea6xIeNzcAnnrwBg5oWnhvRPF+j6Rc2mkJoUl1ra6fGUuXk86AoWY/OeXXgZGAScYrgm8Qas2unXP7QnGqF/MN0rbX3Yx1Htx9Km1LxXr2sahBfX2rXUtzbMHgfft8lgQcoBgKcgHgDpRZiujrjpuia/JbabpnhG8sEbVorGHVTNI6upbDLLn5d+Mt8uMYxjjnW1m18N2UU+qS6GdVur3xBLaWEc13Lta3hCpy27LZJ4z7dhg8Ld+PPFF/e2d5dazcSz2bb7cnGI2xjcFxjd74zVA+IdWZNNRr2QrpkjS2YIBELs+9iOOSWAPNFmF0ep3vgnRlvdZsNN329rf+IbbSLYm4b90FXfNwThsHgbs9u9c/qGm+Hr/wAKeJbix0FtO/se4hgs7pp5GkuWaQqyyBjgsQC2FA29Prxtz4k1m7KGbUJiyXb3qsp2lZ2ILSAjkNkD6dqtaj408SatNay3+r3M5tZFlhVyNiuvRtuMFvcgk96LMLoq69Pp899H/Z2kPpcccKRvC8zSMzgfM5LdCfQAAVl1Zv7+61S/nvr6dp7qdi8kjdWPrVaqJCiiigAooooAKKKKACiiigAooooAKKKKACiiigAooooAKKKKACiiigAooooAKKKKACiiigAooooAKKKKACiiigAooooAKKKKACiiigAooooAKKKKACiiigAooooAKKKKAOn0PxPbaV4Xv9Gks5JP7QvLaW5kVwA0MTbtgGOpJ61duPHYn1XxfqX2WQXOuwtbxN5g/cxM6kqeOflUL2ri6KVh3Z0XhfxBaaPDqlhqVnNdadqcCwzi3lEcqbXDqysVI4I6Hg59q07Txjotnql8lv4da30W90/7BLbQ3R87G4N5pkKnL5HTAHb3riqKLBc7+D4hWVjLDDp+kSW1jYaddW2noZ98izzDDTyNgZPsAMdBVjT/AIlWVndxMdLuY4odEj0qGa1uBHcRMpJaRGIIBYk54yOPx84oosg5mep3HxX06eVLh9FvpZRpMulutxqHmZV3BL+YV3byu4FvUjgAc5Fn8Q7fQrzRE0DSpIdM0u6a7aK4uN8t1I6bGLMFCj5cqMLx1rg6KLIOZnd2vjXRdJNla6PodxDYJqMOoXhuLoSS3BiJKx8KFCAk9iTxmm6B4+h07XPEWpX1pdNPrG8rc2dwIZ7Ys5YhGIIAPAPHQCuGoosguz1pPitoEmq2Wr3eg6jLqFnYizt5JL1ZTCQWJlBdPmkO4fMw6jpXMz+MNOttL1200m0vxLq0lu8lxf3CzSZjdnbJCjO5iv5c5ri6KLIOZnf6r8QNNuJNZ1HTdEmttZ1qBoLqea78yOFGwHES7QfmA6knHQcVG/j61HjC61uCwmSNdLNhYReaMwHyREGJxyB8xx71wlFFkF2emWnxWSHw9YWstpqov7Cz+yRG11aW3t5ABhHeNMcrx0I3c5PTHIeF/EX/AAj/AIg/tK4t2vI5IpYbiMybGdZEKsQ+Dg85z/jWFRRZBdnbWnjHRdC1/Sr3QfDzRW9ksqTm4ui092JFKnc4GEwCcbR+dT2PjjRtHn0q10vRrmPS7PUE1GcTXIee4lQEJlgoVVXPQD361wVFFguzrLLxdAmkatY31rNMdY1GG5vnjl274kZnKDjqWYnNc7qMtpNqVxLYW7W1o0hMMLvvKL2BPc1Vop2C4UUUUCCiiigAooooAKKKKACiiigAooooAKKKKACiiigAooooAKKKKACiiigAooooAKKKKACiiigAooooAKKKKACiiigAooooAKKKKACiiigAooooAKKKKACiiigAooooAKKKKACiiigAooooAltbqeyu4bq2laK4hcSRyIcFGByCPfNbWu+NNf8AElv5GqXqyQmXzmSOCOIPJjG9tijc2D1NY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ZsLC61S9is7KBpriU4RF7/4AdSTwKAK1FelWPw/sLCAS6k7X9z18uJzHCvqC33n/Db+Nbs3ge1jsNMube2sYkvA5uY2tw/2dAThtzEk52nnNQ5otQbPGKK67V7HTYNQurOewEZhmePz7VirHBIHyMSv4DH1rAvtMa1jFxDKLi0ZtomUYwf7rL1VvbvzgnFNSTE4tFCiiiqJCiiigAooooAKKKKACiiigAooooAKKKKACiiigAooooAKKKKACiiigAooooAKKKKACiiigAooooAKKKKACiiigAooooAKKKKACiiigAooooAKKKKACiiigAooooAKKKKACiiigAooooAKKKKACiiigAooooAKKKKALWm6beavqMNhYQNPdTHbHEuMscZ7/SqxBVipGCDg12Pwo/5KhoP/AF3P/oDVyM//AB8Sf75/nS6j6EdWoNNvLnTru/hgZ7W0KLPKMYQuSFz9cH8q6PxPoNhpeuaBa2sbrFeadZ3EwLk5eQZYj0rY1nw3YafaePobQTomm39pDbxiZtpVnkHzD+I8DGelFwsedVZj0+7m06e/jhZrW3dI5ZRjCs+do/Hafyr0W70HwZpPiWz8GX1jfSagZYIrrVo7sAJK4UlRHggoC2Dznjr65mt6DZadp/jRLbzkj07WYraBPNbbszMPmHRj8owT7+tFx2OJtrae8uY7a2hkmnlYJHFGpZnY9AAOSa3dU8B+KtF08X+oaFeQWpXcZSm4IM4+fGdn/AsVJ4A8QW3hjxjZ6teW0k9vEHV/KGXjDKV3rnjIz3966vStBeI6ld+B/FNprXn2cq3em3cTxTyxMPmGw/fI9QRz060NgkeXVf0vRdQ1n7b/AGfb+d9itXvLj51XZCmNzckZxkcDJ9q63wjoem3eipdf8IxqPiK9eZ1mSOZ7e3tUGMbpAuCxyx+9gDGR2PU2fhy18LeMvHum2Ls9p/wil1LDubcQrrG2Mjrgk8+mKGwUTxqrQ028OlNqggb7Es4tzNxgSFSwX1zgE12s3gu01XW/B/8AY8csen69AnmZJbypEYrcAE9QuC341W1iw0pvBOq6lpQnS1XxCLe2jaZivk+U5BKk43cDnryRRcVjia6e0+Hniy+meG10aaWWOOOWRFdN0ayAlNwz8pIGcHBxjI5FWPh5Y2j6zeaxqEaS2eiWb37RP92WRcCND9XK/lXXWtjJq/wn8+/16w02+1zWZL17m/maPz0jXYQMA5w5J9qGxpHnmteEvEHh1Fk1fSLu0iZtiySR/IWxnG4cZ68Z7Vi164dGl0PwF/wj0WqQ61P4svYYLOW2cta25jkG47jzuJYAjA4HU4rOg0zwK3i2Hwaum6hcu90LN9ZW72P5uduViwV2bs9STjBz6q4cp5xFbzTiQwwySCNC7lFJ2qO5x0HI5qOvUvDMuj+GfAXia41TRJLq4F0ulSyR3rRi4yxZkUhTtAEYOec57VN4X8G2N1aaQjeCNW1QXqobrULmd7SKDeePKHRgAQcknd2HNO4cp5PRXpUXhTwxpOm+K9S1gXdxZafq40/T/Jk2vMyliyZ+7yoUlscAHAyRVXUfCthr9t4UufDFgbOXWprmCS2M7SiExuMEs3OAh3E+xouKx5/W/oHgnxJ4oieXRtJnuYUbaZcqibsZxuYgZ6cZ7j1qHxSujR+IbqDQFf8As2AiKKV3LGbbwZP+BHJGMcYrrIbvQfFPgjRfD97rh0K/0oyqqXELtb3PmNuDFl+4R3JHfihsEjiNW0fUdCv2sdUsprS5UZMcq4JHqPUe44qjXo97pGrT+JNC8L+Jobi+tbG2Z7eXR0NxLc2zZZSjd1yMAkDaM1a8TeELKLwRdas/hO58N3kFzFDbRyXrTm7DkghlblSAM5GAfSi4+U8uor1HW/DXhPT/ABbb+DrCyubvVriS2tpbt7krFbOxTeVUDLkjdnJAGenFOh0rwHqPiXWfDthpN55cEVzImrPek+UYkY5EYGCmRjJJJ4PHSi4cp5uumXraS+qC3b7Ckwgabjb5hBIX64BNVK9G0vwfBqeieEtPa9ltjqj3V/esZGKQwRcB9nTcVV8H6Vl3t34EvbG/trLSr7TZ4ImayvJLozG5YEYWRNuF3DP3eAeuaLiscbVm20+6vLW7ubeIvFZxiScgj5FLBQcdT8zAcetdxqOneE/BjW+kazpN5qurPDHJfSLd+QtoXUMEjAB3MARktx+fGjp/hqPw7468baCrPLaQaHdsGk6+WY1kjLcAZGU7DkUXHY8tooopkhRRRQAUUUUAFFFFABRRRQAUUUUAFFFFABRRRQAUUUUAFFFFABRRRQAUUUUAFFFFABRRRQAUUUUAFFFFABRRRQAUUUUAFFFFABRRRQAUUUUAFFFFABRRRQAUUUUAFFFFABRRRQAUUUUAFFFFABRRRQAUUUUAFFFFABRRRQAUUUUAFFFFABRRRQAUUUUAFFFFABRRRQAUUUUAFe3/AAy8OW9jpkkhkjGrXKKWV0B/dHDFADxu4HB7n2FeNabHHLqdqkozEZV3j1XPP6V6Taa4ygzCT95jeDnvUSfQuGmp3F5D9v1AW9jbxQPCp+2PuLJG5OQg55YDrjgVJHoV5qNxHpo1qSOKaPyAqwLhY1JkA9+f5mo7W4jsdNihRudu5/UsRkn8yateHL4P4qtdz4UCTk/7prp9gvZtnJ9Yk6qj0OV8XfDHxFDc3OoRPHqKyO0sskYCOp6klc8/hmqOp6BpY0BW0QS3kNsggZ1g2R3rswMhd2Odqgcf3TjHNe7SXcb5xKmP94V8yfF7Tl0rxlLDbuRZ3CfaI4g3yozHDYH1FcNmj0NDjruFIbhljYvCfmjc/wASnp+Pr75q/YeG9V1LRNQ1i0tg9jp+37TJ5ijZu6cE5P4VkRtugUHqGI/Dg/1NepeCP+SM+PP+2H862vpcxtrY8uoorrfCnhLT9X0u/wBZ1vXItL0uzYISE82aVz0VUBzjpz/9cihJXOSorvdX8DaNL4OuvFHhfXJb60s5Vjura6g8uWLcQAcg4PJHbHXnjFaEfws0y38LaP4j1fxVHp2n30O+Qval3RyAVRFU5fI3EnjG3pzwroOVnDN4e1NfDSeITbj+zHuPswm8xc+ZgnG3OegPOMVl12+peH5bf4atq1r4gu7nShrD2sNkyskbYViJtu4gMQOmO/Wrtr8PdG0vw9Yav4x8RNpZ1FPMtbO3tzLKUwMM3p1BxjuOc8AuFjzurOn2FzqmpW2n2cfmXNzKsUSFgNzMcAZPA5NdR4x8Cjw9pthrel6nHq2hX52wXaRlCr8/KynoeD/3ycgYqh4B/wCSheHf+wlB/wCjBRfQLa2N7/hSnj3/AKAyf+BcP/xVcz4h8Ja94Umji1vTZbQy58tmIZHx1wykgn2z3r0vx/8ADPxvrXjvVtS0zS3ls55Q0Ugu4kyNoHQuCOR6VJ43jvvDfwW03w94mnM+tT3nmwRmQyGCNc8FuhwDjr/FgdKSkU4ni1Fd3pngbS7Xwva+IvFmtSaba3rEWVtBB5s06jq3UBR05PqOmRmp4n8EQ6VoNp4i0XVl1fRLmQwmcQmJ4ZB/A6EnHQ8+3uMu6Jszj6K9V1b4TaL4cW2ude8Yx2VndW6vAfsbPJJIc7lCKxO1QU+b/a7Vl6X8PtKtvCtp4i8Xa82k218T9jt4rcyyyqP4sdh0PTGCORkUcyHys8+or0jV/hjYWngXUPF2meJI9R0+FkFuEtyrOGkVCHycowLdMHOB0zVOz8G+G7DQNP1TxR4ke2k1BTJBZ2EImdU/vOc4XqDjr265ALoXKzg6K73WvhzFp+u+GYbHWFvNI8QyolreCHay5dVbKE9RvB6jPPTFYPjXw2PCPi6+0Jbo3QtfL/fGPZu3Rq/TJx97HXtRcGmjApWUqcMCD6EV6BN4I0zw94t8O2up680NrfWcV8bj7IW2MxOI9qkk5Ixu9+lbXxs0rSZPGd1cWmrvPrs8sET6Wto/yqYwAwk6MTheBz83tRcfLoeSUV6Zd/Dzwt4clh0/xT4wNprEkau8FraNKlsT03sOvH09emCeY8beDbvwXq8drLcRXdpcRia0u4fuTRnoe+D6jJ6jk5ouhNNHNUUUUxBRRRQAUUUUAFFFFABRRRQAUUUUAFFFFABRRRQAUUUUAFFFFABRRRQAUUUUAFFFFABRRRQAUUUUAFFFFABRRRQAUUUUAFFFFAG74N12Hw14u07WbiKSWK1kLskeNzfKRxn61qTzfDl1kaO28VCVgSu64t8Z9/k6Vx1FKw7noEfjHwzdx6Pf6xo+oT6xpFtDbRLFcILe4EX3DICu4Y4BA6+tVNX8aWmox+MFjtZ0Ou3kFxCWI/diNnJDe53DpXFUUWC7PdtMtJtX8Z6LrOqeDr+51lxbSjUre5LWEwAUC4Y7eCoCnaG5I561594l8S2c0/jGytw0y6lrAuYJ0I2FEaXn8d4Irk01G+jtGtEvbhbZ/vQrKwQ/Vc4qtQkNyOg8HeKH8J62179kS8tpoHtrq1dsCaF/vLnt0H5V0Nl4n8GeGL46v4a07W21URSLB9vni8q2d1K7gFUl8Ang4/rXn1FFhXO3i8V6De+DdN0fW9P1KWbTJJZIhZ3Kxx3JkfcfNypII6AgE4/TVm+Iui3OqarqP9m3drLqHhuXSWhjKvGkxCqhXJBCbVGepHoa8zoosguztvD3juPRfBeoaNLZma9JkOnXOf8Aj281PLl78ZXkY71jLrsK+A5fD/lSee+ppeiXjbtETJj1zls1hUUWC51/gyQy6N4u05WxLcaSZUwcFvKkR2A/4CGP0Bqn4k8RQavpHh7TLSGWK30qy8phJj5pmYtIwx2Jx+Vc8jtGcoxU4IyDjg8Gm0WC51sHjIWOg+GLWzgYXei30l4TIAY5SWVlHBzxtwfrWx/wmvhTTdZuPEmi6FfrrsxeSNLudHtrWV+roAoLYycA4A/LHnVFFguzrIvE2nSfD6Xw/e29614t+1/DLHKvlySFQv7wEZOAD09a61viR4Ql8ZQeLLnQ9XudS3IWhmukMFqQAN0QxliMZAbAyc8cV5NRRZBzM6fWfENpe+GbPQ9Oju9qahcXkrz7S0pchY+nVgo59zxXUDUrzwV8KF06+s2tta1C5nNmJgVlt7Z1RJH2nldxUqM8kFiPfzFWKsGUkEHII7VLc3Vxezme6nlnlOAZJXLMfxNFguQ16DqXijwd4snj1TxLY63DrHlJHcPp0sRiuSq7Qx3jKE4HTI4/GvPqKLAmelQfEqwudUvIr/T7y00eXS4tKt1sJx9otoI2BGGbhiec5xngUxvGnhKHRNO0mx0bUYbWz1iLUJPMmWRrtVGGMh4w2MgBeO9ecUUWQ+ZnXaX4xhtfiTP4tu7Vpd089zHAMcO4bYDz0UsPyqj4d8Qx6Haa9ujkku9RsHsonGMIHZS5P/AQRx61z9FFhXO3PjyGHxBol7Bp7S2WnaUmmSWsj7PPQoyyHIzjcXY5+lUdR1fwvb6Jc2Gg6PdG4uyhkvNTeOV4VByViCqNuTjLZyQDwM8ctRRYLnot94z8J63qUXiLWdE1KfXlWPzoY7hBaXDooUM2V3AHauVH5+qXWtXVh4c1rXdRbbr3izMcKKcGKz3ZkfHJCuQEUHqFJ5HXzunPI8hBd2YgBRuOcAdBRYLjaKKKYgooooAKKKKACiiigAooooAKKKKACiiigAooooAKKKKACiiigBVRnYKilmPQAZJpK6PwxosN5rdp9pvEhtG+cXKSFNhHPJwSCDgHjjO7pzXV3HgqC2u7ixnS3jml/wBTcqm7y9rBmwhIBGTjnPysACcGsaleFN2kzSFKU9jzGivYr3w3ZXEOoQo3krfSIMRxqAgQD7oA4zjms/UdHspr2e4WytnmuJgYI0gx5aqGLEBSN3c4PXaB6Vz08wo1HZM6Z4CrCPM9jzB4pI1jZ42VZF3ISMBhkjI9RkEfgaZXd694Jvo7BNSlC2ybRBFbscMSvGOcBVAB+bJ3YLH73HDyII5GQOrgHG5c4P0zXXCcZq8Xc5JRcdxlFFFWSFFFFABRRRQAUUUUAFFFFABRRRQAUUUUAFFFFABRRRQAUUUUAFFFFABRRRQAUUUUAFFFFABRRRQAUUUUAFFFFABRRRQAUUUUAFFFFABRRRQAUUUUAFFFFABRRRQAUUUUAFFFFAE1o4jvIXYgKHGSfStCPUXjQhjhgCpHofSsmrV2puIPtsQJYYW4Udm6B/8AgXf3+orOa6lx7H134au9M13w1YanDBAwmhUthR8rYAIP0OaxvHjRWugNNbxJE4lUb0ABr578GfEnWvBoe3tfKubKRtzW8+cA9ypBGDXba/8AGDSfEPh1rNrO5trksrdmXjryKdKSU1d6CrQcqUlHexUl1a6wf9Jk/wC+q4PxdfPeajEjyNI0MWCSc4JJOKsXPiiEQn7MjtIeAXGAPf3rnowbm7BmdgGYeZLtLY55OO9dWLrwn7sDiwGFnS96oyzLZPa2VnK/BuUaVQR/DuKD9UNem+A4pJvg747jiRnc+ThVGSefSvNtSvRfXhkVPLhRVjhj/uIowo+uBye5JPetbw5448R+EobiLQ9R+yJcMGlHkRybiOn31OOvaua2ljtvrcyf7L1D/nxuf+/Lf4V3nh3Q9D0X4d3Xi/XNGl1W5+3fYoLN5WijjO0He+3nrkYPsO+RU/4XP8QP+g//AOScH/xFZ2l/EfxRpM+oSQX6SLqMzT3UU0CPHJIerbSMAn2x29BRqCsehQ6nJrHwM8V3aeHtO0i08yFIfsUBTzsSruLEklsZxn6isP4ksR8NfhyuTtNnMSPcCL/E1zWpfErxZq1te2t3qpe0vI1iltxDGIwi5wFG35evUYJwMk4FY+peItV1jTdN0+/uvOtdNRo7SPy1Xy1OMjIAJ+6OuelCQNnbz/8AJutr/wBh8/8Aotqt/HGN73U/D+t20Z/sq60qJYHXlQQzNtz64Zf8ivPG8Qao3hxfD5us6Wtx9pEHlrxJgjduxu6E8ZxWx4e+JHinwxYfYNO1H/Qg25YJ4llVT1+XcCRzzgcZ5osF1sdTfQy6V+zxaW+orsmv9W86zjfhhGF5bHpwf++h6iuN8A/8lC8O/wDYSg/9GCqviLxTrXiu9S71q/kupUXagICqg/2VUAD345rPsL650vUba/s5PKuraRZYn2htrKcg4OQefWmloDep3fxPOtD4la2bb+0PK85dnl79uNi9MV09q2rT/APXj4uW4KJMh02S9z5xOVxt3c7c9COxbtXI/wDC5/iB/wBB/wD8k4P/AIiue8QeLtf8UyI+tapNdhDlEbCop9QqgKD74pWY7o9b8W6xptt4E8G6lN4Ut9csf7NSH7Q8rqLd1VVZDt4HII57qfSuc1zXrqf4TSx2ngu10rQb68Xy7lLosfOGDkK3JyEK56cGuT8N/EHxL4UtZLTS9Q22khy1vLGsiZ74DA498Yz3qr4l8Za94umik1m/adYRiKJVCRp9FUAZ9+tCQOR2vx0dj4l0NCflGiwkD3LyZ/kKsfEvTb3VvBPgnWNOhlutNh0pIJDChYQOoUHcR05G36rXnOu+ItV8S3UFzq919pmggW3jby1TbGpJAwoAPLHnrzXo/gddetvCsM3hPx/p9rcuzfatLvmRBCcjBQSBgSepIAH48UWskF7tlyx0jUdI/Zp8Qf2hBLbm6vI54Y5V2ts82Bc4PIyVP4YPes3XLbw58OtL0S3PhmHWNYvrJLyW6vpWaFC38CopAbBB/DHXPF7xjrCaJ8OL3Qb/AMR22u+IdXvVnupbWXzUijXbhS2OxjGBgfePGBzx+m/FPxbpemW+nw38UkNqu22M9tHK8IHTazAnjtnOMDtSSYNpHo3iy6kjX4U3moafbaWwvvOktbeHyo4V8yFsBP4eOceua4v4v6feXfxi1K3t7aWSa6NuIEVCTLmFF+X15BH4GuV1rxfr/iKytrTV9RkvIrZ3ki81VLKWOW+bG4/QnAwMdBW8Pi/43GmCy/tjgR+UJ/JTzgv+/jOeBz175zTSaBtM6T4vWj2HjTwnZyEGS30y2iYr0JWRgcflR46nisP2i7a7uyI7eO8sZGkfgBQI8t9Bg/lXm2s+I9X8QT2s+qXjXEtrCtvC5VVKopJAyoGTknk8+9amu/EPxR4l0hNL1fUhc2qMrhTDGG3KCASwUE9TRZiujS+LemX9p8TtV+0xyN9qkEtu+04kQqMbfXH3fqK2/iuklh4O8B6PfMRqdrYO00TfeiVhGFB/74K/8ANYOmfFvxppWnxWUOreZFCMRGeFJGTtwzDJ4OOc8cVyuravqGualLqGp3cl1dynLySHn6AdAPQDgUJMG0UqKKKokKKKKACiiigAooooAKKKKACiiigAooooAKKKKACiiigAooooAKKKKACiiigAooooAKKKKACiiigAooooAKKKKACiiigAooooAKK3PB/hyXxZ4qsNFik8r7Q53yf3EALMR6nAOB610MmueAE1Q6ePCTnSQ4iN+L6T7UQDjzcfczjJ2Yx9KVx2OCorrH0Wyht/FX2G2TV7SyERt9SW4MfkI0gAbZxvLA7SMcHJp8Pwx8WzRLINOjUSKpgWS5iRp8qr4jBbLnawPHuOoxRcLM5Cit7S/B2savDNLbLaIIZWhkW5vYYHDjGRtdge/X/Ctm28E6no19q1nrOgJeTx6JNfRql+q/ZlBAFxlWw+3B+Tvmi4WZxFFdLpHgPxDrdjb3lpawCC6YpbGe6ihM7A4IQOwLc8cVgXdrPY3k9pdRNFcQSNHLG3VWU4IP0Ip3CxDRXfR6XoXhHwlpWr6zpg1fVNXV5be1knaOK3iUgB22EFi3YZxjPcVl66fC+paDFqmjwf2VqKTmO500zNKrIQCJI2YZAzkFST19qVwscrRXXxfDDxfPYpdJpWS8P2hLczxid4/wC8It24/TGfaqOheB/EXiW2S50jTmuYWna33iRVCuqhzuyRtGCOTxk468UXQWZz1Fd94T8Fanqmj6iZtBintbjNva3z3KQtHcqTtEe9gJASNpH5EEc8ZqemXujalPp2o20ltdwNtkikGCp6j6ggggjgggii4WKlFFFMQUUUUAFFFFABRRRQAUUUUAFFFFABRRRQAUUUUAFFFFABRRRQAUUUUAFFFFABRRRQAUUUUAFFFFABRRRQAUUUUAFWbO2juZVjaby3LDAKkgjvyOh/T3qtW14cnn07Uor6NoCFyfLcxsH9ipdSB79RSbstBrc9T0bStK8TafaeXN9l1W3AjaQEZudvQrg7W6MflJ244Pauh1dkh0yE621yuoW4JjkhRcg87SFGc8H27nA6VR0bUdF1VEnl0uS1vgBKbmCVDucc7VKSMwB9CPWm6fdST+P4omLhI422qxzyRyfqa+crc1Scm72gnL/gJ9mejD3UmupgPrsIY7kvpOTl3udjEnqcAYrT8O6lp8dw0/2WW7uY1xClw+Cgz2IxntW58QI0TR4WWNFPnAZC4JrzxJ2tbmOeM4ZWyD6VeEqUMdSXsoOMnfqev9WrLCSxFSpdLpY7XVdGa6STUfFOorZRhxshEgZQp52qc5ycDnsRnqAR434gsrOPVLo2KLa2sROxJnfzH54+VhuyRjtgep6n2Cc+GI2huNbneFzlgzybQQVzsB+h6E8+leb+L5dAuo7O20Tztyg5M16CgJP93lRgcZBX3FdGW1Hdwd/usl/meJi4K90cXRRRXsnCFFFFABRRRQAUUUUAFFFFABRRRQAUUUUAFFFFABRRRQAUUUUAFFFFABRRRQAUUUUAFFFFABRRRQAUUUUAFFFFABRRRQAUUUUAFFFFABRRRQAUUUUAFFFFABRRRQAUUUUAFFFFABUkM0kEokjbDD2yD7Edx7VHRQBYaKzueVb7LIeqkFoz9CPmH05qL+zZTystswHfzlH6Eg0yio5EWpsmWygiP+kXS8fwQDeT+PT9T9KWa5DxLBFGsUCnO0clj6se5/Qc4AyagopqKQnJsKKKKokKKKKACiiigAooooAKKKKACiiigAooooAKKKKACiiigAooooAKKKKACiiigAooooAKKKKACiiigAooooAKKKKACiiigAooooAKKKKACiiigAooooAKKKKACiiigAooooAKKKKACiiigAooooAKKKKACiiigAooooA6z4bavZ6L45sp9Rl8qzmWS2mlzjyxIhUMT2AJBJ9M1fHwj8VnXBYiyzZ5Df2kHX7P5X/PTfnGMHOOvtXCVILiYQmETSCInJTcdufpSsO/c9KS20az0X4kW2gTy3GmQw2iQzSsGL4mUMcgAEbs446Ypviu4mPxQ8L/AL1/3Fvpqxc/cGEbj05JP415oGIBAJAPUetBZiQSSSO+aLDuexQeC5b7xn4t8TyaVJqdtYarPHbafEm77VcbyQGHaNcgt69OeRVfw/b+I113xve+J7a5hv73wxfTHz12lhlBwOwGMAdsV5OJZFziRxk5OGNIZZCcl2Jxjk9qVguev2ehSWel+Fb+DSxrataxXH9q6pfMtjp/zkmMKGUKEPXcTk5wO1cX8ToJIPiPrZcDbNcefGwIIdHAZWBHUEEVym9/L8vc2zOdueM+uKRmZzlmLEADk54HSmkJs9L1bSLzx74M8PaloS/bb3SbIadfWMRBljVCfLcL1YEHqP15xnX3g+08IeHrS98TpKmtT3qGLTVmTP2UYLu4GSM8qOR/OuGjlkhcPE7I46MpwRQ7vK5eRmd2OSzHJNFgue13fhTxDd/GaLxTDIsmiPdR366sJV8kWy4JBbPGFGzB9M9OaxNX1NJfg9rNxpm63sr3xfLtiU4/dGHeqn24X8q8w82TyvK8xvLznZnjP0pu47duTtznHalYfMem6p4e1bxn4L8IzeGrM3dtZWrWlxbQyKTBceYSzMCeN/DZ6Y61j/FKaI+KLW0DpLeWGm21pfTo+8S3CJ85z6jIU+6muMjlkiJMcjJkYO04yKZTsJsKKKKYgooooAKKKKACiiigAooooAKKKKACiiigAooooAKKKKACiiigAooooAKKKKACiiigAooooAKKKKACiiigAooooAK3PDF5PpmprfR28cipxumXKBsZAyWUZ/HtWHUkEpgnjmVVZkYMA3TIpSSkrMadnc+gPD2ua/qMhRNMs7aDZuZiGiyx4yARkHvt2kY70sVg9l44gu3cmJgY3fGAHxx+dcZ4b1XVNduRb317OkYt/MeMMIY441x2HCDkHPBI6bRjd10Wp2eo6jb6NpkPn2i5kecPn5cAkYYZJyyj8eOhx8ziKU6FSSglZxadui73Z6dOUakVd6mj8QR/xJIvUTDrXnltaSX1ykKLwDlieAo75NdYlrp9zFfp9qZtPs33OXkkWNW5yBycEY5xipEkt9Ds9JvPszpaXLL5h2ErHuHy5HJY5wOT1I4rnwMvqcFGneUumlt1c9h4yMsI8PJb9fmXby8uNF0pJJNLbUtOZdxKKQYiMABgAW6exHqRXknja50e+eK50uK7jYkmbzJPNUMecBskDGegY/QY57vxFrU3hjUZIbiD+0dDu/3jW8ioEJbkkcdASPzAbBIZvI9WvBc6pczQGaOKRiFSQ/Mi5zsJzyB0yewHTpXr5ZRaXtH1130fy7o8DFVE3YoUUUV7B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X9G0e81/WLbS7BFe6uW2xqzBQTgnqfpXQf8K18QyrJ9i/s7UJI1LNDY6hDNJgdcIrZP0AzRcdmchRSsrI7I6lWU4IIwQaSgQUUVbvNOuLCGzlm2bbuHz4trhjt3FecdDlTwaAKlFFWLyyuLCdYbmPy5GijmA3A5SRFdDx6qyn8eeaAK9FFbfhfwpqvjDU5NP0eKOW4jhM7B5Ag2gqp5PuwoAxKKfLDJDM8MiMsqMUZCOQQcEVs+JfCWseEbi2t9Yt1gluIvNRQ4Y7c45x0NAGHRRSgFmCgZJOBQAlFa6+GdV/tq50eWBYL62jeSWKaRV2hV3HnOM47VkUAFFFFABRWu/hjWI4NZmezxHosqw6gfNT9y7OUA6/N8wI+XP5VV1bSrnRdQayu/L85VRz5bhxhlDDkcdCKAKVFFFABRRRQAUUUUAFFFFABRRRQAUUUUAFFFFABRRRQAUUUUAFFFFABRRRQAUUUUAFFFFABRRRQAUUUUAW7K6minVPtJjikkUy78lDz1ZR94DJ45711mj+M4dOtr+OMyxXVyyQwXJ6wx5bcxPryW4HLMx9K4iis6lKFSPLJaFRm4u6PUdP8UWll4Y1S1luUju7i5i8yOQbgVkWMSY9+JDzWXdeK7ZvCMek3MZlnhmWf5ZeHSQFnHpkeYQPTGccVwssrzSvLI253Ysx9SaazM2NxJwMDPYVksLTvzW63/CxftZbGvrWv3mtW9oLu6kmaFSNr5+QnqR7HCn6j0rIJJOSST70lFdEYqKsjNtvVhRRRTEFFFFABRRRQAUUUUAFFFFABRRRQAUUUUAFFFFABRRRQAUUUUAFFFFABRRRQAUUUUAFFFFABRRRQAUUUUAFFFFABRRRQAUUUUAFFFFABRRRQAUUUUAFFFFABRRRQAUUUUAFFFFABRRRQAUUUUAFFdn/AMIjYf8APa5/76X/AOJo/wCERsP+e1z/AN9L/wDE1HtInn/2nh+7+44yiuz/AOERsP8Antc/99L/APE0f8IjYf8APa5/76X/AOJo9pEP7Tw/d/ccZRXZ/wDCI2H/AD2uf++l/wDiaP8AhEbD/ntc/wDfS/8AxNHtIh/aeH7v7jjKK7P/AIRGw/57XP8A30v/AMTXJXkK297cQoSVjkZAT1wDimpJ7G9DF067ah0IaKKKo6QooooAKKKKACiiigAooooAKKKKACiiigAooooAKKKKACiiigAooooAKKKKACiiigAooooAKKKKACiiigAooooAKKKKACiiigAooooAKKKKACiiigAooooAKKKKACiiigAooooAKKKKACiiigDsvhR/yVDQf+u5/wDQGrn9MnvLbxJaTaezreJdKYSnXfu4x+NS+GNdfwz4lsdZjgWd7Ry4iZtobgjr+NdFb+PtL0mc3mg+DdNsdQGSl1NPLcmJv7yq5wCPWkUtjqdb020PxJ8ZXNnoNvqTwSxMkl/KsVlbO4BkaUllBJbcFGfXrVn/AIRbRrnxX4BvXsdJK6wbmO9ttPJe0ZojjK5J/vYODjK8Z615/o/jQW1jqljrmmLrNrqU4upRJcNE4mG759688luR39q1bb4ntANBI8P2UbaHcyS2Yt5HRFidcNGQSxJLYbcSTx7mlZjui1bXHh/xPF4i0m28NWFjBp+n3N5YXcW/7RmLB/eMWw25Qe3BPFSaP4R0zWdZ8I28sESW0miyXt4BIIjOUkl6t2ztUE9hk9q4nQ9fk0S41KVLdZTfWM9mwLY2CVcFh64q/beNryy1HQL62t4RLo9qbVVk+ZZkLOWDD0IkK4osxXXU67WtH0u68H6pJdWPhfTr+zRJLB9K1NXaUBsPG6mRi52kkHrkfhVC0sI7/wAZHfop1d4dAspY4HlEUKsLOAB5mLLiNc88jJxzWLqvi/TpdNu7LQvDNpo63wUXUoneeRgpztQt9xSeSB16ZxxT9P8AHCWt9dm60iO80+90+2sLq0eZkLrDHGgZXUZUkx574zjnGaLMLo3vGui2Mvw+svEK2uiWuorqZsZk0WTfAymPeN2GZd42/wAJIw3rwIPg9dTWOqeJ7u3cpPB4dupY3H8LK0ZB/MVkah43hvvCNx4aTQLO0svtCXNoYJH3QyDIZmLEmQlSRzjH4ADN8MeJpPDMmqtHbLP/AGhp01g25tuwSbfmHqRt6UWdgur3O+bRrLUviTZ+K2iA0O4sj4huVHIUoMyx89T5wxj/AGql8WzN4o8QeArnUrK51J72wE01rbcPMS7MUHIwOxORgZ9K4iHxzfw/D6bwiIozbyTbxcE/OkZKsYx6Asoardr8Rbuz1Lw9eRWEDHR7JrLy3YlZ0YMDn04btRZjujptY0eyv/AWv3V3pfhzT9Q0swPbJo04kkVWk2MsxV2B6jHOcim+JdQ8OeD73TrXT/C2mXt9d2VrcXE16GdIiyAbVjBGCcby2er1zqeO9PtdM1fSNP8AC1pa6XqUGySP7TK8u8cxuZGPIVuQoAB7+tYPiLxBJ4h1OG+eBYGitobcKrZ/1aBQfxxmhIG0eo+IfsWufGXWrG70qw8u0srpt6RENMwg3K7kk5YEcEAVz891onhnwL4V1BfDmnahqeoQXAme9VmQKsrAHapGWOcZJ4CjFZ958RvtfiVtfGh20N/NaS2100cr7Zi6bN+DkKQOw61z2qa/JqmhaJpbW6xrpUcsayBsmTe5fJHbGcUJA2j0RPBGiz+NtYmisoF0u20qG/gsri88qMSSom1XkJB2BmYk5HYd6zfGOl6bL4OGovbeHbDWbe6WMxaPfI6TwMpGTGHY7lYDnPIJz7YyfEG4XxH/AGo+m200Eunpp1zZyklJ4VVVOTwQTtBBHQiqeueKLK+0s6Vo2g2+j2DT+fIqzPNLIwGAGkbnaMnCgAd+TzRZhdHa3v8AyBfjL/2FLf8A9LJK5H4k6faaX41uLWxt47eBbe3YRxjABaFCT+JJNLP4386y8ZW/9n4/4SW6juN3nf8AHtsmaXH3fnzuxnjpn2rK8Ua/J4n12TVJLdYGeOKPy1bcBsRUzn325oSE2rGPRRRVEhRRRQAUUUUAFFFFABRRRQAUUUUAFFFFABRRRQAUUUUAFFFFABRRRQAUUUUAFFFFABVuw0u91N5Fs7Z5REu+Vxwka/3mY8KPckCqldVoV/YzeDdZ0Ce7isbq5uILmGaQNsl8sODGxUHH3sjIxnqRQxoxrrQtTslZri1KqsaSlgysCjnCsCDyCemKrtp14jSrJayx+TMLeUyIUEchzhGJ4U/K3Bx90+hrs/D1/pek6BrKXGo2c97EbN7FzDudGWcPIImZcgBc56AknGep29U8SaLqEGr2T63aeRN4qTUEc2jurWzbgSFKDJXI3A4zgjJzyrjsjy+9srnTryWzvIWhuIm2ujdQf6jvnvVuLQNUmsbW9itGe3upHihZWUlnQZYYzkYHPIrqPHF54ZvNU0ObTpYZYo4vJv8A7PHtZgshwxxHGpYoRyF7Y7AnrDrXhpp7C2OqaJJp8Oq3skcX2UhEtZIR5WVMf3gQBk/MDjkgcK4WPLdJ8O6rrkVxJptr562wDTYkRdgPAJBI4zxVO+sLvTL2WzvraW2uYjiSKVSrKevIPtXWeBLqxsLbxEb2605TPY/ZoYbxn2TOZEbnZzgBDzkdRXT3viPwm97r15DPp99dzG3O7U7WWSKSMRMskcA27kwxXaCV4Uc4GadwsrHklFevaZc6PqXiLSbS3h0eWwg8Pl7qVLFcwXIhIeRiIySQ+37wZec4zVqO88L2+va0viJNHsFuH2JZRW6uiwtb5jkWRYiSSdpwPLKkknJwtK4cp4vRXsTaz4a/swIk3hz7Qlhpvlk2EXFyHxck/u+fl3ZzkcjHNZN7d+Crdb23szZmzV9R3J5RaSXcP9EMblSQBkd+NrZ+8Mu4cp5nRRRTJCiiigAooooAKKKKACiiigAooooAKKKKACiiigAooooAKKKKACiiigAooooAKKKKACiiigAooooAKKKKACiiigAooooAKKKKACiiigAooooAKKKKACiiigAooooAKKKKACiiigAooooA9Sooq9ZaLqmpJvstOurhM43xxMy5+vSuQ+MjFydoq5RorqtO+H+uXizS3Vu9nBCpZmkQs7YGcIg5Y/l9a52OSfT7knylWVeMTRBsf8BYEfpTNJUZwSc1ZM6Hw2iagRBeeGpNRt/u+faIySR++Vwrfj+ddPqnwmD4k0i/2g4PlXY6D/eA/TH41ymm+KL9rtH1LWb9LOLBMNtIUaT0VcYAHqewrsvDfxDu9a8VLbXEcVvYvDJtjHJUqN24seScAjsPag9LC/VZxVOrq27Lo/w/Vnmep2SadfyWiXUV15Z2tJDnZu7gE9ceteWan/yFbz/ru/8A6Ea9LlkMszyHq7FvzrzTU/8AkK3n/Xd//QjWlLceVNOrOxVooorY9w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mtbu5sbhbi0uJredfuyQuUYfQjmo5JHlkaSR2d2OWZjkk+pNNooAKKKKACiiigAooooAKKKKACiiigAooooAKKKKACiiigAooooAKKKKACiiigAooooAKKKKACiiigAooooAKKKKACiiigAooooAKKKKACiiigAooooAKKKKACiiigAooooAKKKKACiiigAooooAKKKKAPUq6fwhHbWE51/UbiWCztGxGsRIe4lxnYvqAOT25GetcxVzUbee0kggmcsvkRyx+gWRQ/H/fVcp8hSlyS9pa9vzPS/EPxBmPhXT77SmFrdXczhgdshjCcEcjGTlT071wmoeLtZ1aLytRmgukxgCS2jyPoQoI/A1imRzGsZYlFJIXPAJxk/oPyptFzavja1Z6ydrbdAqxZXkthcGeHG8xyR89g6FCfyY1XopHIm07oK831P/kK3n/Xd/8A0I16RXm+p/8AIVvP+u7/APoRrWluevlHxy9CrXQJ4E8WyIrp4Z1ZlYZBFm+CPyrn6+3fDMgm8KaPKGLB7GFtx75Qc1pKVj34xufIn/CA+L/+hY1f/wAA5P8ACopvBPiq3QvL4a1dEHJY2UmB+OK9R+JfxS8W+HfiFqWlaXqEcNnbeVsjNvG33okY5JBPVjVv4dfGfX9a8UWWh6xa290l25RZ4YykiHGckDgqMHsPXPFF3a47RvY8IdGjco6lWU4KsMEGm19keOvCGjeKvD92uowQLPFA7QXjDDQMFOG3DnaOpHQ18b0RlcUo2N+LwN4rnhSaLw3qzxyKGR1tHIYHkEHHSsvUdK1DR7r7LqVjcWdxtDeXcRFGwehwe1fZfg19/gbw++Sd2m2xyf8ArktY/wAQ/Adl4+0AIrRx6hCpeyuuoyR91iOqNx9OD7GefXUrk00PkGui/wCEB8X/APQsav8A+Acn+FY2oWF1pWoT2F9A8F1A5SSNxypFfcdtMLi1inAIEiBwD2yM1UpWFGNz4UdGjdkdSrKcEEYINbNl4P8AEupWcd5Y6DqVzbSAlJYbZ2VsHBwQMHkGsiZ980j5J3MTk/WvrP4NMW+E+hk+kw/KeQUSdkKKuz5Y1TQ9V0SSOPVdNurJ5AWRbiJoywHcZHNUK9i/aJkB8X6VHg5Ww3Z+sjf4V47TTuhNWdgooopiCiiigAooooAKKKKACiiigAooooAKKKKACiiigAooooAKKKKACiiigAooooAKKKKACiiigAooooAKKKKACiiigAooooAKKKKACiiigAooooAdHG8sqRxqXdyFVVGSSegFes+KPD2jnwnf6DptlbLrfheG3nu7mJQZLoOP3+WA5CMy9egFcl8OF06HxWurarPClrpML3/lySBDPIgyiJnqxbBx7Gum8N/FCK58WD+1fD2gW1tqrNbajdQQyJI0cp+csxkIxnBOR2qXcpWOV0XwJd6x4dbXn1TTLDTkna3eW9mKbXCq2AApLEhuAM9DUd14E1qDxLZ6FAtveXN7CLi1lt5gYpoiCd4Y44wrdcdK0vEQg0zwKmhQalb3Qt9eum/cyqwkQRxqkmAehG7B+ora0rX9Ksr/AMMJeXsMcE3h2ewmuVO82ju82CQMkHlfwb0ouwsiXwx4Dt7Cw8VXlxqGga1FBoV2ALWUTtbTgKUbDKMHAbDrnoea5iT4dalb+Ho9cutR0y2sprEXcJnnKtMTu/dIuPmk+UcdPmHNdT4V0CHwppfiy41HxBorNd6Hd21rDb3ySGfKghhj1IAAPzHJ44rC8U65CkfgV4pYLyPT9MheS33h1EgkJZGA6EhVyD2o1uNpWIU+GOrv5tr/AGhpI1mOIynSPtWbogDJAABXdjnbuziszRfB1zq2nLqVxqOm6VYPKYI7jUJ9glkGMhQAWONwycYHrxXrN5rQXxNJ4gtLzwRFo7lrqPUhaxPeJxuClNwcy9v84rC0XWv7X8Baba6ZbeFZL3Tp7hZ7XWY4t2yR96vF5hwByQ3P8IpXYWRxCeAtYbxPcaG72kT20JuZbt5v9HWAAES7wD8hBGDjPI4zUOu+EZ9G0m11aHUrDU9OuJmgFxZM5CSKAdjblXBIOR6gGu+ebSde8XXkd9d6FqN7p+jxwWMQItLCSZWB8tWEg3hQxA6BsHgAA1X8T3a3fwkk02XUNBbULDVo7qSz0wxokULRsgC7QBI25skqWxnk8U7sLIxPhJFpbeLLubWLGC9srXTZ7h4p4VlHyAHIVhjOM1R1LwXIvxOPheyOYri7VbaQHcPIfDK+R1AQ5P0NL8PLu2tL/XGubiKFZNEvI0MjhdzlOFGepPYV0+n+IdKXwDH4jkvIx4l07T5NEt4C4EjBiBHMoBBGyN3XPPSh7iVrGj4j07Sb7x/4PXwrpGjrb3UEgiiubceRPtd1DSBRlshc5PPSuXs/CcesfDfSdQFxpempHe3SXN9eN5e7Ij8tMgFnPDkAA4wx4ra0DVdOi8SfDWSS/tUjtbN1uGaZQITvk4c5+U8jr61x+pXsTfDPQbJLlDIl/dySwq4LLlYgpK9R/Fg/WhDY1/AWsr4qt/D6tayTXEIuIrlJswNAVLebvx9zAJzim6v4Mm03RDrFrq2m6rZJOLeZ7F3YwuQSNwZV4ODg12kA8PaxqnheHUbuyl8jwxsiimuvLia6DPsilcMCo5zjIPQd6k1C6Mnw18R6RdXvh2C/WWG5TTdM8tFjRWAY71+WR+nG5mG33xRdhZHE/ESxuNN8dalaXdrptrPH5W6HTIyluuYkI2KeRwQT7k1y9dt8XLy11D4n6xdWVzDc27+TslhcOjYhjBwRweQR+FcTTWxL3CiiimIKKKKACiiigAooooAKKKKACiiigAooooAKKKKACiiigAooooAKKKKACiiigAooooAKKKKACiiigAooooAKKKKACiiigAooooAKKKKACiiigAooooAKKKKACiiigAooooAKKKKACiiigAooooAKKKKACiiigAooooAKKKKACiiigAooooAKKKKACiiigAooooAKKKKACiiigAooooAKKKKACiiigAooooAKKKKACiiigAooooAKKKKAPV7YQG4jF0ZBBn5zEAWx7A8Zr1+fSdA8QeF473S7ZdSubW1W0tfNlKMCo4VhkAkZzyOe3WvG6sRXs8NncWit+4uNpdT6qcgj36j8TXKfLYXERpKUZRun/S/qxHcW81rO8FxE8UqHDI6lSD7g1e03QdR1a1ubm0g3Q2wBkdmCjkgYyeOM5PYAEmqcE5juYpZGkIQj7rc49ATnH5Gug1fxzqmq2T2CrBbWLqFMMcYJYAg5JI68dsUGVNUdXNvyX/BOclQRyMiurgHG5eh+lMoopGIV5vqf/IVvP+u7/wDoRr0ivN9T/wCQref9d3/9CNa0tz18o+OXoVa+1/B3/IkaB/2Dbf8A9FrXxRX2z4TjMXg7Q4yQSmnwKSPaNaqofQ0zwTWbbw5qPx41x/F96kOmQkFkcuvnMI0VUynIx1z/ALPvXrfgaw+HcEskvg8aa9xj52jlMkyr/wADJdR+QNeAfGSNY/ivriooAJhbA9TDGT+prE8KaH4k1TWrV/DtpdtdRyqyXESkLEezM/RR9adroFKz2Pefi5p/xC1DSrmLSTay6Kf9bBZhhcuncNn7w9l5PcEV8z194LuCKHILY5IGAT9K+L/HNxY3fjrW59Nx9ke8kMZXGG55Ix2JyR7GiD6BNdT6z8D/APIgeHP+wXbf+ilryL4V/E4afrU/hXWpgLR7mQWVw5/1TFj+7Y/3Seh7E46Hj17wUpTwH4dU9RplsD/36Wvj7xEqp4n1ZVAVVvJgABgAbzUxV7jk7WZ9GfF/4ajxVpx1nSof+J1apyij/j5jH8P+8Ox79PTHoHh6VpvDWlSucs9nCxOMZJQV5f8ABv4nf23bx+G9anzqUK4tZ3PNwgH3T6uB+Y9wSfYgABgcCk7rRlKz1R8HV9a/Bj/kk2if9t//AEfJXyWylHKnqDg19afBj/kk2if9t/8A0fJVz2M6e55R+0R/yO+m/wDYNX/0ZJXkNexftDQSt4z02RY3KHTwAQMjIkfP8xXkS207sFWCRmPQBCSacdhS3IqKtPpt9HC80llcrFHgu7RMFXJwMnHHJxVWqJCiiigAooooAKKKKACiiigAooooAKKKKACiiigAooooAKKKKACiiigAooooAKKKKACiiigAooooAKKKKACiiigAooooAKKKKACiiigAooooAKKKKACiiigAooooAKKKKACiiigAooooAKKKKACiiigAooooAKKKKACiiigAooooAKKKKACiiigAooooAKKKKACiiigAooooAKKKKACiiigAooooAKKKKACiiigAooooAKKKKACtvSPCuo6wA8fk28RGVluWKK304Pp9KxK9A0g6fcada3d3q8yOITH5CYUfxqQVUHJwzYPXBrGvUdON0bUYKcrM4u80u7sbuS2liLMhI3R/MrYAYkEdRtIP0NTR+H9VljV0s5G3BSoHJbdnAA6k4BOPTnpXokl14daaAyOJXjJYGSViRkYJIz1wAOR0FJcX+k3pIXWZ4D5WwDdgN7cqRj9a5ljG7WidP1O122eWzRPBM8Mg2yRsVYZzgjrTKt6nci71K4nDlw7cORgtjjJGTVSu5bHC9wooopiCiiigAooooAKKKKACiiigAooooAKKKKACiiigAooooAKKKKACiiigAooooAKKKKACiiigAooooAKKKKACiiigAooooAKKKKACiiigAooooAKKKKACiiigAooooAKKKKACiiigAooooAKKKKAOp/4TL/pw/wDI3/2NH/CZf9OH/kb/AOxqv9j8L/8AQRuv++T/APEUfY/C/wD0Ebr/AL5P/wARXH7aH8kvuZp/q7Q/mh/4H/wSx/wmX/Th/wCRv/saP+Ey/wCnD/yN/wDY1X+x+F/+gjdf98n/AOIo+x+F/wDoI3X/AHyf/iKPbQ/kl9zD/V2h/ND/AMD/AOCWP+Ey/wCnD/yN/wDY0f8ACZf9OH/kb/7Gq/2Pwv8A9BG6/wC+T/8AEUfY/C//AEEbr/vk/wDxFHtofyS+5h/q7Q/mh/4H/wAEsf8ACZf9OH/kb/7GubuZvtN3NPt2+Y7PtznGTnFbn2Pwv/0Ebr/vk/8AxFH2Pwv/ANBG6/75P/xFNV4raMvuZrRySFFt05wV/wC+v8znq9ns/wBoW9srG3tY/DttshjWNf8ASG6AYHb2rzn7H4X/AOgjdf8AfJ/+Io+x+F/+gjdf98n/AOIpvERe8ZfczpWXzW1SH/gSPTf+GjtQ/wChdtv/AAJb/wCJqC4/aL1ph/o2h2EfH/LR3fn8CK85+x+F/wDoI3X/AHyf/iKPsfhf/oI3X/fJ/wDiKXt4fyS+5j+oVP8An5D/AMCRreJPiz4u8TW8trc362tnKCHt7NPLVgeCCeWI9icGuIrofsfhf/oI3X/fJ/8AiKPsfhf/AKCN1/3yf/iKpYmK+zL7mS8um/8Al5D/AMDR6Hpn7QF7pmlWdhH4etmS1gSFT9oYZCqAO3tXlOs6k2s67qGqPGImvbmS4MYOQpdi2M+2a0/sfhf/AKCN1/3yf/iKPsfhf/oI3X/fJ/8AiKSxEV9mX3Mby+b3qQ/8CRhQTzWtxHcW8rxTRMHjkRirKwOQQR0NeyWf7ROrw2cMV1olrcTogV5hMU8wj+LaBgZ9q84+x+F/+gjdf98n/wCIo+x+F/8AoI3X/fJ/+IoeIi94y+5gsvmtqkP/AAJGFPIJZ5JAgQOxYKO2T0r1Hwp8bbvwr4YstEh0SCeO1VgJXnILZYseMe9cX9j8L/8AQRuv++T/APEUfY/C/wD0Ebr/AL5P/wARQ8RF/Zl9zBZfNbVIf+BI9N/4aO1D/oXbb/wJb/4mj/ho7UP+hdtv/Alv/ia8y+x+F/8AoI3X/fJ/+Io+x+F/+gjdf98n/wCIpe3h/JL7mP6hU/5+Q/8AAkdj4v8AjVeeLfC15ocuiwWyXWzMqzliu11fpj/ZxXltbN9baDHZyNZXs8lwMbEdTg8jP8I7ZrGrelNSV0mvXQ48RRdKXK5J+jT/ACCiiitDAKKKKACiiigAooooAKKKKACiiigAooooAKKKKACiiigAooooAKKKKACiiigAooooAKKKKACiiigAooooAKKKKACiiigAooooAKKKKANXw3oU3iXxFZaNbyxwy3TlFeTO1eCecfStlvCmgIxU+OtKyDg/6Lc//G6k+FH/ACVDQf8Aruf/AEBqW+1HwEy3KwaBrCTkMEdr9SobnBI2dM9qT3KWxh6h4du9N8PaNrc0kDW2ref5CoxLr5ThG3AjA5PGCfwrIr2PR9Gs9f0T4Tabflfsss2pGRW6OFlDbP8AgW3H4024vtH1bQ9bsL/WdDvI0s5JdPt9O0iWJ7SVfmXDCIYTqG3HvyetK4cp49RXq2v+KW8Mf8ItZ6VpunIs+i2Ut+0tnG5utycqxYH5cemDkmnJpzaP4w8a3Gm22kWVvaXXlR6hqKgxWO5ywWOLY25jjAwpwB707hY8nrbt/DVxdeDrzxHDPE8VndJbzwAHegYfK57bSfl+tdf8So7K88L+FtbiuYL29uhcw3F9BafZkuNjjB2YHTcRnAzj8Bn/AAwmS81TUvC9wwFvr1k9spY4VZ1BeJj9CCB7tRfS4W1sc/o/hy41fSNZ1QTRwWmlQLLK7gnczNtRBjuxz+VYtekPYzaV4J8O+GlszNqWvaj9tubXPlyNGreVFGT2DHe2e3WuqRotXh8VaRqt9oU4t9NuZ4NL0yxwti8eGB84RrypAHBYHP5q4cp4bRXqGqeJpfC3gvwiukWOnxXl1ZPJc3UtpHK8i+YwCfMp4+9nucj0rVvtM0zRfF3jTW7TTbF307T7a5s7B4g0cckyx7pAnQhMk46DcKdw5TxqivSJtRk8Z/DzUtU1eGzXUdKvrYQ3cdskTXCSFlaI7QAcYDdOgrqNX8RJD8Zl8KwaRpS6HLeQ2txbGxiPnFwoLs23OQW4wR0FFwseH1d0uxi1C6eGW+gs1WJ5BJOSFJVSQv1PQV3lncnwV4Ck1bSre0k1K81aWz+2TQLM1tHGowoDAgM2SenI/SxoU6694ktr698Ow2Ly6Hdl5FhCw3jrG/75U2gKexxkZGeKLhY8uq5p9jFereGS9gtfs9u0yCYkecwIHlr/ALRzn8DXod54ik8LfDnwe+k2dhHf3cVy093JaRyuUWYgLlgeuTn6Cruo6dYDxP4tlisLWFJfCq3iwxxAJFIwgJKD+Hkn8zSuFjzDSrO2v79YLvUYdPhIJNxMjsoIHTCAnn6V1k/gDTbbSrTU5vGelrZ3jOkEv2e4O8oQGGNmRjI6iuGrtde/5JP4P/6+r/8A9CSmxIydc8Lvoui6Vqy30F3a6nJcrA0SsMiGTYWIYDhuo7461gV6veeJ73w38I/A7afFaC6nN+BcTW6StGon5VQ4IG7Izx/CKutpemp4vvdfGl2cjw+GI9ZSwWECEzmNQTs6bQSWIpXHY8bor0ldVm8b/D/xLda1bWhu9I8ia1vobZIiu99pibYBkEdOOo5rZ8YazbWXjOx8MadpOn29rcSWD30ot1MkzHymA3H7q4CcADJ3Zzk07hY8dor26z1Ndc+Lt/4IfTdNh0Gae7t/s62UeVdUkPmhsbg+4ZHOBnAxgVkaBb2OgeAdE1SDWNH03UNSmuGkub6wa5fajBPLX5GCjHJ6E7xSuHKeUUV2HxHj0n/hILW60gw+Xd2UU0/kWzwRGbkMY1dR8pwGGBjk1x9UhMKKKKBBRRRQAUUUUAFFFFABRRRQAUUUUAFFFFABRRRQAUUUUAFFFFABRRRQBe0mxj1G+FvLK8SFSd6JuI/DIz+ddJp3gC61O9W2stSty7KSdyupA79sfrWJ4b/5C6/7hr0rw8kr6mRDcrbMEZ/MY4AxjqfSvLx+Jq0b8j6H0eW5ZQxOCnXnfmTfX0G6h8OdL0Dw9uuZXvL1nA8wu0eB3CqDj88/0rh7jwrJI2IdQTYOguAwx9NoOfyFelSt/ahgZtRhuxJO0MbLvwWHUDjmqNxZwHTpbu1vbWcRP5ciITuQ5xyCAa8/D43EU1+9ldvy0N8Pg8FWtSlHXo0zzfVdBi0vT1mN4Zp2kC7UjwgGDzknJP4CsSuv8U/8g2P/AK6j+RrkK93Dzc4c0jys5wdPCYn2VLayCiiitzygooooAKKKKACiiigAooooAKKKKACiiigAooooAKKKKACiiigAooooAKKKKACiiigAooooAKKKKACiiigAooooAKKKKACiiigAooooAKKKKACiiigAooooAKKKKACiiigAooooAKKKKACiiigDo5PBWp2mlWmpanNZabb3ieZbC6nAeZTjBCLlscjkgCsm60u5tr6S0Xy7l0UOWtZBMpUgHO5cjuPp0PNdt4i8Y6B42bSr/XP7RstUsoFt5vs1tHPDcKpznaZI9hJLcDPX2q74e8f+F9A+It9rdlpV5Y6TNYG2jtbeNHbeShJYMwGPlJ6+lTdlWR5oltPIrskEjKgDOQhIUYzk+gxS/ZLndGv2eXdIMxjYcuPb1rtvDHj2O2TxPF4jm1G4/t2zED3FuVZ1ZQVXKsQCMHHXgcd66fSvF+k+IfiL4CWxF3BDpdsLST7ZsABVCMhgcH64Xp09HdgkjyCSCaEAyROgJIG5SORwR+FOa0uUBLW8qgKHJKEfKeh+leo+M/G+nxWfjDw8kmoajcahqjsHuivk2gSXjyiGYtkLgcLgY6456bWvGth4T1fwnfXF/qV0bXQUH2K2K+ROzKVO87vlOQCflbovTFK7DlR4LFDLO+yGJ5H67UUk/pTCCCQRgjtXcaT4ysIfCWpaBPFc6b9svheC805A7gDH7sqWXKjHHzDFZ/j/AMVQeMfFD6rb2RtY/JSIbyDJJtGN7kcFj0+gFO4rIj0rwXqGq+GrjxCLqxtdNguPs0ktzKVw+FPQKf7wqrr/AIV1Tw0LJ79IvIvovOtZ4pA6SpxyCPqOvrXU+F/GukaX8Pbnw9dzana3r6mt9Dd2dtHKI9ojxw0i85Q/pVHx940tPGA0wpaTG6tIyk+oXARZbnOMZVAFAHOOvX8zW47KwmrfCzxPous6bpl3bwhtRkEUE6SZi3n+Etjg9+n071R0vwLq2reINW0WB7VLnSlla6eWXaiiN9rEHHPNd3J8ZbRfiFcanHZXNx4eujC8tncKokSWMDEqDcQGBUd+QBnHBGN4Z+IGlaL498Ua7cW929rqqXIgRYkZlMkodd6s23GOvJ/GldjtE5jUPBmq2OhHXI2tb7SlkET3VlMJFjcgHDDqvUdQOo9Rk8OeDtR8T2OqXtnNaQ22mIslzJcyFAqsGORgHP3DVbU/FOtavYpY3l8xskfzFtoo1iiDeoRAF7ntXSeAfG9h4S0DxTZ3VvNNc6pbLHalYY5Y1kVZADIHOCMuvGG6HinrYWlzB1nwhqui6XbarKLe40y5cxxXlpMssZYZ+Ukcg8HggdD6GptV8C69ovhiw8Q3tqqWF7jyyGyy5GV3DtkDI/pU1j4r/tPWdM/4S+5vLzRbJ9/2O2jQA99oTKqATwT1xmuvg+Lun6rPrdp4k0PGl6vHtm+xO7yqygCNgsj7AQAPuheQDzjFLULI4vSvBGoar4bk18Xen2unR3H2ZpbqYp8+AcdD/eFR3/gnWtM1bStPu4YkOqmP7HcLKrwyhyAGDrkY+YE+gIPcVsWHjPT9O+G0vh+KK4fUU1Zb+CSSGNoSoCjDgk56HjBHvVzxP440TxH4l8Oa55WpwSWjQ/brQBTCioyk/Z8txnB4IA6H1o1CyMWP4ea5J44l8Ir9m/tSJd7fvf3eNgf72PQjtUVz4F1SLSb/AFS2nsb6009gt21rPuMJJxyGAJ59M11UfxG0VfjZN40e2v8A+zmTCRBE83PkCLkbsdQe9RXnxE00eEdT8PqL/V7a5ybRL+3igWyYkncuxmZiM5GWA46cmi7CyOV8J+Cta8aXNzBo8CObaPzJGkfaoycBc+p5wPY1R0nw9qeta/Hollas2oO7J5TnaVKgls56Ywc/Suw0/wCIeneGvC+l6Voek+fPHML2+uLwvHvuFI2bfKkBKL0w3B4O0HNR6/4q8Naz42svEdvHrOnPJFvvxZlI3S4C4DwtuOQTjOQCcZ6nh3YWRga74Tl0C3aSbV9IuZY5vJltrW53yxvznKkDgbeoyORzzXP16L4t8e6Xr3hc6WYbvVL8Sq0Wq6jBFFPCg/gHlk7s8/ePf1Ax51QhO3QKKKKYgooooAKKKKACiiigAooooAKKKKACiiigAooooAKKKKACiiigAooooAKKKKACiiigAooooAKKKKACiiigAooooAKKKKACiiigAooooA0NC1q78Pa3a6tY+X9ptm3R+Yu5c4I5H410R+Is5JJ8L+EyT3/seOuNopWHc338YaodO8P2kPk2/wDYUsstnNEp37pJBIS2SQcEDHA465q9qvxD1PU7K6tk0/SNPa8Ty7uexsxFLcLkEhmyeCQM4xnvXJUUWC7NLVNbu9Xmspbry91naxWkWxcfJGMLn1NbVv8AELVor3V57i106+i1WUTXVrd2++EyDOGAyCCM+v1zXJ0UWC50eseNtV17QodJ1COyeC3nMtu8dssTQAjBjQJhQh4OMdQOaxLG8n07ULa+tX2XFtKssTf3WU5B/MVXophc6LVvG2t6z4qg8SXE6JqFuYzCYkwsezkAD0zk49zWrH8UtZg1F7u103RLZZlZbuCGxVUu9wIbzTncQc5wGAz2riKKVkF2aWpa3d6rZ6da3AjEWnwmCDYuDtLFufXkmtWPx9rcXiaXXla2+0z26208TQhopogqrsZT1BCrn6VzFFOwXOm17xvqGu2MOniy0zTdPim88WmnWwijaTGNx5JJwT371VuPFepXXjAeKJPJ/tEXCXIwnyb1xjjPTgVh0UrBdnRaP401PSEurfybG9sLqbz5rG+txLC0n97HVTz1BFPfxzrUmtnVWa3EwtGso4khCRQwspXYiLgAAMcfWuaoosguzSv9bu9R0rTNNn8vyNNR0g2rg4dtxye/Jq/L401aa6vLh/I8y701dMlxHx5ICgY5+98i81z1FOwXCtK61u7vNC0/R5fL+y2DyvDhcNmQgtk9+grNooEal9r97qGg6To8/l/ZdL877PtXDfvWDNuPfkcVoR+ONah1ux1aKSFLmytEskHlgo8Krt2upyDkda5uiiw7nT65461DWtK/sqOw0vS7BpRNLb6baiFZXGcMxyScZPGce3AqhqPiXUNU8Rx67ceV9sjMRXamF/dhQvGfRRWPRSsF2b9j4w1TT/GbeK4PI/tJppZjuTKbpAwbjPTDHvUuh+Nb7RNKfS2sNM1KwaQzLb6jaiVY3IALKcggnA744+ueboosF2aGta1fa/qTX+oSK0pVUVUQIkaKMKqqOFAA6Cs+iimIKKKKACiiigAooooAKKKKACiiigAooooAKKKKACiiigAooooAKKKKACiiigDX8N/8hdf9w16j4S8k66Fn2+UYmDB8YPTjmvLvDf8AyF1/3GruoFz5i4yduMZxnkV4uZQ52436H3HD8VPL5xfVv8ka3iTwnZSarZto9tEtuJd9yFuSAfXaAePqK3dT0jTrXw01rolqhd2VikZ3yHnueprnZrTTpljD3cdu6Lh41AIB+tafhC2+z+IztKtGYmKOBw30rx66qQpKTk3y6+vqVSwVKi3Wi9VrqjgvGOnXtrpMclxaTRJ5wG50IGcHiuHr3b4x/wDImwdf+P5P/QHrwmvdybEvEYX2jVtWfNZziHXxPO1bRBRRRXq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vTbz7DfRzkbkGQw9jXq/g37JqurojFJoZIWyM8Hp+teO1Pa3l1Yzie0uZreUdHicqw/EVxY3B/WINRdn3PWy/NqmDpypJXjL8H5H0JdeA7KSZWtp5IY8/OhIbI9q2NO0TTtERpYECkL88sj9B3+leM6f8AFrxBZaXJayiG6mxiK5lHzJ9R0b2/XNctqviPWdbbOo6jcXC5zsZsID7KOB+VfOxyTHVb061RKK+dzrrZ3KcFG7Z2vxU8Y2mtSQaRpsqz21u/myzKcqz4IAX1ABPPv7V5tRRX02DwlPCUVRp7I8KrVlVm5yCiiiukzCiiigAooooAKKKKACiiigAooooAKKKKACiiigAooooAKKKKACiiigAooooAKKKKACiiigAooooAKKKKACiiigAooooAKKKKACiiigAooooAKKKKACiiigAooooAKKKKACiiigAooooAKKKKACiiigAorT/s6H+8/wCY/wAKP7Oh/vP+Y/woPT/snE9l95mUVp/2dD/ef8x/hR/Z0P8Aef8AMf4UB/ZOJ7L7zMorT/s6H+8/5j/CoLu0jgiDKWJLY5NBnVy2vSg5ytZeZTooooOAKKKKACiiigAooooAKKKKACiiigAooooAKKKKACiiigAooooAKKKKACiiigAooooAKKKKACiiigAooooAKKKKACiiigAooooAKKKKACiiigAooooAKKKKACiiigAooooAKKKKACiiigAooooAKKKKACiiigAooooAKKKKACiiigAooooAKKKKACiiigAooooAKKKKACiiigAooooAKKKKACiiigAooooAKKKKACiiigAooooAKKKKACiiigAooooAKKKKACtTR/D2pa99rOnRwuLSLzpzLcxw7I84LfOwyAcZx0yPUVl12PgHUtK0seIX1O9toftWlSWkEU8criWRmVgD5YOF+TBOR1HXnCY0c5q2j6hoWoPYanavb3KAEoxByD0II4IPqOKo13h8ZSX3g/U/t2oWg1B57eK3sxakEWqRvG6RsEKoMMv8QPyt3POs3jTw/p+uWd5abJ4TqjyhI4DH9msHQIYCMDLD7wCkgFcg5Y0XY7I8zW2ka0kugY/LjdY2zIobLAkYXOSPlPIGBxnqKhr1PSPFGhNMPturQpa2es2j2kdzbySSNZwqyMSVjIywZSVJ6huBxlra14alVJpdZs11R7a6gS9jsZCIH89XiYjyx1jDqGALKGAxxwXCx5o9tJHaxXLGPy5WZVAkUtlcZyoOR1GMgZ5x0NQ16ZYa/wCHvsWivdavElzbPqMjrBYeSwMoXywSsZVBlW5TcVDKBj+Glfax4Xn+LEmrR+UuizpuDJbNthlaDbvMZGSFl+bAz04z0ouFjlb7w5qWmxRSXUcKLLZpfR/6RGd0LPsUjDcnP8I5HJI4NW9L8Fa/rWmxahp9pDNbyzG3jP2uFWaXBOwKXDbsAkDGSORXaa94i0XUtGuIH8QWl1cr4et7IMbabMtzHOZMqxiBGVyMnGSwz3Ig8DeIND0fwtaw32r2cVymtJfyQS2k0rLEkbL8pCYEhJGCGGOuQeKV3YLK55pJG8MrxSoySIxVlYYKkdQRTa9OHinwxDolvZ6alpArX0hm+3WjyzhTPvim3qccIApyGPBADBjXTeGr+PWPE/ijUbEWl/arewJYSC1kVQrtKyxtthZghyQwKjJx844yXDlPC6K9Wtdf8OweGX0+91K3bUmdJWMlsWjgnS63Ns2RkFShY7ssWGAcYArRl8UeEb3UHF7q2nyWU1/f+Yv2GUN9lkiPkrkRZ4k+bAOQcH6Fwt5njFFdvrGtaBP4Wltrby2kkt7NLa2WEq1rLGuJ3LEYO856EltwLYKgVxFUhMKKKKBBRRRQAUUUUAFFFFABRRRQAUUUUAFFFFABRRRQAUUUUAFFFFABRRRQAUUUUAFFFFABRRRQAUUUUAFFFFABRRRQAUUUUAFFFFABRRRQAUUUUAFFFFABRRRQAUUUUAFFFFABRRRQAUUUUAb9FFejfCrwEnie/fVNSTdpdo+3yz/y3kxnb9BkE/UD1obtqfcVasaUHOWyMvwj8Ndd8WKlzGi2mnk/8fU44b12L1b9Bx1r1HTvgb4dt4l+3Xd7eS/xEMI0P4AEj869NjjSKNY40VEUBVVRgADoAKdWTm2fP1sxrVH7rsvI89n+C/hCaIokV5A39+O4JP8A48CP0ry34m/ChvCmhNq9nqQuLJJVVo5k2yLuOBgjhuT7V9G3d5a6favdXtzDbW6Y3yzOERcnAyTwOSB+Nef/ABy/5Jfe/wDXeH/0MURk7nPPFVnBxcm0z5V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ckjxhgjsoYYbBxkehptFABRRRQAUUUUAFFFFABRRRQAUUUUAFFFFABRRRQAUUUUAFFFFABRRRQAUUUUAFFFFABRRRQAUUUUAFFFFABRRRQAUUUUAFFFFABRRRQAUUUUAFFFFABRRRQAUUUUAFFFFABRRRQAUUUUAFFFFABRRRQAUUUUAb4BJAAyTX114V0VPD3hfTtMVArwwr5uO8h5c/99E18n6aIzqloJf9WZk38Z43DNfZFRUPpM3k7Rj6lLVtWsdC0ybUtSn8i0h2+ZJsZsZYKOFBPUjtXIt4iWwuhpet302neIZ0NhZXAZpo7gEhUuTCv7pCzkna3IAwTiup1mzE1jNdQW8T6lbwS/Y5mjDPE7IR8p6jPAOOtfI99f3Wp3kl5e3ElxcyYLyyHLNgYGT9AKmMbnNgcNGund7f0v8Ag9z3688RWtreWWneIL9G0dXkhdri2FyusTKcSEoQTAI5ug+6eNvygVyXxX8Q6vJ4ETS9T0pdIDyRiGKS7F5JcqmMnzAfl2/Jndktv4PBz5tqWsXGrRWwu0jaaBdn2gA75FAAVW5xhQMDAHU5zVG6vbwaFcWKTyCzZ1meHPylgQA2PXnFXynTiMCo0JSe6T/r/h16W6c9RRRVHz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0AJUgjgjkV9e+HNXj17w5p+qRkH7TCrtt6B+jD8GBH4V8g16j8I/HsWg3TaHqkoSwupN0UzthYZDxz6KeOex+pImauj6zMsO6tPmjuj6Br5w+KvgiXw7rkmqWkROl3shcEDiGQ8lD6DqR7cdq+jwcjI6VBeWdtqFpJaXkEc9vKNrxyKGVh7is4yszxcLiXh58y26nxoBk4HWu78Q+CJPDfwhk1PUIimpXt3D8jDDQxYYhT6Enkj2HpXtGj/DLwromqDULXTy06tuiE0hkWI+qg9/c5Irnvj3/AMk3/wC32L+TVfPd2R1Y/MFWhyU9up8vVckK2qRqsas7LuLMM1TqyLiOSNUnQnbwGU81Z5uGnGKkr2k9m/609Rklx5ke0xoGz94DFTystntjSNWcjJZhmoZJIfLKRRnn+JjzTvtEUqKs6ElRgMvXFBvGok5Xmuays/zW2/n+I8bLqCRvLVJEGcqMAipVWQ2sRiiRmI5yBVZ7hFiMUKFQ33mJ5NJLMj28UY3bk65FBqq9ON23eXLq1pd36adutia4AFr++RFmz8oX0qSSJZbVVUASBA/A61WlnSaBA4bzV43Y4IpzXIEkLpuyihTkdaCnXo80r6ppLz8/mieCJY4CrAGRkL8joKZbKxsyUVC2/HzDtUaXK+dLJJu+dSoAHSkimhFsYpQ5y275aBxrUbxUXZJNdu1vv3FnklRdjrENw/hFSXEphEQVE5QE5WoHNrsOxZN3bOMVJJNbShN4lyq44xQR7R2naau7W1/WwOFntDNsVHVsHaMA/wCc1UqxLOhiEUSFUzk56mq9BxYqUZSXK7u2r7sKKKKDmCiiigAooooAKKKKACiiigAooooAKKKKACiiigAooooAKKKKACiiigAooooAKKKKACiiigAooooAKKKKACiiigAooooAKKKKACiiigAooooAKKKKACiiigAooooAKKKKACiiigAooooAKKKKACiiigAooooAKKKKACiiigAooooAKKKKACiiigAooooAKKKKACiiigAooooAKKKKACiiigAooooAKKKKACiiigAooooAKKKdHG0sixoMu5CqPUmgNhtFaP8AYWpf8+3/AI+v+NH9hal/z7f+Pr/jUe0h3Rl7el/MvvRnUVo/2FqX/Pt/4+v+NH9hal/z7f8Aj6/40e0h3Qe3pfzL70Z1FaP9hal/z7f+Pr/jWdTUoy2ZUakJ/C7hRRRVFhRRRQAUUUUAFFFFABRRRQAUUUUAFFFFABRRRQAUUUUAFFFFABRRRQAUUUUAFFFFABRRRQAUUUUAFFFFABRRRQAUUUUAFFFFABRRRQAUUUUAFFFFABRRRQAUUUUAFFFFABRRRQAUUUUAFFFFABRRRQBv0UUUz7077wd8VtY8MRR2Vyo1DTk4WKRsPGPRW9PYg+2K9U074y+EL2Ldc3NxYycZSeBm59im4Y+uK+baKlwTOKtgKNV3as/I+npvix4KijLjWfMI6KlvKSf/AB2vJviv8UbLxXoC6Rp1hOkHnrI085CsSAeAozxz1z+FedVT1H/j3X/fH8jSUEjixOX0aVCU1dtIzKlZwwxvIXA+XHSoqKo+fjNxTXcnMsZZWCkbQR+GOKPNByQSCUxn3zmoKKDT6xPUn82PPI3fMpPHXGc0eavAYl+TkkdqgooD6xMsCWPDKQSDxn0A6f403zV8raewHA45qGigPrEyfzV3glmZd2QpHQUhkUgAsWPzfMR6jioaKA9vImjeNAQwLbuDjsP8/wAqUSqIwnPCke2cntUFFAo15RVkSySB1ABwAAMc+lRUUUETm5u7CiiiggKKKKACiiigAooooAKKKKACiiigAooooAKKKKACiiigAooooAKKKKACiiigAooooAKKKKACiiigAooooAKKKKACiiigAooooAKKKKACiiigAooooAKKKKACiiigAooooAKKKKACiiigAooooAKKKKACiiigAooooAKKKKACiiigAooooAKKKKACiiigAooooAKKKKACiiigAooooAKKKKACiiigAooooAKKKKACiiigAqxp/wDyErX/AK7J/MVXqxp//IStf+uyfzFTL4WTU+BnfRRSTyLHDG8kjcBUUkn8BSSRvFI0ciMjqcFWGCPwr2v4SafaReGZL+NFa7mmZJJMcgDGF+nf8a2fG/hKPxTpGyIRpqEJ3QStx9VJ9D/PFecqLcbnkxy6UqPtE9d7HH/DfwPpmoaMNY1SAXLSuywxOfkVVOCSO5yD1p3xH8DaZYaI2saXALZoGUTRoflZWOMgdjkjpXYeBtCu/DXhlbPUJYzL5jSkK2VjBxxn8M/jXmvj34gR+I4P7M0+FksUkDtM/DSkZxx2XnPPPA6dKuSjGGq1OmrCjSwqU42k187nA155XodeeVphOpjln2vl+oUUUV2HqhRRRQAUUUUAFFFFABRRRQAUUUUAFFFFABRRRQAUUUUAFFFFABRRRQAUUUUAFFFFABRRRQAUUUUAFFFFABRRRQAUUUUAFFFFABRRRQAUUUUAFFFFABRRRQAUUUUAFFFFABRRRQAUUUUAFFFFABRRRQBv0UUUz70KKKKACqeo/wDHuv8Avj+Rq5VPUf8Aj3X/AHx/I0HHj/8Adp+hmUUUUj44KKKKACiiigAooooAKKKKACiiigAooooAKKKKACiiigAooooAKKKKACiiigAooooAKKKKACiiigAooooAKKKKACiiigAooooAKKKKACiiigAooooAKKKKACiiigAooooAKKKKACiiigAooooAKKKKACiiigAooooAKKKKACiiigAooooAKKKKACiiigAooooAKKKKACiiigAooooAKKKKACiiigAooooAKKKKACiiigAooooAKKKKACiiigAooooAKKKKACiiigAooooAKsaf/wAhK1/67J/MVXqxp/8AyErX/rsn8xUy+Fk1PgZ6z4b8X6r4WkkNg8bRScvBMu5GPrwQQfoa9O8B+N9a8U6vcwXdlbC1jj3mSFWXy2yMA5Jznn8q8Tr6V8Kafaab4X06K0RAjW6SM6jHmMyglj9a8+jzN2voeZlrqznZS91dDYJA6kDJxzWBH4H8MRzSSrotqWkJLbwWHPoCcD8MVxXxmkZBom2UqQ0zbQe/yYNV/D3xb+x6bHa6xaT3MsS7RcRuC0npuBxz75Oa1dSPNaR31MXRVZ06q267/wDDGP8AErwpZ+HNQtZ9PBjtrwN+5JJ2MuM4J7HcP1rwOvZfGHi248W6jHNJEILaBSsMIbdtz1JPcnA/IV41V4dpylbyOfCypyq1HT20/UKKKK6juCiiigAooooAKKKKACiiigAooooAKKKKACiiigAooooAKKKKACiiigAooooAKKKKACiiigAooooAKKKKACiiigAooooAKKKKACiiigAooooAKKKKACiiigAooooAKKKKACiiigAooooAKKKKACiiigDfooopn3oUUUUAFU9R/wCPdf8AfH8jVyqeo/8AHuv++P5Gg48f/u0/QzKKKKR8cFFFFABRRRQAUUUUAFFFFABRRRQAUUUUAFFFFABRRRQAUUUUAFFFFABRRRQAUUUUAFFFFABRRRQAUUUUAFFFFABRRRQAUUUUAFFFFABRRRQAUUUUAFFFFABRRRQAUUUUAFFFFABRRRQAUUUUAFFFFABRRRQAUUUUAFFFFABRRRQAUUUUAFFFFABRRRQAUUUUAFFFFABRRRQAUUUUAFFFFABRRRQAUUUUAFFFFABRRRQAUUUUAFFFFABRRRQAUUUUAFFFFABRRRQAUUUUAFT2LKl/bMxCqJVJJOABkVDg4zg4PGaSk1dWFJXVju/t9l/z9wf9/B/jXVaD8UtR8P2Isre+sZ7deI0uCG8v6EMD+BrxqiuZYZLZnDTwPs3eE2mel614rfX9Qa91HUoJZSNq4dQqr2AHYVn/AG+y/wCfuD/v4P8AGuEooeFT6kyy5Sd3J3O7+32X/P3B/wB/B/jXCVLHa3EsEs8cErww482RUJVM8Dce2feoq1pUlTvZnRh8MqF7O9wooqWC1uLkSGCCWURIZJPLQtsUdWOOgHrWp0kVFKVKsVYEEdQaSgAooooAKKKKACiiigAooooAKKKKACiiigAooooAKKKKACiiigAooooAKKKKACiiigAooooAKKKKACiiigAooooAKKKKACiiigAooooAKKKKACiiigAooooAKKKKACiiigAooooAKKKKACiiigDfooopn3oUUUUAFU9R/wCPdf8AfH8jVyqeo/8AHuv++P5Gg48f/u0/QzKKKKR8cFFFFABRRRQAUUUUAFFFFABRRRQAUUUUAFFFFABRRRQAUUUUAFFFFABRRRQAUUUUAFFFFABRRRQAUUUUAFFFFABRRRQAUUUUAFFFFABRRRQAUUUUAFFFFABRRRQAUUUUAFFFFABRRRQAUUUUAFFFFABRRRQAUUUUAFFFFABRRRQAUUUUAFFFFABRRRQAUUUUAFFFFABRRRQAUUUUAFFFFABRRRQAUUUUAFFFFABRRRQAUUUUAFFFFABRRRQAUUUUAFFFFABXqnwJg+0eKNYUC380aVIYmuE3oj70wxHoO/tXldami+INQ0D7d/Z8ip9utXtJ9yBsxvjIGeh460mroadme1+Kfh9ovi3x9qjxzppVrpVpAt+0UCxCWdy5BG4gAbduWyc8DnrXMWPwg04vqEmoeJ1Wyivo7CzuLW380XEjqjKcKTj74GPUHniudj+LHitLhJ2ureZvswtZRLbIwuIxnAkyPmxluevzH1rpPAnxJhsv7Um1rX9Qsbq5uVuGENpFLBKoCgqqbco+FwDnbjGRwKm0kXeLZsj4R3N5pq6DF4hlGnW2tSoytbKdn7jcZOoJJ2quM4GSazIfg7o160d/aeJ5DoU9hPdpdvakNH5TIrblJBI+Ynt936E8/rHxY16bXrm50e5+y2g1F762VoVLglDGN2cg5Q8jkZNU9Q+KnizU7m4mub2IiazksjEsKhEikxvCjsTtHPXii0hXidda/Bawur0XUevyf2GdNgv1neFY5G83dtX5mAXhc5Prj3qHSPDlt4fs/iNpsd5b6lFb6ZG0N3GAQwYE5GCcEZwee1cnZ/E7xPYtaiO5gaG3sksPIkt1aOSBeiuCOfr16+tM0v4k+JdH1q/1a0uoVu78KJiYFK4XoAuMAD2p2YXidT4e+ENnq+gaXLda81rq+rwSXFjai33oVTn5mB7gqe2M9DipU+EWjtYJ53iWa3vzo6avJE1nvSOL+M5Dc4PAA5471z6/GHxqlnc2yanGqzs7bhbpuj3kltpxxkk/Ttisz/hYHiD/AJ+Iv+QV/ZH+pX/j2/u/X360WkF4nq2jeBNI0nwx4rsX1ub+xtQ0zT9RN6bb50j3ysfkB5OE/Dd0OOcCb4MWWnX+qzapr8kGi2kEM0NyltueQSllXKgkjDDB45z27ctYfFjxbpgQWt5AgS1gtBm3Rv3UW7YvI/22yevNNt/it4vttbv9Wj1FPtN8ipMGgQphQQmFxgbcnHrnnNK0gvE6vUPhBoeijVZ9V8TT29np00Eby/ZNxcOqnAUEnOWwOvqa6HRfh7ZeDNK8UL/bLXOrnw5MLq2EBVIxIpIKtnBwYyPfrx0ryjWviF4i1+yvrTULmKSK9kjkn2wqpZkACnjp0FX5Pi34xm0VtJl1COS1e2a1fdboWdCNvLYznBxn88nmizC8TudY+FUWpeItYvvEPimVWa/gsYJhZgtNM8UTDcq8KPn29umSfXynxfoSeGfFmoaNHO06WkgQSsu0t8oPT8a3rf4u+MrW91C7h1GNZL91klBt0Kh1VUDKCMA7UUfhXK6zrF5r+sXOqX7q91ctukZVCgnAHQfSmk+om10KFFFFUSFFFFABRRRQAUUUUAFFFFABRRRQAUUUUAFFFFABRRRQAUUUUAFFFFABRRRQAUUUUAFFFFABRRRQAUUUUAFFFFABRRRQAUUUUAFFFFABRRRQAUUUUAFFFFABRRRQAUUUUAFFFFABRRRQBv0ViefN/wA9X/76NHnzf89X/wC+jTPov7ap/wArNuisTz5v+er/APfRo8+b/nq//fRoD+2qf8rNuqeo/wDHuv8Avj+Rqh583/PV/wDvo01pJHGGdmHoTmkY4jNYVaUqai9RtFFFB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13" descr="data:image/jpeg;base64,/9j/4AAQSkZJRgABAQEAZABkAAD/2wBDAAgGBgcGBQgHBwcJCQgKDBQNDAsLDBkSEw8UHRofHh0aHBwgJC4nICIsIxwcKDcpLDAxNDQ0Hyc5PTgyPC4zNDL/2wBDAQkJCQwLDBgNDRgyIRwhMjIyMjIyMjIyMjIyMjIyMjIyMjIyMjIyMjIyMjIyMjIyMjIyMjIyMjIyMjIyMjIyMjL/wAARCArvBX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v/hOPFv/AENGt/8Agwl/+Kq6njTxUUH/ABU2s9P+f+X/AOKrlKvx/wCrX6Ct7HPdm9/wmfir/oZtZ/8AA+X/AOKo/wCEy8Vf9DNrP/gfL/8AFVjAU7bRYd2a/wDwmXiv/oZtZ/8AA+X/AOKqOTxj4rZePE+tA+1/L/8AFVmFaYVosK5cPjfxcpwfFGtg/wDYQl/+KpP+E48W/wDQ0a3/AODCX/4qs2WEOPQ9jVQgqcEc0WQXZu/8Jx4t/wCho1v/AMGEv/xVH/CceLf+ho1v/wAGEv8A8VWDRT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/wAJx4t/6GjW/wDwYS//ABVYNFFguze/4Tjxb/0NGt/+DCX/AOKo/wCE48W/9DRrf/gwl/8AiqwaKLBdm9/wnHi3/oaNb/8ABhL/APFUf8Jx4t/6GjW//BhL/wDFVg0UWC7N7/hOPFv/AENGt/8Agwl/+Ko/4Tjxb/0NGt/+DCX/AOKrBoosF2b3/CceLf8AoaNb/wDBhL/8VR/wnHi3/oaNb/8ABhL/APFVg0UWC7N7/hOPFv8A0NGt/wDgwl/+Ko/4Tjxb/wBDRrf/AIMJf/iqwaKLBdm9/wAJx4t/6GjW/wDwYS//ABVH/CceLf8AoaNb/wDBhL/8VWDRRYLs3v8AhOPFv/Q0a3/4MJf/AIqj/hOPFv8A0NGt/wDgwl/+KrBoosF2b3/CceLf+ho1v/wYS/8AxVH/AAnHi3/oaNb/APBhL/8AFVg0UWC7N7/hOPFv/Q0a3/4MJf8A4qj/AITjxb/0NGt/+DCX/wCKrBoosF2b3/CceLf+ho1v/wAGEv8A8VR/wnHi3/oaNb/8GEv/AMVWDRRYLs3v+E48W/8AQ0a3/wCDCX/4qj/hOPFv/Q0a3/4MJf8A4qsGiiwXZvf8Jx4t/wCho1v/AMGEv/xVH/CceLf+ho1v/wAGEv8A8VWDRRYLs3v+E48W/wDQ0a3/AODCX/4qj/hOPFv/AENGt/8Agwl/+KrBoosF2b3/AAnHi3/oaNb/APBhL/8AFUf8Jx4t/wCho1v/AMGEv/xVYNFFguze/wCE48W/9DRrf/gwl/8AiqP+E48W/wDQ0a3/AODCX/4qsGiiwXZvf8Jx4t/6GjW//BhL/wDFUf8ACceLf+ho1v8A8GEv/wAVWDRRYLs3v+E48W/9DRrf/gwl/wDiqP8AhOPFv/Q0a3/4MJf/AIqsGiiwXZvf8Jx4t/6GjW//AAYS/wDxVH/CceLf+ho1v/wYS/8AxVYNFFguze/4Tjxb/wBDRrf/AIMJf/iqP+E48W/9DRrf/gwl/wDiqwaKLBdm9/wnHi3/AKGjW/8AwYS//FUf8Jx4t/6GjW//AAYS/wDxVYNFFguze/4Tjxb/ANDRrf8A4MJf/iqP+E48W/8AQ0a3/wCDCX/4qsGiiwXZvf8ACceLf+ho1v8A8GEv/wAVR/wnHi3/AKGjW/8AwYS//FVg0UWC7N7/AITjxb/0NGt/+DCX/wCKo/4Tjxb/ANDRrf8A4MJf/iqwaKLBdm9/wnHi3/oaNb/8GEv/AMVRWDRRYLsKvxf6tfoKoVfh/wBWv0oETqKmC8VHHVhRSGN2Uxo6tBKDHQBnsmKgliDjnr2NaLx1XeP2oAyWUo2CKSr8sQYYIqm8ZjOD07GmIZ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bdt0Y9uKpVNbvtkx2NAGlGatR9apRnmrkRpFFlRxT9tInSpQKAIWSoHiq9tpjJmgDKkiqtJGCCCMith4s1VkhoEYssJTkcr/Koq1XixVOW37rx7UwK1FBBBwaK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QDg5HWiigDRifcoYd6uRNWVbPglD35FaETUho04zkVOtVIW4q2hoGPApdtOUU8DNICApULxZ7Vd200pQBlyQe1U5Icdq22jqvJCD2piMGWAN1HPrVR4mTr09a3pbb2qpJAR2pgZNFWpLbuvBquyMh5GKBDa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UEggjqK0IZAygis6preTa209DQBtQPV+NuKyInwRWjC+aRRfQ1IOlQI1TqeKQDwtG2nLTwtAEBSo2jq3tpClAGe8NV5LcHtWo0dRtF7UwMSS19qqyW59K33h9qrvbg9qBHPPajtxVdoHXtke1dDJag9qrPakdqYGGRjrRWnJbeq5qu9qO2RQIqUVK0Dr2z9KjIIOCMUAJ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t5d6+461oQSdKw43Mb57d60opOhBpDNuJ8irSGsuCWr8bUDLimpRVdGqdTSAkApcUCngUAR7PamlKn20bKAKjRVG0NXilNMdAGc0PtULQe1ahiphi9qYGQ9sD2qu9oD2rbaGomg9qAMB7T2qu9qe4zXQtb+1Qtbe1AjnHtB6EfSoWtmHQ5ro3tQe1V3sx6UAc+Y3XqpptbT2hqu9p6rmmBm0Vba09MioWt3HTBoERUU4oy9VNN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rNhp17qt2lpp9pPdXD/digjLsfwFdvY/C2eMB9e1a20/1toB9pnHsQpCL+LZ9qidSEFeTsJtJXZ5/RXsNr4Y8I6cP3WkTahIP+WmoXLY/BI9o/Ak1rW9/9iI/s+y0+x24w1rZxowx/tbd361xTzKjHa7MJYmmvM8SttM1C9/49bG5n/wCuUTN/IVpjwR4sYAjwvrRB5BFhL/8AE169Lreqz8S6neOPQztj+dVGuJnGGmkYehYmsHmq6R/EzeMj0R5VL4O8UQJvm8N6xGucbnsZQP1WsiaCa3fZPFJE3911Kn9a9uS8uoyDHczIR02uRirX9u6m0XlS3klxF/zzuMTJ/wB8vkU45rHrEaxkeqPA6K9pu9L8OaoCNQ8PWqORjzrAm2ce+BlPzSucv/hjb3IL6BrKM/JFpqIEL/RZB8jH67K66WOo1NE7PzNoV6ctmec0Vf1bRdT0K8NpqtjPaTjkLKuNw9QehHuOKoV1moUUUUAFFFFABRRRQAUUUUAFFFFABRRRQAUUUUAFFFFABRRRQAUUUUAFFFFABRRRQAUUUUAFFFFABRRRQAUUUUAFFFFABVi2l2nYfwqvRQBtQyYIrShkyKwLebcME/MK0oJcY5pDNqN6so1ZsUmQOauxtSGXFNSrVdGqdTQBIBTwKaKkFAxu2jZ7VJilxQBCUppjqzto2UCKhiphi9qu7BSGOgDPaGozD7VomOmmL2oAzGg9qia39q1TF7VGYvagDIa29qha29q2jDUTQe1MDDe0B7VA9mPSt5oPao2t/agRzz2Z7VXe09Vro2t/aoWtvagDm2tPTIqJrdh0Oa6NrUelQPaD0pgc+Y3HVTTa23s/QVC9ofTNAGVRV1rQf3cVE1sR0JoEV6KkMLj3phRh1BoASiiigAooooAKKKKACiiigAooooAKKKKACiiigAooooAKKKKACiiigAooooAKKKKACiiigAooooAKKKKACiiigAooooAKKKKACiiigAooooAKKKKACiiigAooooAKKKKACiiigAooooAKKKKACiiigAooooAKKKKACiiigAooooAKKKKACiiigAooooAKKKKACiiigAooooAKKKKACiiigAooooAKKKKACiiigAooooAKKKKACiiigAooooAK9B0H4blYY7/xRJNZQuN0VhHgXMo7Fs8Rr7kZPYd6X4XWlrv1fV5LeOa709IjamUbljd2I37ehYY4z0PPpXWyyyTyvLK7SSOcs7HJJ9Sa87G410XyQ3OevX9notydLuO0szY6VaQ6bYngw2wwX/66Ofmc/wC8T+FVaKK8Kc5Td5O7POlKUneTCiiipJCiiigAooooAKKKKALS3pezNjewQ39g3W1ul3oPde6H3Ug1yGu/DiK6jkvfCjyylQWk0uY5mQdT5bf8tB144b2PWulpyO0bq6MVdTlWU4IPqK68PjKlF23XY6KWIlDTdHiRBUkEEEcEGkr2LxH4at/GkTzwCO38RIpKsAFS/wD9luwk9G/i6HnBryCWKSCZ4Zo2jljYq6OMMpHBBB6Gvfo14Vo80T0YTU1eIyiiitigooooAKKKKACiiigAooooAKKKKACiiigAooooAKKKKACiiigAooooAKKKKACiiigAooooAKKKKACiiigAooooAVWKsCOorQgm3AEfiKzqdG5jbI/EUAdDbzdOa0YpK5+CYEAg1pQT5xzSGbMb1ZRqzYpKtRyUhl9TUymqiPU6NQMsCniolNSKaAHgUuKFp4FADdtGypAKXFICHZSGOp9tG2mBWMdNMVW9lJsoEUjF7UwxVfMdNMdAGeYajMNaRiphi9qAMxoPao2g9q1DFTDD7UAZLW/tUTW/tWwYfao2g9qYGM1t7VE1t7VtNB7VG0HtQIw2tfaoXtB6Vutb+1Rtb+1AGA1mPSoWszXQNb+1RNbe1AHPPaHuuaha0/2a6Nrb2qJrX2oA5xrYjuaYYHHpXQNaD0qJrMelMDBMbj+E00gjqK2ms6ia0NAjKorQa0/2RUTWnsRQBUoqc2x9T+VMMDD0oAjopxjcdqQqR1BoASiiigAooooAKKKKACiiigAooooAKKKKACiiigAooooAKKKKACiiigAooooAKKKKACiiigAooooAKKKKACiiigAooooAKKKKACiiigAooooAKKKKACiiigAoooxQAUUuDRtNACUUu2l20ANop2yl2e1ADKKk2UbKAI8UYqXbRtoAjxRipNtG2gCPbRipMUmKAGYoxTsUlADaKdTaACiiigAooooAKKKKACiiigAooq5ZaVqOpMFsNPurpicAQQs5P5CgCnRXQr4D8XsMjwvrH42Ug/pQ3gPxeoyfC+sfhZSH+lK6HZnPUVfu9D1bTyftul3ttg4PnW7p/MVQpiCiipIoJpziGKSQ+iKT/KgCOitqLwf4nnGYvDmryD1SxkP/ALLUn/CD+Lf+hX1v/wAF8v8A8TRcdmdT8MP+QR4l/wBy2/8AQ2rpay/AWg6xo2i+IW1TSb6xWRbcIbq3eIMQ5zjcBmtSvn8y/j/I87F/GvQKKKK885Aooq1baddXcbyxRYhj5kmdgkaf7ztgD8TTUXJ2Q0m3ZFWiq97r/hXSiVutbN5KDzFpkPm/+PsVT8i1Ys/xK0aLIs/Dk83o93fcH/gKIMf99V2QwFeXS3qdEcLUfkdFRXJH4oNuO3wxpITPQyXBP5+bVqD4maVKcXvhpogT9+yvWGP+AyK2fzFaPLKy7FPCT7o6Oio9P1fw3rbBNN1lYbhulrqSiBj7B8mM/iwPtVq5tbiynMNzC8Uo6q4wfr9K46tCpS+NWMJ0pw+JENFFFZGYAkEEHBHesXx/oS63pT+JLVANQtQF1JF/5bR8BZ8f3gcK31U+tbVWbC5W1ug8sYlgdTHPEekkbDDqfqCRXThcQ6NRPp1NqFX2cvI8KorY8U6GfDniW90vf5kUT5hl/wCekTAMjfipBrHr6dO+p6oUUUUAFFFFABRRRQAUUUUAFFFFABRRRQAUUUUAFFFFABRRRQAUUUUAFFFFABRRRQAUUUUAFFFFABRRRQAUUUUAFFFFAD45DG2R07itKCcEAg8VlU+OQxtkdO4oA6SCfOOavxy1zsE4IBBrRguOnNIZtxyVaR6yYpc1cjlpDNJHqZWqgklWEegZcU1Ipqsj1MrUATinVGpqQGkA4UuKQU+mAm2jbTwKXFICPbSbKm20u2mBX2U0x1Z20bfagRUMdNMftVwpTSlAFMxUwxe1XSlIY6AKBi9qYYvar5jppjoAzzD7VG0FaRiphi9qAMxoPao2g9q1DFTDDTEZTQe1Rtb+1axhqMw+1AGS1v7VG1v7VrmH2qMwe1AGQ1v7VE1t7VsmD2qMwe1AGM1t7VG1r7VsmD2phg9qAMVrUelRNaD0rbNv7Uw2/tQBhtZj0qI2dbpt/amG39qAMFrQ+maja0/2a3zb+1Rm29qYjANr7GmG2PvW8bb2phtvagDCMDetNMTD0rcNqPSozaj0oAxvLb0pNrehrXNoPSmG1oAysUVpG1pptj6UAZ9FXTa/7I/Kmm1/2aAKlFWjbe1NNv8AWgCvRU/2f60nkH3oAhoqXyD6/pSeSfWgCOipPJajymoAjop/lNR5TUAMop/lNR5Te1ADKKf5TUeUaAGUVJ5R9f0o8o/5FAEdFS+UfejyfrQBFRU3k+1L5PtQBBRVjyfal8n2oArUYPpVryaXyaAKuD6UbT6Vb8ml8mgCpsNGw1c8qjyvagCp5ZpfLq35ftR5dAFXy/al8v2q15dGygCt5dHl1Z2UbKAK/l0vl1PspdtAFfZS7Km20baAIdtG2pttJtoAi20bal20mKAI9tGKkxSYpDI8UmKkIpMUxEeKTFSYppFADCKaaeaaaAGmm04000AFFFFABRRRQAUVNa2txfXUVraQST3ErBY4o1LMxPYAda7208KaT4aIfXtmpaqv/MOhk/cQH0lkU/MR/dU445btUTqRgryOnCYOti6ns6Mbv+tzk9F8Max4gLnTrJ5IYz+9uHISGL/ekbCr+JrpoPCPh3TOdV1WbU7gdbfTB5cQPvM4yf8AgKfjVzUdavtTWOKeRUtoeIbWFRHDEPRUXAH8/Ws+uCpjJPSGh9pguFKUEpYqXM+y0X37v8DUi1Wz0/jR9B0uyx0keH7TL9d0u7B/3QKLnxLrl4u241e9dP7nnsFH0UHArLormlUnLdn0dDL8LQVqdNL5fqSNPMzFmlck9SWNAnlVgyyuCOhDGo6Kg67I0rbxBrVmMW2r38I9I7h1H5A1ZPirUJ5A+oQ6fqWDn/T7GKYn/gTLu/WsSiqU5LZnPUweHq/xKafqkel6D8UrHTtqXHhixtxnBk06NY8D2Ujn/voV3Nt8QtP1SEf2TLHPcMcfZpm8qQH2B4YZ6hSTjoGPFfPdFaxxE1vqeRieG8HVX7u8H5bfc/0sex3/AMSb6J7prmM6Zb2yl5BKgEyrnglWHy5IIVSN0nXbGMuvN638UNZtNOvbgSNazQIqC33b/JmlyY42J+8yqrO/YFUTAy+7nrHxTOkUFpq1vFq+nwyJIlvd/MUKngo3UY545XBIIOah1Dws2txaaPD802pWpvnuL5J/+PuN5WRS0gH30AUfOuerEhc120q0J6bM+PzLJcVgvefvR7r9e35HS6TrepX0Hi3S9Qu5p/7OezgVZJC2JEzHK3PdmTcfcmqtY/gi8bUH8aXjklriaKUk9y0rn+tbFeTmX8b5HyeM/ifIKtWGnXep3It7OFpZDzgdAPUnoB9aQw29lpUus6rK9tpcJ2l1Xc8rdkjHcn1PA7msrWfEU+oB9O023gNiI/tEGndU1S1PzeYHwGE6FTkA8FWAAKkNOGwUq3vPRCo4Zz1eiO10eHwtahLi8v4dRIkCO8Tj7NCeeGbPLccKcFuyngnpNSl8Ma9YrbarptrNb2sZZopEwYCThVxwUZscDg89K8Ke/jkhj1db64EEh8ldXUbri2Yj/U3ijiZSAcNjLAcZ2mMWYdcurK6isrk29jdhd9t+9Isp1PR4ZVO63JPdGEZPDBQCK9mnh4UlaCPSpxjTVoo9Fvvhz8PZoJQNL+zzxugkMd5JHs3dFO4sobj7vXr6Vhar8F/DEYlFrq2q2ZjkEW+5jSVJGPZFQBjWda+IbpbhrVY7pbq0BDWjKq3duOCSiLtWZcc7oTFIcknI5Nq08SvDaR3Vpdolvnak0coWEOQRjeV2xOeeJ49xxkS45rXU00Me7+B1811NBpPiHTbxoU3uk2YZF9ig3EH64rltS+Gfi3Swhm0l3DkqnlOrM5Homd/6V6WdcS4ddPnst7KBIttDCBIox94W7lkkLdfMQzcDIUdKmtfEN9FbtPputO9sCiMyTB0GOgYTEhfQKXtiegSndisjwm8sbvT5zBe2s9tMOsc0ZRh+BrqvC/j660iOPTtWV9R0YfKIWb95bj+9Cx+7j+790+3WvUF8UpcH+z9S0JLgFjK9tp6tDKdw+XNo5Uv65BlGPXvlN4Z8GeKNw02W0e543oqG3m3fxAKgURovdmhI460pJSVpLQlwT0J7iCEQwXdncrd2Fyu+3uUGA47gj+FgeCp5BqvVvwx4ZfRGl0p7i5fSdSJaIlRPFFKvyrKsifNgn5WLRouOp+Wq80MlvPJDKpSSNijqeoIOCK+exmG9jP3dmeXiKPs5abMZRRRXIcxzPxOthPp+g6sPv7JLGU+vlkOh/wC+ZMf8BrzmvWvGcfn/AA5uicZt9St5Bnr8ySqf5L+VeS19Ngp81CLZ69F81NMKKKK6jQKKKKACiiigAooooAKKKKACiiigAooooAKKKKACiiigAooooAKKKKACiiigAooooAKKKKACiiigAooooAKKKKACiiigByOUbIq/BcBuh59KzqUEqcg4NAHQwXHTmtCKbPeuZhuckA8H+daMNxjvSGdDHLVlJKxYZwe9XY5vegZrJJU6PWbHLVlJKQGgrVKrVRSSp1egC2GqQGqytUitQMsA04daiVqeDSAkFLikBpwpgGKXFA606gBm2jZUmKMUARbaQp7VNijbSEQbKaY6sbaTbTArFKaY6tFaQpQBUMdNMdWylNKUAUzH7Uwxe1XSlNKe1AFExU0xVeKU0x+1AigYqjMNaBjppjoAzjDTDDWiYqYYqYGcYfamGH2rRMXtTDFQBnGGmGCtIxUwxe1AGaYPamGD2rSMVNMVAGYYPamGD2rTMVMMVAGYYPamGD2rUMNMMXtQBlmD2phg9q1DD7Uww0AZhg9qYYPatQw+1MMPtQBmGD2pDB7VpGH2pDD7UAZhg9qaYPatMw+1NMPtTEZn2f2pPs/tWn5PtSeTQBmfZ/akNuPStPyaTyaAMz7P7UfZ/atLyfak8n2oAzfs49KPs49K0fJ9qTyqAM7yB6UeQPStHyqTyqAM7yB6UeR7VoGKk8qgCh5HtR5PtV7yvajy6AKPk0eTV3yqPLoApeV7UeV7Vc8ujy6AKnlUeVVvy6PLoAq+XR5dWvLo2UAVfL9qPLqzso2UAVvLpdlWNlJsoAr7KNlWNtJtoAg2Uban20m2gCHbSbam20m2gCLbSbam20m2kBFtpNtS4pMUARbaTFS4pMUDI8UmKkxTcUAMxSEU8ikxQBGRSEU8immgQwimmpDTDTAYaaaeaYaAGmmmnGmmgBKKdHG80qxRIzyOQqqoyWJ6ACuhh8OQ2U8cWsyTG8dgqaXZASXLN2VzyIj7EMw/uUAYEEE11OkFvFJNNIdqRxqWZj6ADqa6fSfA11e6jFY3U/l3khwLG1Tz7kepZQQkYHfzGUjritZXWyYaZFC0U8/yDR9FfdPJ7XFx8x9yi55BysZrori6u/C3h46OBbWl9foHuLeywI7aEjKx7gSZHYHJdix2kKDgmsqtVQjzM7sBgZ42uqMOu/ku5Umk0jwpHLp3hhW+0svl3mqNJveT+8kTAAKmc8gAtxzjrgUUV5M5ym7yP1LBYGjg6SpUl/m/NhRRRUHYFFFFABRRRQAUUUUAFFFFABU9ne3On3kV3ZzPDcRNuSRDgg1BRQJpSVnsdvpkVsG1u6t7WG2N5YWdxLHCu1PMMsgJVewO3OBxzT7t7bQNCPiDVoZJLMSCKC3Q4a5kOSFz/Cvytlv9kgZNO0C90u1naLU5OLjTrKOGEHBnk86XC+w9T2Ga84uNcv8AxVZeJLi/lXcsUF2kSkqkYSURKiL2CrO2B6ZPXNdn1X21RVJ7WR+M5hhofXammibSXzZp6p4ibWdd0zUtSlWPTNXsfsVxDGD5VoAxQhFJONrLHNj1IrI0+O723egSs8GraXNJcWDocMksfMsYbtkJuX/aQAcuaoQn7X4MuYSSXsLxZ0XHRJV2SH/vqOEf8Cqxq91OsmieJLSQx3MkSBpE4KXMBCk/7xUROfd69BK2hBbk1AIg8R2dvE1tdEW2r6fjETSH5ug6I+0suPusrYxtU0Tm0s44LG5mluvDN8TLZXJGZbNs4bA/vqcB06OMEYyjAlns9O15pCnl6DrtsHeNFyIkc87R3MUqnHr5foxqvYxGzvr7wnq8iRwyy7ElLZSC4HCSg/3D0Y9CrZ5KrTAmeZ7KaLRfEEjeVEqvp+pwks1up5R0I5eE9dvVeSuDuDX1vbpNVMF9cRWGuMoEeo/K1tqMbcgTg/Kwb/noQQf4x1Zcqxje/jk8K6kphvoJHWweTgxTZ+aBieiuf++XweAWzDpl1FeWv/CO6u4gjDn7JcyjBtJSeVY9fKY/eH8J+YdGDAHQwzNcNLpaaeFuYXJl0Cdjjd3ezk+9G/fZk5wPvj5Q8akZUbU47m7uo4VxLew4j1KxB4ImAIE8fbc3Xgbo87axEZrsjw7rm2z1OzfyrS9lO0xMOPJlb+5n7rfwf7p4sxXV9f6qUkd7DxdaOUWVvkN4w4McmePN6jJ4fkNycsgNl9TjNhH9vFpPpbttivYYS9oXPOJYRh7aQ45MWw4BIVxyVvY/tTQJcKl6ZB/o6XlyplkUcZtb5QA+OgST7vA2k1jWc0ly9zdaLElnqiIV1DR2X91doDlikZ64xlozyCNy8DCJaTo9lc3WhwrNaEeZqGg3GZFUAcyRnqVHPzAh0B5JGWIO5v2Oua1BdyxWVzNqcyNifTdQXydQUjHGeRPjGAG345Pliuq1K9i1aOy1mGOSNdQtxI6SgBlkVjHIDgAZ3IT0HXoK8+eay1TS/N2z6jptug3Akf2hpi9AQ3HmwjtngdP3ZIJ7izmmuPBulyzaquqYnuI47oH5mjAjKhgfmDDcQQ3PoSME8GYwToN9jmxSvSb7ENFFFeAeUVPEqg/DzXCQCRJbEe37yvHq9yvUmbwbqK29pZ3ks11bxC1umAE4xIxReQdx2gjaQ3HHofL5NJ0zUpmi0+V9N1BW2tp+ouFUt3CTHABzn5XC4/vMa+iy/TDr5/merh1+6X9dTnaKnvLK60+6e1vLeW3nTho5UKsPwNQV3GwUUUUAFFFFABRRRQAUUUUAFFFFABRRRQAUUUUAFFFFABRRRQAUUUUAFFFFABRRRQAUUUUAFFFFABRRRQAUUUUAFFFFABRRRQAVPFcMnDcioKKANeG54BByK0IbnPeuaR2Q5U1dgugTjOD6UDOmin96uRzVzsN1jGTWhFcZ70hm2ktWEkrIjn96tRze9IDUSSp1es1JanSWgDQV6lVqpJJUyvQMthqkBqqr1IrUgLANOBqENTw1MCWlpgNOBpAOFGKQGnUAGKMUCloENxSFafRimBGRSbalxSEUARFfamlamxSEUAQFKaUqxtpNtAFYpTSlWStNK0AVilNKVZK00pQIqmOmmOrRSmlKYFQx00x1bKU0pQBTMftTTHVwpTClAFMx00x1cKU0pQBSMdNMftV0pTClAFIx00x1dKUwpQBSMdNMXtV0pTDHQBTMdNMVXDHSFKAKZi9qaY6uGOmmOgCoY/am+VVzZSbKBFMx0nl1bKUhSmBU8uk8ureyk2UgKnl03y6t7KTZTAq+XTfLq3spClICp5dJ5dWtlIUpgVTHSbKslKNlAFbZSbKsbKTZQBX2UmyrGyk2UAQbKTZU+2jbQBBspNlTlaTbQBBto21NtpNtAEO2jbUu2kIpARbaTbUuKTFAEW2k21IRSEUAR4pMVIRSYoAjxTcVJikIoAjIpMVJimkUDGEU3FSEU0igBmKaRTzSGgBmKaRTzTTQAw0008000AMNNNPNMNMQw00080w0AMNaWm6HNfwNeTzR2Wmxttku5s7d3XagHLv/ALI+pwOauWul2um2cWpa4rlZV32tgpKyXA7Ox/gi9+rdF7stmRm1OGPWvEMnlaZFmOysLc+WZQD9yFcEIgP3nIPOfvMTSGkWNPkH2ab+w8aRpcf7u61m6/18mf4VI+6SP+WcfOPvMQCQllIHtLhdHY6Royfu7vVrgfv58j7nHcjpEnb7xIG4V2Z9Vgi1bWx9l0O3JitLO2+TzCMExQg5x23SHOOpLMQC55lvYINX1uJYdIgzHp+mW5KCbB5VO4XP35Dkk8ZLZIBnR+D7RLlpbu1sjZ+F7FGmu5ZmAn1LbjERburOUBRflAI3EtgmlfXk+o3897cvvnnkMjt6knNW7DULmfwRNe3BCvqV6LeKJBtSG3t1DCNB2XdMD7lcnJ5rMrzMXO8+XsfoPCuEVPDOu95v8F/wbhRRRXKfUhV3TtIvtVd1s4C6xrulkYhI419Wc4VR9TVjT9Otk0241zWJHg0i1YISmN9xIeRFHn+Ijkn+EcmsaTXrjxXcOt4DYeGNOHnyWNq21AoOFXJ+/K5wu5snknGAQOmjh3U1eiPnc3z+ngn7Kkuaf4L1/wAjcv4PDnh+xgudT1WS/luNxittMUYYA4Lea/G3IIyFYEg4zg4g1XxNoukadZiLwtbm/uAJjHeXkspihI+TdsKDc33gMDC4PO75ebs7gatqt54h1aGNrKyCt9nAIjZsbYbdR2X5cYznYjc5FRaS5v8AVL7xDq+LmG0P2mYSDi4mY/u4z7M3JH9xXx0rujh6ceh8ZXzvH1nd1GvTT8jpdT8U2mmW1nby+FtIfUpU86eNWuQsKsAY0/1ud+PmPPG5R1Bqxf6z4fi1iPR5PDl0L7KRTf2den5Jz1jVJFYsVJCn5hlgccYrlNFuJXv9Q8UX7+dLaHzw0nPm3chPl59fm3SEdCI2Heo9AZrSPUdfkLF7NNkDk9bmXIQ59QokkB9YxTdGm+hjDNcdB3VWX3t/mdp/Z2g6hrMml6P4gje8E5gjgu4TH5z7toEci7lbJ6Elc5FU9R0fUNKKfbbV40kGY5OGjkHqrjKsPoa5Tw6PskOp6wQP9DtikOehml/dr+IUu49460PBGuajpd1dBLqQ6bDazT3FpIN8EpCEIGRsrzIUXOMjPFYTwcX8Oh7OE4qxNNpV0pr7n/l+BdorV0u50XxdBcvCsWh6hbxiWVZZf9EkBdUG1m+aMlnHB3D3AFU76wu9Mu2tb2B4Zl6qw6jsQe4PYjg1xVKUqb94+ywGZ4bHRvRlr2e6K1FFFZnoF6XafiN4HD42EWatu6YM7A5/CuT8NRmW+vrVjtEunXWQe5SJpAP++ox+NdBrUiw+LvCkrnCpBbMT7CZqxPD0D/8ACc2lkPmae7Nocd/MJjPX/er2qXwL0PyDMP8Ae6v+J/mR+Gi00up6eGAW806dTnv5YE6j6loVH40WX+meEdTtsEvZTR3qc8KjHypOPdmh/wC+ag8MTxW3inSprgZt1u4xMPVCwDD8iat+HoGi8Rz6TKpZrqKex2eshVhH+UgQ/hVnGRxkah4OmiPM2l3AmXjJ8mXCvk9griPA9ZGp2q/8TPw9p+rAZmt8afdH12jMLH6oCg/64570zwofN1sae3KalE9kVzgFnGIyfYSeW3/Aad4d/wBJOoaPJx9tt28oHPE8fzx4H947WjH/AF0NADtYJ1bR7TXQM3CFbK+I7uq/upD7uike5jY96XWj/bOmw+IFGbjcLbUMd5sEpKf99VOf9pHPcVH4YK3N9No8h/d6pEbZc4+WbOYTz0+cKCf7rN603w7cRQ6jJp184istQT7LcM/AiJIKSH/ccKx74BHegCdyfEWhGU/NqmlwgP6z2q4APu0fA/3MdAhpwb/hJdIOcnWtPiyrdTdW6jp/vxgfigPTYM5ltPeeHdeDmMJd2cxSSKQZBIJV0YdwRlSO4Jq5qcZ0HXbe/wBJkkjt5Ql7YSE5KoTwpOOSrBkPGCUPagC208viO2OoxSuniGwTzZXRiHuo0580Hr5qAZYjqo3dVYlXmfVozr2lH7JrVkBLdx2/ylwP+XiPHQ9N6jp94cFgsGqZ0+/sfEWjD7Nb3TefCE6W8ykeZEM9lJBAOfkZM9TTr9zp93Y+JtDxbwzsWEa8i3nXHmREHqvOQDnKMAc4agZNG7XwOu6Dus9Xs1M15bQDC7R1miA/h5O9OgzkfKSE9D0yWCbwRo08NlHZm6kuLl4oj8hYsIyyj+EExE7e3bjFea34NjcWXiXQibaCaTKonP2WcctFznK85XOcqcHJDV6zqkYtTaWC28Vv9ktY43hiGEjkI3yKM9g7sPwrgzGVqFu5zYqVqbXcoUUUV8+eWO1t3TwtZWULWUtzfXkjrY3qfJdpGqjYGyNr5kO3BUnBAYHAPIXP2PWbWQXMN3cJaLtmVwDqOnBeDnOPtES4xzgrjHyDlrnxPs3nazW1lWVdItI47yAffheU+aHI7qfMVcjoy4OMrnn9M1P+2pYEnvPsWvW+BY6lv8sSEdI5m7Hssh6dG+XBX6fDQ5KMV5HtUlywUQuJrnS7S3t9TSLW9AfK2twjkFB1IikI3RMO8bDHOSpyDWbfaGn2R9R0m4N9p68yfLtmtsnAEqc4GcYYEqcjkHgdDaTXFzc3sNtp0Ueqjcup6HIm2G82Z3NGgxskXk7VwRyUwMqMeSCTTPL8Q+G7uUWittYFgZrViP8AVyjGGU8gNja4yCAcqOgs52iukNlaeJ0aXSoFtdXA3SadGPkuPVoPRvWP/vn+6ObIwcHrTJCiiigAooooAKKKKACiiigAooooAKKKKACiiigAooooAKKKKACiiigAooooAKKKKACiiigAooooAKKKKACiiigAooooAKKKKACiiigCeK5ZOG5HrV+G54BByKyaVWZDlTigDpYboHvV6Of3rl4bvs3BrQhuiOppDOjjn96spN71hRXIPerkdx70DNpJanSWsmOb3qyk1IDUWSplkrNSX3qdZaAL6vUivVJZKlWSgC4Gp4aqivUgegZZDU4GoA9PD0hEwNLmog1ODUASUU3NLmmA6ikzRmgBaSlpKAEIpMU6igBmKQrUlIaAIytNK1LTSKAIitNK1KRTSKYiIrTStTEU0ikBCVppWpiKQigCArTStTkUwimBAVppSrBWmlaAK5SmlKnK00igCuUppSrBWmlaAK5WkKVOVppWgCArTStWCtNK0AQFabsqcrSbaBEBWm7anIpCtAEG2kK1NtpNtAEG2k21NtFIVoAh20hWpsU0rQBDtppWpyKaVoAhK0m2pStJigCLbTdtTEU3FAERWmlamIppFMCLbRipMUhFICIikK1KRTcUAR4pMVIRTcUwGYpCKeRSEUgIyKTFPIpMUARkUmKeRSEUARkUmKeaaaAGkU0in000AMIpKcaQ0DGGmmn0w0ANNIadTTQA00006mmgBpphp5phoAaelMNPPSmGmIaa3LK0t9IsI9X1OJZZpRusLKQZEvJHmyD/AJ5gjAH8R9gaj0TT4HSfVdRQtptljegbaZ5TnZED74JJ7KrHrgFsKXPirX2lu51iVgZLibbhLeFRyQo6KqgBVH+yo6ikMmt0OoPceJPEUks9t5hUKWw95MAMRqeygFdxH3VwBglabAr69dXGta1IY9MtAquIgEB4/d28Q6AnBx/dUM3OMGO8ml8Ta1a2OnW/k2yYt7K3LcRR5JyzdM9XZumSTwOAuot/a2pWWgaIpltIZPItR90zyMQGlbPQsQOvRQo7ZoAliYa9dTavqii30awVUEEB2hRyY7eLOeTySTk43ucnOYI/P8Wa20t1JHaWcEe+VkX93Z269kXPbICrnLMw5y2ai1+9gLw6Vp8gfTrDKI69J5DjfMf94gY9FVR2qfVz/Y2kw6FHxcybbnUG77yMxxfRFOSP7zMD90UAdrrdzDLoPhqO1tRa2gsHkiiByQpnkALHuxCgk8ZJPTpWHWnqlu1rpvh+JtwP9kwvhu24s39azK8et/EZ+sZNHlwFJeQVe0fTJtZ1e106DiSd9u4jIUdWY+wAJ/CqNbulaj/wjvhjXtfR9l4sSWNk3IIlmzlgexVEY1NOHPNRNsxxX1TCzrdUtPXZfic/8SfEMGo6xFo2l/Lo2kA29uAR+8fPzyEjgknv0OM96yNaP9laVaaCnEvy3d/jvMy/Ih/3EPTszyCoPDNtBLq4uruMSWdhG13cIw+V1TlUPs7lE/4HUuiH+0/EzahqZE8cRkv7sydJdoLlT/vthfqwr2UklZH5HOcpycpO7Yuv/wDEts7HQVG17ZfPvPU3EgBKn/cTYmD0YP60av8A8S3QtO0heJZVF/dj/acfulPqBGQw/wCurVW02CTxD4mhS8nbN3cb7mc8lVJ3SOfoNzfhTnafxV4tARFjl1G8CRoPux72wqj2AIH0FMkm1b/iX6BpeljiSVft9yOh3PxGp9QIwGH/AF1NJqeLLw3pOnrjzJ99/PgYILHZGp+ipuH/AF1NV9ZuRrPiS5ltEPlzTeXbR9SsY+WNfwUKPwqTxVMk3iW9SKQSQWzC0hcDG6OJRGh/FUBoAkux9j8H6fB8yyX9xJduOzRp+7jP4N54/GksT9l8I6vcB9sl1NBZhf70fzSv+TRxfnR4oIi1G2slJ2WdlBDtP8L+WHkH/fx3o1AmDwnotsUA86S4vA2OWVisQ+oBhb8zQAlsVg8Gag5yJLm9giQ9iirIzj8zFXSeGvEqW3g+5h12N9Q06C8gggi3YltldJWdomPTBRPlPynPbrXN3zeX4R0i3KgM9zc3OcclWESD8AYm/M0SoYvBFpIPu3Gozqef+eccWP8A0aaTipKzNKVWdKanTdmup2F/pawWsWo2Nyt9pU5Ihuoxjn+469Ucf3T+GRzWdVbwv4in8NeHbyZIobm3ur2GO4tJlys8apISCeqkFlII5Bwe1bl5Y2lxpsetaNM0+mStsZXx5lrJ18uTH6N0b9K82vh3DWOx+g5Ln0cXajX0qfg/+D/SMbxU6xa54ekb7q2UDH6CV6zI3OmfENJAxLWuqhty8HKy9R6dKveM/wDkJaH/ANg+L/0Y9ZPiVXt/GOsK64ePUJgynsRIeK9Cl8C9D4bMP97q/wCJ/mZ97EbXUriEZBimZemMYJFbmt3zaf8AES51WBfLK6h9uiVeNoZxKuPwIqr4xhW38b6/ApJWPUbhAT1wJGFHihll1K1mRQFk06z6dytvGrH/AL6U1ZxkOs250XxTf29u6/6HeyJE6HI+RztI9uAauazO2j+OJdQsU8kLcpf2q/3UfEsf6MtReKwp1pZlYsJ7O1mYnuzwRs3/AI8Wo8QDzbbRL0vue405A/PQxu8IH/fMafnQBD4gtY9N8SXsVmWW3WYyWxPB8pvmjP8A3yVNTeKlWTWf7RjUCLUolvV2rtUM/wDrAo9FkEij/do19hcWmi32/fJNYLHL/stE7RKP+/aRn8aLo/a/B9hN8zSWVzJbMeyxuBJGP++vPNADvEWLyDTdZUc3sGycj/nvFhH+pZfLc+8lFvjUvClzbEZuNMf7TEeMmFyEkX1OG8tgO2XPrSWR+2eEtTtSMvZSx3sZJ+6hPlSAD3LQ/wDfNQeG7yGy1+1e6YrZyk290QMnyZAUkx7hWJHuBQBa8P8A/Eys77QWG5rlfPs/UXEYJAH++u9MDqxT0pvhuRLt7jQbhlWHUgqxM5wI7lc+U+ewJJQk8BZGPYVnyJeaFrTploL6wuCMjqkiN/Qirfia3hh1uSe1VUtbxEu4FToiyANsH+6SU+qmgDofhnbmfxRNp+oWpl02NDdX0LjGwwnch9jvwn0kYd67e4nkurmW4lO6SVy7H1JOTSadFHb6D/arxsmqeIEjubsN1CqOv/bR90p+q0yvBzKtz1ORdPzPPxc7y5V0CremRQyXqvdNttIFae5b+7EgLOfyBqpTdf2w+Dbywin2arqlu8sMQ+81vCytIPbcFcj18ph3rmwtL2tVR6GNCnzzSPP9e1PUNO8dXmsiSOf7bI1yjEZiuYJcnaR3UqdpXtgjgiszXNOt4PI1HTtx0y9y0IZtzQuMb4mPdlyOe6lTxnAsWB/trQJ9Lf5ruwV7qyPdoxzNF9MAyD02v3ameHbiKczaHeSKlpqBULI5wIJxny5M9hklW/2WY9QK+nPWLdpNL4jtokjd08Q2KA2sqHD3UaDhMj/logGVPUgbeoUGxDfveRvr2nRRDUIExqtlt/d3URIzLtH8J6Ooxg4YYz8vLkXWmX5H722u7aXsSrxup/QgiuhvbuSG4s/FulqkTyyFLqJVGyO4x86lenlyKSdvTBdei0AUtWsIYEh1rRmkXTppMKC+ZLSYc+Ux9R1Vv4hz1DAWnH/CXxSzqoHiBAXkRFAF8oBJcAf8tRjJA++OfvA7p2mtNIvFuooXl8N6zGRLbg5MeCNyAn/lpExBUnqCpPDkViajZXGg6wY0ny8TLLb3MJIEinDJIh64IwR3HsRQBnUV0GrxJrGn/wDCQWsSpJvEeowxgARynOJAB0R8HpwGBHAKiufpiCiiigAooooAKKKKACiiigAooooAKKKKACiiigAooooAKKKKACiiigAooooAKKKKACiiigAooooAKKKKACiiigAooooAKKKKACiiigAqSOZo+hyPSo6KANCG6B6HB9DWhDdeprn6ljuHTryKBnUxXOe9W47j3rmYbvPQ/hV+K79TSA6FJ/erCTe9YcdznvVqO496Bmyk3vU6y1kJP71YSf3oA1VlqVZKzEm96mWWkBorJUgeqCy+9SrLQBeD08PVISVIJKALYalDVWD08PQBY3UoaoA9OD0ATZpc1EGpd1AEmaM0zdRmgCTNIabmjNAC0hozSE0AJSGlpDQIaaaacaaaAEppp1IaAGGkIpTSGmA2kNONNpANIphFSGmGmA3FNIp5ppoAYRSYpxpDQAwimkU80hoAYRTcU80lAiMimkVIaaaBjMUmKeRTTQIYRSYp9NNADMUhFPppoAYRTSKeaQ0AMIpuKeaSgBmKaRT6aaAGkU0inmmmgBhFJin000ANNNNONIaAGmm04000AIaaacabQAhphp5phoAQ0004000AIaaacaaaAGmmmnGmmgYhpppxppoAbTDT6YaAEppp1NNADaaadTTQA00w080w0ANPSkSN5ZFjjUu7naqqMkk9AKU9K2fDX+jXV3q2cHTLdriPnB80kJER7h3VvopoETavaz3Go2vhfSYXujZFo9luu8z3B/1rjHUZUKCP4Y1PrVG7F/oNnfaJdWMlndTSIbjzlKybF5VMH+Ekhj67V9K7P4HQ+b8SoHyP3VtM/I68bf8A2an/AB4nEvxEKbgfJs4kxjGOWb8fvVnd3NuVWOLsj/ZPhq51DpdagWsrc90jABmb2yGVB2IaQdqTSv8AiWaDfauR/pFwTp9nkd2X984/3UIX/tsD2pPFRMGpQ6VyF0y3S0KkY2yDLSj/AL+tJ+lGv/6N/ZWlrgC0skkfB4aSYeaSfcB0Q/7gq3sZpajNI0jUgg1qHSJ76xsZVeZ/JZoflwxVyO2OvPQ+9M0q3OteJg+oyPJGzvd3smfmaNQZJDn+8QGx7kV9DeGYhY/s7TPboN7aXdysemSfMJJ9cD+QFfP9l/o3hrWbzjdMYbFR3AdjKzD8IQp/36mLbZpKKSOz1q/k1fStA1SVER7qykLCNcKGFzMCAOwHAx2GKxqZbazZHwPpNvLOBdWtxcxmPBJ8s7HU/Tc0n61VGrWhP+sI+qmvNr05e0dkfouTZjho4GlGpUSaWza7l2pPErFPh1YqGOJtWlLL2OyKPB/8faoIpo5l3RurD2NWfECmb4cRkHi11bkf9dYuP/RNGF0qq4cSPny2UoO6uvzOcizZeDLiXbh9SuxArA/8s4gHdcehaSE/8Aosm+x+ENTnyyy3s8Vmvo0a/vZB+DLB+dR6rNFJpmjWtuQfs9qxmwf+WrSux/8AHPLH4U29uVbQNLsIm3eS808owRtkcquPf5YkP416l0fm1mTeH2FtbaxfFirx2TQxEDq8rCNh/wB+2l/Ktqz8C+J7Lw0ni+2tVSyRDIsm9S4T7u/ae3v17+9Y1u3keDZ1IGbrUI8HHI8qN8j/AMjD8q+hv+bdf+4N/Sok9TSCVj5w0G6i0zxHY30w3JazLcbcZ3FPmA/EgD8aprDl1eUtsLfMQM/X8antrSW6F5LGBttYRNJn+6XVP5uK9N1T4rWGofDNPCyaAI5xBHBv3jykK4+dR1ycE/U9T3bkwUEeZ67fDVPEGo6gq7FurqSZVxjaGYkDH41a8QloxpNo2cW+nRbQfSTdN/7VrJZTI5IxgcZq/rV4dUv0uFTaFtreAD2ihSP/ANkqrohxfQsa6wGm+HoQqqYtOO7BHJa4mfJ98Mv4AUy/LJ4Y0eIhgrSXEwz3yUXj/v3UesTR3c1qYCDHFaQxdMfMEG7/AMe3U7VpYH0vQ4opd8kVo4mXH3HM8pC+/wApU/8AAqaaE00Okwvg22wozJqEu4/7sceP/QjWp4J1t9Bj1q78iO6g+yoJrWUnZMpmjUg46HBOD1B5qjdf8iBpAHfVL7/0Va1V06aOHTNXikbbJcW6JEMH5iJUYj24Unn0pO1tRxclJOO6Njx9eaVe6pp0ujTvNZDT4wvmY3odzkowH8Qzj369DVPxqu74g+Ix/wBRS6/9GtWCUYdRXQeMv+Sg+JP+wnc/+jWpaJWRUpSqTcp7t3YmtaTrNysniK70u6gs76UyLOYmEZLHPDH9PWodfiK2OgTHbmbTt3H+zPNHz/3xX0J8RALL4Cx2rIc/ZbKIA9VIaM/+y4r581xnfR/DxblUs5I1OOwuJTj82P50otthNK1xuvRkWOgXBxmfTt3/AHzPLH/7TpIEl1mw03SrO0uJ76OabakS7i6ttIAA5yCHJ+tN1NvM0HQ2wQUili69cSs2f/H/ANK9K/Z9s4pvGV5cuoLW9idmR0LMoz+WR+NOTshQSbPNtU+1WWnQaLe2Uttc2VxLKwmUo4Eix/KVI4xsyP8AeNP0nM/hzX7UuAscUN4FJ+8ySiMY99s7n6A11PxqkZ/ifq6noiwKPp5SH+prkfD0sKXd3HPKscUtjcpluhYRMyD8XVQPciiL0CSs9CTwtiTWTZsu4XtvNbBc9XeNgn5PsP4Vi1oaNdSaXrmn6gvBtbmOcY/2WDf0qtdxxpdziA74BIwjbHVc8H8qq6Js7Gp4o/fajb34BxfWkNwSf4n2hJD+MiPXTeE9Ag8Wadpk185Flo0kqXpzgmAkSRRr/tPI8o9hz2rFTSr/AMQ6P4bgsojNcyTXGnxIOwRllJPoB55JPQDJrvJ7vRfCekw6DBexmKE+ZcSrktczEYL4HO0dF9ue5rnxNb2UPd1k9jOpPlWiuzQvbt768kuHVVLnhEGFRRwFA7AAAD2FQVhjxbo5bHnuB6mNv8K1bK8t9SA+xyrOSQAqcnJ6DHWvnZ06i1mmeVOnUWskzT0yyS9vAk0ywWyDzJ5mOBHGOp/oPcivLfEHia+uvHUmseT9nktJ1W3tn5EKRnCxkd8Ac+pJ9a6Lx54jii05fDmlTpKrlZdQuInBWRxysSkcFV6k85b/AHa5LxQyXevzXsUol+2RxXUrA5xLJGryD8HLD8K9vA4f2ULy3Z6WHounHVasdqH/ABTfi4XOnr+4ilju7RZfm3QuBIgbsflYAj6iq3iGwh07W54rXd9kkCz2245PkyKHTOO+1gD7g0up3SXum6UoU/aLWBreXj7wEjMpz9H2/RRTr+5ivdI0gZxc2qSW8i7cZjDl0Ynuf3jL7BB7V3XRvysfrs8epiy1JGU3U0AS8TofNT5d/vuUKxPdi1P8MOLi7n0OYgQ6oggXccBJxzC3PA+fCk9ldq9U+E/w58O+LfB19farBLJdG5e3jkSVl8kBFIIAOCct3z24rxq6t3t7x41b54nK7hxyD1FSpdGW4dUaehq2oWl74elGJJQbi0DcFbiNT8o/313Lju2z0oQjWPCjxNzeaP8APGe72zthl/4BIwYe0j9gKZrOpg+KBrVhKVmleO8LYwUnIDPj2Em7HtirTXNlpvjWS6gAOlXDEvHCwYrbzp80Y7blRyvsw7YqrkWexmaFqUem6jm5RpLG4QwXcS9XibGcf7QIDL6MqmoNW06TSdVubGRlcwvhZF+7IvVXHswII9iKbb2E93N5VtFLO56LGhZj+Aq3rFy9xFZRzwPHdWkP2aVnzlwrHYSD0IUhMeirRzK4+V2MqiiiqICiiigAooooAKKKKACiiigAooooAKKKKACiiigAooooAKKKKACiiigAooooAKKKKACiiigAooooAKKKKACiiigAooooAKKKKACiiigAooooAKmjuHTryKhooA04bzPRvwq7Fd+prn6lSd075HvQM6eO5z3q1Hce9czFeD1wfer0V36mkB0KT+9WEn96wo7kHvVmO496ANtZqmWasdJ/ep0n96BmusvvUglrLWb3qZZvekBpLJ71IJKzll96lWX3oAviSnh6orLUgkoAuh6UPVQSe9PElAFrfShqrB6cHoAs7qN1Qb6XdQBNuo3VFuo3UCJc0hNR7qN1MB5NJTd1JupAOpDSZpCaAENIaUmkzTAQ02lpKQCGmGnGmmmAhpppxppoAQ0004000ANNIaU0hoAaaSlNJQIaabTjTaBiGmmnGmmgQlNNOppoASkNLSGgBhpDSmkNADTSUppKAGmmmnGmmgBDTTTjTTQAlNNOppoAaaQ0ppDQA000040hoAaabTjTaAENMNPNMNACGmmnGmmgBDTTTjTTQA00004000DENNNONNNADaYafTDQAlNNOppoAbTTTqaaAGmmGnmmGgBp6VrRsIPBt0NvzXd9Eqt/sxo5YfnIh/AVknpWrOV/4Q2yAU7xqFwS2eo8uHAx+f50Ad38AJFTx9dqxwX02RV9z5kZ/kDVb4vwzSfFm4Mdu90VS3bykUncAo449f61N8BITL8QZnBwIrCRj7/Og/rXo/jj4vjwj4il0SHQ2vZ1RWEhuNgywyOApJ/SsXubrY8Q/wCEF8Za9fzXf/CPakZbmRpWaWAxKSxyTl8DvW5L8HvH2pXkt5dabCk8rbmL3MQyT6BSQB7Vp3Px88U3biGysdMt2chUxGzvk9OS2P0rBu/i/wCO5JJYH1oxEMQyR20S7SD67c/rT1BJHtGrWM3hX4E3Wn3G1Z4NMMEnltuG5/lOCexLGvnW2jOrabpmh2MDyahNfyNtHRw6xLGPwKyZ+tfQfjy6nvPgC93PIZLiexspJHI5ZmeIsf1Ned/AGxguPG13dSqGktbNmiyPuszKpYe+CR/wI0kxnSW3w48EeANFS+8b3cd5dy8Km5wme4jRcM+M8k+3Ao0+++DfiO+i06PR/InmIiiBgkj3kngAoeD7mtrxb8NofEfiW51/xX4gS00qICO3gjcII4x/ekfhSTkkYPXrWKfiB8OvAELQeFdLF/eAbTNGCN3rumcFiO+FBH0pAcX8TPA0Xw/1iyuNNuJXsL3cVSQ5ZCuNyk9xhhj/ACap+EPCutfEK9ns7W4NppETo9zK2SoIyF+X+J8FsemTyM843jDxpqvjbVFvdTdFWJSsEEQwkQPXHck9ST/LAHvXgXHhf4GjUrZEa4WynviVGdz/ADFc49AFB+lLlV+bqdKxVaNB4dS91u9jG1Dw38JvACLbayDeXxG7bK7yyke6phVHpkDPvVrSvBvw2+I2jz3ejadPZFH8tpIt0TRtjONpJQ8Edj+FfOt9fXF9fy3V1K0txO5klkc5LMTkmvov9n2RD4H1CMH511J2I9jHHj+R/Kqasc1zwHWYmsNQudIjvDcWlldzLEwGFY5ClwO2Qi/kK+itdAH7O0WP+gLa/wDoMdfNNyzPeSsxyzMxJ9TmvpTxQTB+ztGFPTSbNc+x8oUMD5njZg8iqWG8BSAeoznB9eQPyr2v4qfDjw54U8EWt7pkDxXkdwkLytKzGYFWzkE4ByM8AV41pyCXVIEb7rSop/MV9F/tAMR4CsgO+pxg/wDfuWhgjx/4TWNpqHxK0i1vLaK4t2aYtFKoZSVidhkHrggH8K9t8S/CTR/EHi+HVrjyrPTIrcfaIbYCMzSBicsQMAYIyepx2614/wDBWLzPihpj8fu0nfn/AK5sP616J8efF82nWFt4bs5TG16hmuyOD5WcKufRiGz/ALuOhND3BbGjpE/wkvdXXwtp2m6dcTSFlWQ2xcOygkgTNyTgHBBwex5ryb4teDLXwh4pWHTwy2F3F58KMc+WckMgPcDAx7Edag8F2osPil4fhjdiDNbOT7vGrEfT5iK7n9omNhqOgSEfI0Uyg+pBTP8AMUbMNzkvh58N9U8c2/7y7a00S1mYmQjcWkYLuCL0zhUBPsOvSuzvtK+DPhSWSxvmn1O8iOHCyySMD6EptTPqOorq/Gc58FfBVbbSyYXFvDapJGBwXxvbI7kbzn1Oa+bbWOOTS9RkZR5kZiEZzyMsc/oKa1Fex7dZeAfh18Q9NuH8Jz3OnXVuV83iR9m7ONyuec4P3WHSvF9f0qbRPEOoabcSiWa1naJpB/Hg9fxr3j9n3TGt/C2pak6kfa7oRrkdVjXqPxdh+FeFeJNQ/tbxRquodrm7llA9AWJA/KkM9++MSs3wltNqk4mt+g/2TXhMHh7xDrdjawWehahPHBuxJFbOwO455OMDpX1H4m8TL4H8Fx6nc2pneFYofIEgUsxAGM8+/r0ryW//AGhdXbDWOhWVuh+6biR5c/iNtCb6A0nuctb/AAo8e6hYW9udGZLaJmeMTTxoVL7d3Bbd2HbtXp/wh+Huu+D9V1C81eOCJJoBFGiShyTuBzxxjivOr34z+O5YI7tL23tIJXZEMNrGQSu3I+YMeNw/OvSPgn4q1vxQNdk1rUXu2haDywyqoTd5mcBQOuB+VDv1ErdDyf4qyJf/ABJ8Ry5UeW0aDnqVWND/ACNbnw2+E8fiCwGv69P9m0ZdzLGG2tMF6sWP3U4PPXg9Otcj43Vp/iPrsZbl9SmTJPT94RX0p4v8I3eueFLXw3pF5HptiCkc77SxEKjARVGM87epHT3ouO3U89n1r4K6fM9gmlLcIDtaeOGR149HY7j9R196d4j+GfhHxB4MuPEnhBntvKhedV+fy5goJZdr8qeOCOPanjRvhV8Ojv1K6XWNTj/5ZOROwYdvLX5F/wCB/nXLeNvjNfeIdOl0jR7P+zdNkUxyMWBllTpt44QEcEDP1xxQM5vQfENzaeG18P6DaSNrF/dOrTqAXCOEHlx+m7YMn2r07R/g/wCHfDuknWPHV+srgbpYzMY4UJ7ZHzO30IyeMHvzHwE06K58dXN2+GNnZu0fqGZguf8AvksPxqb4tX914g+KC+HppmSxslQIi9MtGJGb6kHH4fXMyainJkO0U5HSaZcfB7X9Yg0Oz0UvLOxSKQQyoGP+8DuHTuOPauP+J/g+z+HWsaZe+HtQuYZLnzGWMvl4SuOVYc4O7HPPHU9meDLSLRPjNoaLB5cDg+WGPXdE6g8/7Vav7QpP/CT6SvOBZk+33zShJTipLqOElKKkupY+FPw90DxX4E1G61G08y+e5kgin8xh5QCIVIAOOrE89a0Ivh58PvAdpFL4z1Nby+kXcIizhfqsafMR1GTwfQVq/A2Y2/wz1CZQC0d7M4B6EiNDXz3rOrXusalNqd/OZ7q5kLSM34cD0HYDsBirSuxt21Poa78KeA/GHw/vdX0bSI7URwztbzxxmJw6A8kA/MMjoex7GvNvhvr/AID0mxu4fFWkC5u5ZDsuJLcTIseBwAeVOc8gZ561z+keNvEuleDr/S7C42aRI/lTsYlYoZVYbQxHG4I35EjFYlpEsui6pcGPJiMIV8fdJY/zwfypqLE5JH1l4D1LwrqOjzt4Sijhs1nPmxpCY8SEDkgjngDmuFvvF/wjsru6s5tBt5JVdxK39mKTvBORuPOcjtxTf2eZc6DrMO37t0jZz1yuP/Za8R8YRNbeL9ah3ZMeoToSO+JGFJK7sNu2o9NPg1/xcLDRIXigvLzy7RJjkxozYXcRnoOvXp3r3Zfh18PPAOlR3viSVbqXj95dsSHYdQkS9R7ENj1rwzwzqV34X1DS/E0HlSmK6kRYi/zNtVd4PoCsuAfr6V7fP8R/hl40t4k8RWrRSRj5Rd27EoTjIV48kDj26UPQE7q5Y0T4v+CY9YttI0zT/wCzrKZir3LRR28KHBwSAehPGTjGa8x+Nt5pOoeOTc6VdwXQe0jFxJA4dfMBYYyOCdoSu8v/AIQeDvFOmy3vg3VUikA+RUn86Hdjo2cupP149DXjjaX/AGR/wkun6vCsd9a2oSNCwysv2iEEgjr8hf8AA0LcT2OZooorc5wooooAKKKKACiiigAooooAKKKKACiiigAooooAKKKKACiiigAooooAKKKKACiiigAooooAKKKKACiiigAooooAKKKKACiiigAooooAKKKKACiiigAooooAKekrp0PHpTKKALkd5jrkVdivPfNY1KCVOQcUAdHHdg96tJc+9cwly69eatRXo/vY+tAzpUuPerCXHvXPR3nqatJdA96QG6s/vUyz+9YiXPvU6XHvQBsrNUqze9ZC3HvUyz+9AGqstSCWsxZ/epFmoA0xLTxJWcJvepBLSAviSnCSqIl96eJaALgel31UEtOElMC1vo31W8yl30AWN9G6oN9G+gCfdRuqHfRvpAS7qN1Rb6TdTAl3Umaj3UbqAHk00mm7qaTQA+kJpu6mlqAHE0lNJpN1ACmkNITSZoADSUZpM0CENNpc0hNAxDTTTqaaBCU006mmgBKQ0tIaAGGkNKaQ0ANNJSmkoAaaaacaaaAENNNONNNACU006mmgBppDSmkNADTTTTjTTQAhptONNoAQ0w080w0AIaaacaaaAENNNONNNADTTTTjTTQMQ0004000ANphp9MNACU006mmgBtNNOppoAaaYaeaYaAGnpWvbAXHhDUY8kyW13BOo7CNldHP/fRiH41kHpWt4alQ6o1hM4SDUYms3YthQWwY2Y+iyLGx9loBHo/7PUO7xPq0/GUswnX+84PT/gNYHxD1f7J8bLrUxwLO9tnGOf8AVqn9VNcZZalqvh3UJXsbu6sLtd0UhhkKN15U49x09RTNZgu4L7feT/aJbmNLkz7y/meYobJY8k5JB9wazUXc1clYj1O0l0bXru0JAls7l48qeMoxGQfwq34ojjj8YaqYARby3LzQ5GD5bnen/jrCneJB9qGn6ug+W+tlEhGeJo/3cmT/AHjtVz/10FJrhN3puj6uCWZ4Pscx9JIAFA/79GH9at6ozWjPfNYuYb79m6OUsu0aZbx53Z+ZGRevruXp+FeO/DrxcfBXimPVJYWlspUNtchfvbCQcr7ggH3wR71zlrHc3ejX8kcz+XZ7JpIMnG1mCF/ThmQf8C9qs6KzXmja3pwb5jEl9EgGdzwk5H4RSTN/wGoUGauaPfvFfgnRPisiaxofiMfaEUKQJDLFjHAKEgxn8vpk5rlLX9njU2lxd69aRx+sULOfyJX+deRaHFPf6xb2VvM0NxcMY4mQ4LOQdq9R95sL+NWLbVLzV9RtbPUtYu0t5pVikmlkaQRKxALbSeQOuPalysOdHrHirQ/hx4L8G3umpJFqmvSptjfzd0qSdmO3iNRnOD1xjmtf4Q+L9I1fwgfBuryxRzqr28ccj7ftMUmflBz975iMDnGMd8eWaj4UPh/V7iwvQXmgfGT91h1DD2Iwfxqlc6XDOd6fun9VHB/CuZ4iCdj6KHDmLnQ9rFpt7K+69dv63PQr79nrVhqDix1exezz8jzh1kA9CACPxz+Vej/D7wxpXgBZdEbXobrVbwiV4C6oflH8KZ3dD1PXHavnuOTXUi+zLr16ls2FZFnfGP8Adzg/SjxP4bufCgs75b1pxcTyG3uY8rvQLGySjuM7yOvDIw7VtCcZ6RZ5WKwOIwiTrw5U/wCuhY+Jfho+F/HN9aKB9nnb7Tb4/wCebknH4EFfwzXtHxAuIY/gGg81F86zskiwfvndG2B6/KCfoK+eZ5bnV7C+1i8v5rm7hmhRhOxd5FcPlixOflKqMf7fbHLLRZtR06+3XThNPtxcJCxJDZlRCFGeD8+76KavlZxcyKtnMIL+Ob/nnIrc+xr6B+O+r6be+CdNhtb+2nkkvkmRYpAxZBHICwx2ywrwbQrRb+6u4GXLiynmQ+hjjMp/RCPxp/huKHUPFGk2VztEFxeRRSFjwFZwDn25qnFiU0dv8DrhIfiVbI23M0E0a5PfG7j/AL5NXPj/AP8AI+w4lD/8S6P5f7nzycf1/GvKoppLeQFSyOhyCpwVNXtdhuLa/CXNwbiSa3guTKxJJ82JZMEnqRuwfcGlyu4c6sdRDdxaZ8S/D9437uKNNKmkIPY28Bb+Zr1H9oayV/D2j3xI3Q3TQgZ5w6ZP/osV4b4hlL3djMSWD6dbDnr8kSp/7LT9Vv8AWb+x0+XUtSuryF42a3E87SeWAxUjB6H5e3bFEkxxktj3Hwr4p8O/EPwCvhPXbqO0v1hWDDNtL7MbJEJ4J4GR14PGDWPH8BbXTbo3OueJ4ItLRuWCCJnHoWZsL+teStoeqx6bbytot6qOWdbowSYlUgAAcYwCDyOu72FP0zw5rut3K2un6XeXLhgpCRNtQk/xHoo9zipKPqjwtruhTeFbqXQIQmk6Uz28fG1XEaBiwPXBz1PJOTXyRaJ59/BG54eRQSeepr6Rv7WH4ZfBK5sLiaNrx4JId8fHmTy56Z67QfySvmNpNsntQlcTaR9KfH+5EfgaygDYeXUE+X1UI+f1218+6mrLoOjkjAYTsvuN+P5g1N4h1jWru4S01jU7q+a1GI/OmaQJkA8Z9ePypmtR+Xovhwk5MljJJ9B9pmX/ANlNXBWIm09EMvRt8KaSCRk3Fy4Ge2Ihn81P5V63+ztdBdU1y18xQZYIpdnc7WYZ/Df+oryXVozDoWgAjAlt5Zhz1zPIn5fu/wCdRQpLaaRFqcU7xyNcNAuxsHhQScj/AHgPxpyV0KDs9ToPiPHGPiL4hMUiui3TMSPUkZH1BOPwr2jw/wCL9A+J3hBdB1fUJNP1RlWORFuTE8rAcOh6OD12nPPbgGvFPDHhm68UaHqIs0RZ0u7ZXuJW2xwwlZTIzt6ZWPjqewJrf1LwVogt4LbTprjzIVIkvJP+W7Z+9s/hHYAHOOpzXNWrU6KXOxTrwh8TOhuP2edTW4IttetJIM8NLCyN+QyP1rV034S+EvBrrqXi/XILlUG5IJcRRkj/AGclpPoPyNeep4e1qCIwQeILhITwUV3UEY9A2KSLwXG8pkvb6adjycDBP1JzWLxtBL4iHi6KW5q+GfG+g+G/izd6jptubXw7d5tiuCfLT5f3gHXG5c47BiK9B8c/DRPHV/B4m8M6xbRXMsaq0m8mOUDgMHXJBA46dh05z59q+leHtA8OLcataDbKD9itY22zTt037uSqDux64AGe3B6dcajZaPc6nZ6hPaLFcRQbYZWQuXV2yMHt5fP1Fb0ZOrDmtZGlOqpq7Vj2vQfhTN4e1y18TeLvFMA+xyI6t5pwxX7oaSTHHGMY6ccVP8dNCj1jwvYeJ7GSOVLPAd0YEPDIRtYHvhsdP7x9K8Nge615tQvL+7uZ/slq1xJLLIXYncqKMn1d0FLpVxqGreVon9oXSafl53h3s0caopd32ZAJCqT26da15WacyPdvgqQPhVq3PS6n/wDRSV84zHoKv2Ot6pa20thZX17DDcnbJbwTMqSk8YKg4PpzUOsWg0/WLyxWdZxbTND5qD5XKnBI9sjiqimmROSa0LqFoPA0oOQl5qSbeOCYYmzz7faB+dEBWLwTe7h+8udRgEZ/2Y45S4/OSOjWs2ukaLp2WBWBruVD/DJMcgj6xJCfxpdYzaaHoum5+YRPeyr3V5iAB+MccTf8CqzM9r/Z3/5Bmu8/8touP+AtXjHjaaK48aa7NA26KTUbh0b1BkY5qKym1DTtEl1K2v57RJ5fsmyGRkM4C7nzjqFymQf74rLhimvrqG2gjLzSuI40XqzE4A/OojF3NZSVju/hj4a8NeJ9VubLX9SktGEa/ZY0kWPzmJwfmYHkcYUdc+1dtf8A7PFwJmOneIImjJ4W4gKkD6qTn8hXlV9arqnjQaVpzQmLzY7KKVRtRljVY/NPoDtLkn1JqXSNY19ZLuDSdf1C1tbaGSZpFupIl8tOmQp4LEqoH95gM96TixqSPoHwF8PY/ht9v1O/8QLJHLDtlVlEUKAHIYkk5I554xk14P8AEvXrLxJ441PVNP5tZGRI32keYFRV3YPPO3j2xXPX2tahqTbr69urpgSQbiZnOT16mrmvItjZaXpexRcRw/abk4GfMlwyrnrgRiPg9GL980KLvqKU1bQw6KKK1MQooooAKKKKACiiigAooooAKKKKACiiigAooooAKKKKACiiigAooooAKKKKACiiigAooooAKKKKACiiigAooooAKKKKACiiigAooooAKKKKACiiigAooooAKKKKACiiigAooooAcrsvQmpku2XqPyqvRQBpR3oP8VW47z3rCpyyOvRjQB0iXQPerCXPvXMpdsOo/KrUd6P7350hnRpce9TLce9YEd56mrKXQPegDcWf3qVZ/esVbn3qZbj3oA2Fm96kE3vWSs/vUqz+9AGoJacJazBP71IJvegDREtOEtZ4m96eJvegC/5lL5lURLThLQBd8yl8yqQl96d5tAFvfRvqp5lL5nvQBa30b6reZR5lAFnfSb6r+ZRvoAn30haod9G+gCXdRuqHfRvoAlLUhaot9JuoAl3Umaj3Um6gRJmkzUe6jdQMfmkzTN1JuoEPzSZpm4Um6gB+abmm5pCaAHE00mkLU0mgBSaSkJpCaAFpppM0maAA0hoJppNAAaQ0ZpM0AIaQ0E0hNACGm0pNJmgBDTaUmkNACGmGnE000AIaaacaaaAENNNKaaaAENNNONNNAxDTTSmkNADaYacaaaAEpppaQ0ANppp1NNADTTDTzTDQA09KaacelMNMRua2p1Wxh8QRgtJIRBf99s4HDn/rooLe7B/Smxj+2fDBgGTe6SGkjHd7Vmy4H+45LYHaRyeFqpo+ppp11IlzG01hcp5N1CpwXQkHIPZlIDKfUDORkVNcRXXhbW7a7tJkmj4ntLkJmO4jPHIPY8qynodymkMdoy/2tpV3oRybjJu7Eesqj54x/voPqWjQd6ZoA/tK0vdAP+sugJrP/r4jB2r/AMDUuuB1Yp6UaraLZSWut6O7x2M774WVjutZl5MRPXcpwQe6kHrkB2sxreRR+JNOXyVkkAuo4uPs1z1yMdEfBZfTDL/DkgFLw/fQ2Grxm7z9inVre6AGSInBViB6jO4e6ipIDP4V8VBbmMSNZzlJow3yyx9GAI6qykjI6hqn12JNUtU8RWqACd9l9EowIbg5OQOyuAWHod6/wjKzga74eS6XnUNKjWKcd5bbOEk+qZCH/ZKehNAFLVbN9C16SKCZmELrLbTjgvGcPG4+qlT+NT+KIIhq/wButkVLTUYxeQqvRA5O5B7K4dP+A1MB/bnhkKOb/SEJx3ltS2ePUxsxPf5X7BKNOH9s+H7jSTzeWW+8suOXTA86P8gHHpsfu1AHoH20eMtKsgx3asbTzrVs5a42ZE8JPdwwMqj+7Jj0rmKyvDlxPc2U2m28rx39u/8AaGmyIcMsyDLqD2LIuR3LRIB1rq3ng8U6S+vWUax3kOBqlogxsY8CZB/cY9R/C3HQiuDFUPtxPtOGs3Stg6z/AML/AE/y+4ya2YBH4j8PP4WvJlifzPP02dyAsc2CPLY9kfOPZsH1rGorjhNwlzI+sxuDp4yi6NTZ/g+5j6LbTwXetaJdxGG4mspomSUYZJIiJsY7MTFt/wCBY71D4UHna4LLYXN9BNaIg7ySRssf/j+w/hXeor+JLqw1C2RD4q010kiLkBdRjjORG3rIAMAn7y8HkCuA1i1k8NeK5o7VpE+zTrNau6lW2HDxMR2JUqa9inUVSN0fleOwVXBVnSqrb8V3E8KyRp4p01ZpPLgmmEEz/wB2OT5HP/fLGs6J5dP1BJMFZreUHB4IZT/iK0PEtvHaeI7prVfLtpmW6tgDnbFIBIgyO4VgD7g1J4sAfxFcXibdl+qXq7BhR5qh2Uf7rMy/8BqzjIfE1vFa+KdVggO6BLuXym/vJuO0/iMGpdfQta6JdEgm405Scf7EkkWPyjH6U7xMDNNpuoYAW80+FhjuYx5LE+5aJj+NNuws/g/TJs5kgup7dh/dQiN0/MtL+VAC65sbSPDsiZybB0f/AHhcTf8AspWluVx4T0i4IwpuLqDOf7oibp/20pt0El8G6ZIDmWK9uYm46KViZf1Mn5UjM0vguJP4bbUXPXoZY1/+M/pQ1cadnc9L0n49eILLT4I7vTLK7jiAj84boy2B3OSM/QD6Vcm/aC1uaCRrPQLNTGu53d3kVBkAE4xgZIHXuK8qgQv4Hv3yNsWpWwx/vxT9P++P5U/w/wD8gXxV/wBgtP8A0stqjkL9oSeJvGOteLryOfVrxrh4wVijVQqRg/3VH4c9Tgc8VW8X28Np41162t41jhh1G4jjRRgKokYAD8KyoP8Aj4j/AN8fzrU19Gn8Y6onzM0moSjjqSZDVJWIcmxfFysni/V43G1o7uSMr/d2sRj8MYo152+y6HA2f3OnKBkY4aWSTj/vuk8WT/avGOuXGAPN1Cd+DxzIxqx4itpbrxBa2VnBLLN9isoViRSzs/2ePcAOv3s0xEPiB2Fvolsx/wCPfTkAHHAeSSX/ANqV1ugeDZNa8H6RLqM/2HSUurm5aUDMs+4RJsjXuf3R5OAM556V0L+D9MsNVS/1wRX17Db28EWnIcxRmKFI8zEH5iSudgOPU84q3d3k97N5s77iAFUAYVVHRVA4AHoK87FY+NP3Yas562IUNFqxTNBb2EemabbLZabESyQIclm7u7dXc+p+gwKr0VJBBLczpDBG0krnCogySa8SU5VJXlqzzZSlN3e5HRq+qWHhG0S51OIXOoyrutdMzgnPR5ccqnoOrew5pniLX7XwdpCXFlJb32tSzPAjjEkNoyBSx9Hdd6eqgnuVIrzbQZpdQ8TnVtSka5FqHv7l5yX8zYNwVj/tvtT/AIEK9TCYD7dX7v8AM7aGGt70/uJ/H+pXepeMLr7bIXntVS0f0DxqFfaBwBvDkAcDNVNTH2Pwzo1lgb5zLfPjrhiI0U/QRFh7SVQsbW41vWYLVHDXF3OF3ucDcx5Zj2HOSas63dDWfEUn2CORoSyW1nHj5jGgEcYx67VXPvmvYO0mQCy8GSyHiXUrsRrzyIohubI9C0keD6xmjSf9B0HVtSI+eRVsIDnBDSfM7D1ARGU/9dBSeJZU/tKLTLd1kt9NiFnGych2BJkYHuGkZyPYin+Iz9gW00BT/wAg5WNwAety+DL+K4SP/tnnvQA3wqog1R9WcfutKiN5yMjzFIEQIPUGRkBHpmqWj6e2sazb2hkKLIxaaU8+XGAWkc+yqGY/Sr+pD+yPD9rpXIubwpfXY/urtPkp9drM59fMXutLCP7F8MPcHi91YGKEd0tlb53/AOBsNg9kkB6igBAP+Es8YMT/AKNbTyFmP3hbWyDJ+oSNf/Hao6tfNrOtXF0kRUTSYhhXnYg+VEH0UKo+laBH9ieGSDxf6uo47xWoOfwMjAH/AHU7h6NEX+x7GTxFKMSoxh05T/FPjmQe0YIb/eKdRmgBniVltZrbRIiCmmR+VKQch7gndKfQ4b5AR1WNTTvD4/s20vPEEnBtR5Nn/tXLghSP9xdz57MEB+9WVp9hc6tqUNlarvnnfaNxwB6liegAyST0AJremhh1rULfSLGcRaLpcbNJdshxtyPNuGHqxwFHXAjXrQBW0xf7J8P3ervxcXYexsh3wRiaT6BDs9zIcfdNLdj+xfDMVj0vdT2XNx6xwDmJD/vE+YR6CM1cEttqFy2tXdsU0HTQtvZ2jN/riMlIc9ySS8hH95jwWUHEVNQ8Ta62P317dyF2YkKo7kk9FUDJJ4CgdgKALPh2xgknm1O/QNpunKJplPSZs/u4fq7DB7hQ5/hrMvLyfUL6e8upDJcTyNLI5/iYnJP51p63fWwhh0fTJC+n2jFjNjBuZjw0pHUDgBQeij1LZxaYBRRRQIKKKKACiiigAooooAKKKKACiiigAooooAKKKKACiiigAooooAKKKKACiiigAooooAKKKKACiiigAooooAKKKKACiiigAooooAKKKKACiiigAooooAKKKKACiiigAooooAKKKKACiiigAooooAKKKKAHK7L0JFSpdOvXmoKKAL8d774+tWkvPesalBI6EigDoEuwe9Trc+9c4s7r3zUyXmOuRQM6Jbj3qRbj3rAS8/2hU63fvSA3BP71IJ/esRbsetTLcj1oA2BP704T+9ZIufeni496ANYTe9OE3vWULj3p4n96ANMTe9OEvvWYJ/enif3oA0fNpfNrOE/vThNQBf8AN96XzKo+d70vm+9AF3zKPMqn5vvR5vvQBc8yjzKqebR5vvQBb30b6q+ZSeZQBa30b6reZR5lAizvo31W8yjzKBljdRuqvvo30CJ91JuqHfSb6YE+6kLVDvo30gJC1JuqLfQWoAkLUm6o91JuoAk3Um6o91IWoAeWpCaZupC1MB+aQmmbqTdSAeTTc00tSE0AOJppNJmm7qYDs0hNNzSE0gFJpM0mabmgBSaaTQTTSaAFJppNBNNzQApNNJoJppNAATTTQTSE0DAmmk0E03NAAaaTSmmk0ABpppaaaAENMNONNNADTTDTzTDTENNa2lapbC0fStWEsmmyMXRowC9rKcDzEB65AAZcgMAOhCkZBpppAbyGfw1dSWd9Et5pN8gLeU3yXEeTtliYjhl5wSMg7lYfeWnPFL4VvkuIympaJqEZQNyqXcWRuRv7kinBx1VgCMjBNPTNZW3tm0/UIDeaXI24w7sPEx/jibna3TPZsDIOBjRSN9EtZJ4tms+GrpgswGV2tzt3DkwzAZweQecb1yCDIsL4cuo722P9o6BqMZjdW+XzE4LRP/dlQ4OecHawyCM15opvDWp2uq6ZMLmxly1tO6ZWVcYeKRem4Btrp6HjKsCbsO/RLea8scat4cvMR3UL/KVP8KyAf6uQc7XHB5wSNy05Ei0q0muLdW1bwxeEJPGx2S2787d2MiOUc7W5VgSOQWUAypcp/ZF3aeItCJ+wyP8AKr/P5D4+aCT1GCQM8Op9dwDNQg/s24svEGhu8dnLL5kBBy1rMpBMTH1Xggn7ykHrkCcLL4d3T27jVPD2ofu5MjYswHO1xyY5V6jrg8gsp5eiroaPcwq+peGdR/dSg/KwI5Ct12TJ1B6H3ViCCK+qRiJ7XxNo3+jwyzBikXH2O5X5ig9F/iQ+nHJVquNqM+kaha+LtCWOKG4Zknt9mY4pSP3kLL3jYHKj+6cZypNV0U+G7gOw/tHw/qSFSV+QToCMjvsmQ4OOdpx95T8yqkfh66Mc5a/8Pamn+sjGDIg6MAeFmjJ6Z4ORkq2SDTtqdRd29lqWmDX9EUjT3YJPbM+57KU/wN6qedrdxweQayqqaTqF14B8RxzlY7/SruLDrj91fWzHt6EEfVWXB6EV1viHw/b21vFrOizG60S6AeKTq0Weiv8AkRn1BBwQRXmYihyPmjsfoOQ54sSlh8Q/fWz7/wDB/M55HaN1dGKspyGBwQfWtjWLNfiFFE25IvE0EXloWwqagoJIUnosvJwTw3Tg4rGo6GsadWVN3R7OY5bRx9L2dTfo+q/rsY2owyXXhi1nkiaO60qZtPuUZdrKrFpIyR1znzlOegVRUd5/p/hKwugWaTT5WspeOFjcmWL8S3nj6KK9GsP7O8WtLZapNHZ6pdW5tWvX4S6HBj83jh1dUIf+IAqeoNcFo1lc2muX3hjUojbzXymzZJePLnDBoj6D51UFv7rtXq06saiuj8xx2ArYKr7KqvR9H6FVx9s8FxSADfp14Y2OeTHMu5Rj0DRSfi4pdMBuvDGuWny5h8i+Gep2MYiB+E+T/u+1O8NK02oXWiyKQdSha1VSvImBDRDnoTIiqT6Mai8LyRp4ht7ed1jguw9nK7/dRZVMe4/7pYN/wGtDiFscT+EtWgC5kgnt7oNn7qDfG35tJH+VLp7tL4R1q1HRJ7a7PsF8yP8AnMKf4eikXU9Q0qbfG11aT27J3MijzEXHvJGgpvhvfMdWsUP/AB9abNn3EWJ//aNAEdgzP4W1iAE4WW3nIB4+Uumcf9tOvv707QpGTT/ECg/LJpwVhjqPtEJ/mBRoTIdN8QQsMtJp4KezLPCxP/fKtTdA3kaoiAkNp8u4AZyAVb9MA/hQBR01Q+qWisAVMyAg9xuFbFlE2qfEe3hfBa61dVPYZaYD+tV/COn3OpeLdKt7a1kuW+1Rs6IhbCBgWJ9gOpPFeiaH4QsvDuqLq+rXK6hq6S+dFbW74hhfOQXcffIP8K4HH3j0rOrWhSV5uxMpxgryZxWh+D9U8V3U9+NlppnmsZb+cERgk5IUdXb/AGR+OOteomXTdLu7uTQbVoJLhj5l7Lgzsp/hBHCLjAwvJxyTUN3ez3hTzWURxrtiijUKka/3VUcKPpVevExOPnV92GiOCrinLSOiCilALEAAkngAVZ1NrLwxpM2p61mSSJkRdOikCyu7glQ558sEKT0zgdBkVyUqM6suWCMKdOVR2iPsNMmv23BlhgDqjTyHChmOAo9WJIAUZJJri/FXjwo1zofhjdFbFjDNfj/XXYzghcfcjPoOSMZPOKqN4r1PWTd69fyLFbaZH5Wn2kIKRRXEoKptAP3lAeTcckmMZPNYXhuMWj3OvTD91pqhosjIe5bIhXng4ILkHqsbCvdw2ChR956s9GlQjT16ieKCtte2+jpjbpcItnIHWbJaU++JGZQf7qrTpFGleEUQ8XWryeYfVbaMkD8HkBP/AGxU96paNpx1jVFillMUChprq4Iz5US8u/ucdB3JA6kVbl87xb4nIgVLaJ/ljDt8lrbxrgbj/dSNeT1OCeprtNx+lj+yfD95q7cXF1vsbP2yv75/wRgn/bXP8NGhD+ybG48QvxJETb2A7m4I5cf9c1O7PZjH6064U+Jteg0/Tf3OnWsfk27THAhgTLNLJ1xnLSNjuxA7CnTIPEmrw2GnH7PpNjEVSSYYEUK8vNJj+JiSxHJyQozhRQBH4fRNNgm8Q3CArat5dmjDiS5Iyp9wg+c++wH71R6HaRSSXGs6mplsLJg8isf+PmU5KRZ/2iCWPZVY9cAzzbvEupwafpw+zaVZRERGc4WGIcvNIR3Y/MevJCjOFFLKj+Ib2DSNFQx6ZZIzK8x2gLx5lxKei5wM9cAKozgZAILGCTxDqt7qurTuLSNjc39woAJyeEXtvY8KPx6KcW4imt3914h1aIRaTalUFvGxUPgYitoz1+6OT2UE8nAMphh1WJrCwma18N6YfNub2VcNM543lc8yNjakeeB3++1QbZfFF0ltbBNO0TToyQ0rZS3T+J3IHzSOQM4GWOAAAAADK1tDceKNYutQ1CcQW0Y868uAvywxjACovr0REHsOACRW1bUX1m/iS2t2itolEFnap83lpnge7EkknuzE96s3162p/ZdC0S2mNlHJiGJUzNdSnjzHC5yx6BRkKOBnktrafp7aZK9npckUutBCbvUN4+z6dH0O1xkbucFx0zhck5oEQiym0xW8O6cFm1u8Gy/lRhtt4xyYQ3QAYzI3QbduQA26VLS3msZ9Os7sRaFZsJNS1Taf9Kk52qinBPcInGeXbaM7ZVisbTRmjimkttEkbFxflNtzqbKeY4VP3YwR34zgtk7UGYy3nihwsEUGnaLYjALsVgtlP8TtjLyNt54LNjAGAAAZWuZ7vxLqNtYabZssESmO0s0ORGvVmY8AscFmc4HU8AACW9vrXSLCTSdJl82SUbb++U8TDIPlx9xGCMk9XIBOAAKZe6vbWllJpehrJHbSDbc3cg2zXXscfcjzzsB54LEkDGHQIKKKKYgooooAKKKKACiiigAooooAKKKKACiiigAooooAKKKKACiiigAooooAKKKKACiiigAooooAKKKKACiiigAooooAKKKKACiiigAooooAKKKKACiiigAooooAKKKKACiiigAooooAKKKKACiiigAooooAKKKKACiiigAooooAKKKKAClDEdCRSUUASCZx3zT1umHUfrUFFAFxbz1JFSrej+8KzqKANZbv3qVbsetYlODsP4jQBuC6HrUgufesETOO+acLlh2oA3xce9OFx71hC7I65p4vPegDcE/vThP71ii8H94fnUguqANjz/el8/3rJF0PWnC5HrQBq+d70vne9ZguB604XHvQBped70vne9Zon96d5/vQBoebS+bWf5/vSib3oA0PNo82qIm96XzvegC95nvR5lUvOpfOoAueZR5lU/N96XzfegC35lHme9VPNo82gC3vpN9VfMo8ygCzvo31W8yk8ygCzvpN9V/MpPMoAsb6N9V99G+gCfdRuqDfRvoAm3Uhaod9JvoAm3Um6ot9JvoAl3Um6ot9G6kBIWpu6o91JuoAkzSE1HupN1AEhNNJphak3UAPJppNN3UhagBxNJmm5pM0DFJppNJmkzQAuaQmkzTc0ALmkJpM0hNAAaaTQTSE0AIaYacaaaYhpphpxppoAaatadql5pNyZ7ObYzKUkRlDJIp6q6nhlPoQRVU000AdXp11a3N0bvRbiHR9TZSsllOwNpcqeqqz5AB/uSZXj73RasxQvbarJ/Zyf2HrQGyfSb3/AFFwp5KqZOMHj93JkHjDEkAcVWxZ+IbiK0Sxv4YtS09OEguckxf9c3BDJ1zgHaT1BpWHc37SMre3UOmW62V+58u98O3+4Rz8/djLHOQeikhwcbWY9IbS2e3kurjQImnj2ldR0O8XdIqjlhjgyKME7lw6YJO3G42Le507WLaO1SZb6BAFjsNSmWG6gHpBdY2MB/dYAZPEZPNXmtLie7S2mS71G6g2+Wjg2ur2uB8u0HPnAcYA3HA48ukMybQQR2lzcaRC2o6NKu6/0qdv39tj/loCB/Dk7ZVHGSHUA4aJI49NspJYg2reF7lx5qA7Jbd/4d3Xy5RyA3KsMjkZA12hF9Ob+OeWS9tiXbVNOiMd3CR3ubfIJx3kQ8c5LnimkPE41JpbWyllzF/atnH5un3ef4J4gP3ZPUgqO2UH3qAMpoYtPsEtryQ6h4au5Cba9hX57WXAyQpPyuBjfGThgBgnCuNXw3r134IvDpWptFcaLfKXjlCmWFlbjzFHBZDgBl4YbezqBTBYyWdyRZQW9jNdoDJpd1IJLLUEB6wS52tznALblP3XLcBlvaqUudPtbO5ubUOXutAuSVu7V8cyQHHzEAdQM4HzKQN1D13Gm4u63N7W/D4t7b+1NPBfT3Klk3b2g3fdyw4ZG52yDhsdiCK5+ruha3ceGIBNDO+q+GiShkWPL2m88pLETjDd0J2tjKsGG4bWreHoLiw/tvQHW4091MjxRuXMQ7lSQCyDI6gMuQGA4J86vh+X3o7H32SZ/GulQxLtPo+//B/P1OYrWmew8T2cdjrkpgvIV22eqgEtGB0jlxy8fofvL2yOKyaK54TlB3ifQY3BUcZSdKsrr8V6EPjjRdS0u/tdZuI/KnusGeSJsqbgcmRGHBWQYkDDjJcD7hxkeJo0lvYdYgUC31NPtGF6JLnEqcdMPkgf3WX1rtbLWkbSZNC1iFr3RZm3GINiSBu0kTH7rD06HkHrVKXwfcrpUunW0w1HTbqTztMvY1I2XIGDBIvWN5FAGOhZY8EjNenRrxqLzPzfNMnr4CV3rB7P/PszB1a9ltfEOm+KLckyXfl3+4kH/SFbEufTMis2P7rL60sUNpofxEiiZ3/swXi/P0L2smMH8Ynz+NV9NB1Tw7e6SQTcWZa/tRjkgACdf++FV/YRH1puq/6f4e0rUxzJCDYXHc5T5o2PoCjbR/1yNbnjj9BtzaeIrzT7pSH+y3lsy/8ATTyZAo/77C1F4Wj87U7qPOCdNvWBx/dtpG/9lrVmvI7f4gaRrs257e8ltr+UtxvLEefz6eYsoz7Vn6HBLp3iuaykIWVY7u1bIyMmGSMj9cUAdJ8LX2QeJcNtJsoh1xn9+nH5ZrqK5X4ZRbrLxDNu+5DAmMdcyZ/9l/WuuggmuZlhgieWVjhURck/hXg5nrXS8jzsXrNLyI6swWbS28t1LJFbWUPM11cNsjj+p7n0AyT2FVtc1TSvCNnHNfbdSvpWdI7K3lGxGXGfNcehONq9wRkEGuP8YahqnivxbZaDJLGhtVS3aGNfLgglPzSnbnACEspbusYJNPD5dKfvVNF+I6WEb1nobvibxrbaLo1n/wAIwZVu7wyN/aM8eH8lTsDRKc7AzCQZPzDZ2zxxHiIzW8djojM8t1Fm4vCTudrmXBKnuSqhFIPRg/rVyO4tbrWbrXmizo+kiOK0hlA/eso2wRsOhLbS7+oD9yKradLLpsEvim9dnvZpHFhv5Z5/4pznsmcg93I67Wr2qdONOPLFWO+MVFWiM1qGSF7DwvZoZprZ8TrF8xlu5MBlGOu3CxjqMqSPvVFr00VultoNk6yQ2RYzSxnInuGwHYHuowEXsQuf4jU8OfDOmC8kONZvoj9nU/etoGGDKfR3HC9wpLcZQ0tlH/wjFtDqMqBtZuED2EGMm3U9J3H949UH/Azxt3WMTUVbRNNHh6AbtRuWVtRKclSD8luP90/Mw/v4H8GS+e3l0y3HhvT0Nxq98yre+SNzA5BW2XHXBwX/ANoAfw5NizsrvQrwWlvA114rucqka/MbDI5JP/PbGef+WYyT833JbG2NpDdWGjTwvc7ManrbMRDbRngxxtjoeQWHzP8AdUEZ3gyobZlQeGdEMdxdXGG1C7VwEO35jGH6CJMbmbOGK5zhVNL5P2xT4c0F0a1Q+bf6g5KJMV/jYn7sK5+UHkk5IyQonWCF9KeCxlOn6AGC3ep3Ef729cc7UXOWAOCIwcA4ZyOCJxZfbLO3tVguNM0SZ1aCziTzL7U27NtH3u+CcIvO0M2dyApCIX0M2iaDIE0mEiW+1K4HlrLjgPJ12oMnYnJJPQsQBZEdsdHa3gmksPDKyZnvHTFxqci9FVc847L91M5Y5Iq3MiNLFpa6el1JES8GhWLl4omA5kupl5dwOuDxyMxgbaqSuk2qR/aFHiLWyPLgsbRc2luB0UCPG/HXamE77m5FAFaWP+1rSG5ugNH8NWzMtvEvzPK38WwHBllOBuc4UcD5RtWof9L8RRfY9Phj07QrMh2MshEURIx5kr4+eQjPQZPRV7VtweHLnVbr7frlx9vnBWIQQSBIIcfdjeVQVGB0hhDMRkAKa0r+Sx01oILxkkuYji2sIbcHyie0VtyFbgAvcEuQQfLJ5ouFjNsdMjgtUg037Tb292pT7WId19qQ6FLeIcpEeQWJwQDlj9yob29sbCOPTY7WO5cSDydItZDJCsnQNcSrzPJ/sphRngjlKk1a6uFNwur3h0aKb/X2qP8AadRufaZiQR0GVcoBwQhrnpPEf2SJ7fQrUaZE6lHmD77mRT1DS4GAehCBQR1BoAvahAsN19t8WXjz320BNMt2UOgHRXIG2BR02AFh02r1rG1TWrrVfLjZY7ezhz5FnbgrFF9Bkkk92JLHuTWbRVWFcKKKKBBRRRQAUUUUAFFFFABRRRQAUUUUAFFFFABRRRQAUUUUAFFFFABRRRQAUUUUAFFFFABRRRQAUUUUAFFFFABRRRQAVq6FoU2vXMsMNxDCY03EyhsH8gayq6fwJei18QiJjgXEZQfUc/yBrOrKUYOUd0b4aEJ1oxns2Xf+FcX3/QSsfyk/+Jp4+GWpEA/b7PBGQdsh4/75r0W3AFwgbbtzzu6VvSLN5sPkEmEsd3P7vy68pY6q21oe3iMuw1K1k3c8YPw5vQMnUrLH0k/+JrF1/wAOT+H/ALP51zBN5+7HlbuMY65A9a9kvVUTyCPywm7gJ0xXk/ja/wDtWueQrEpbJs/4EeT/AEH4VvhcVUq1OV7GWPwGHw9Dnje7tY5qiiivSPCCiiigAooooAKKKKACiiigAooooAKKKKACiiigAooooAKKKKACiiigAooooAKKKKACiiigAooooAKKKKACiiigAooooAKKKKACiiigAooooAXcw/iP504SuO9MooAkE7j0p4uW9P1qCigCyLo+9OF171UooAvC69xThc+9Z9FAGmLn3pwuB61lZpdzepoA1hcD1pRP71k+Y3rS+a1AGv5/vS+d71kidqX7QfSgDWE3vS+dWULk+9KLn3oA1PN96XzfeswXPvS/aR60AaXm0ebWeLjPel8+gC/5tHmVQ8/3pfO96AL3mUeZVHzvel84UAXfMpfMql5vvS+b70AXPMpPMqp5vvR5tAFvzKTfVXzaPMoAtb6TfVbzKPMoAsb6N9V/Mo30AT76TfUG+jfQBPupN1Q76N9AEu6kLVFuo3UAS7qTdUW6jdSGP3UmaZupN1Ah+aM1Huo3UwH5pM0zdRmkMUmkJpCaTNAgJppoJpCaYCGmmlNIaAGmmmnGm0AFFFFABWvZ+I9QtbVLOZo72xT7tpeL5kajOTs/ijz3KFT71kUUAd7beK9J1GSI34mt5o8eXJcM0vlEdCk6YmjAGAFPmgeldHbRfaBJe2Nyt0zIRJPHMolKZxiWVFMcinPP2mKMngZrx+nxTSwSrLDI8cinKujEEH2IpWK5j1o6fFDCY1WOCC5Yt5DRKLe5IGC3ks5iZj03W8u4Doo4pLrRxIDbXVu8i2igqjvIXtQO6S7fPgXsqzRsg5O7vXG6f8Qdesmk8+WK/WXib7UpLTD0eRSHcezMR7V02nfEjRZVhi1DTbuzWMlgbQpIisf+ecTAJEOnKqW96VmO6LLWF4bpLstNNdTArHeW6p9qmH8SsmTDfKehCMXbq3Hy03S2utEupdT0OeG0kifN1GgkaxcjjEqHElq/JGWG05bDKvFdJYa74X1Y7Y9b08STruuPtJaEcdn8w5uHOB99iuT0rfXw3HfNaXCKd7g/Zpt53QxjOXMsZBUekcZRfUHvNyrdjjr3TdP8RyA6dbHSNedS7aVMy+XdD+/bSD5XB64Xg84AA55KWKSCV4pUaORCVZHGCpHUEdq9U/4RHz7VIUEUttcO5WKZVXdtHMjBRsBOOCqeYf8Anp3MmoeGYdaswmqC4hukj3xagy7mEY4/ekk5XgKoLvJnqe1cdbDp6wPrMp4ilStRxesej6r17r8TySr+laxeaPcma0kGHG2WJxujlX+66ngj/IqTW/D+o+H7sQX8O0ON0Uq8xyr6qe4/X1rMri1i/M+1/dYin0lF/NM19R0pNc1pPEnhQLb60jiefSXOfMkHJeEn74bqYzzycbgaxhp0Q1CfTYUMWm68n+iLJkfZrpD8sTZ6MrloiT/DJuxyKerMjBlJDA5BB5Bro21uy8RaVNpPidGJlKvFqkKZmikUYV3HHmDHB/iI7nC47qOK6TPjM14Zcb1cHqv5f8v8jgJo2vPCCblK3Ok3JikVs7hFLyvHYLIr595RWxEBdfFbSrhpBt1S6tZ5H7ZnCGTr1wzsD9DW3q+iXOnTprt+yT6dqMf2LVrq1PmRSbsbbkdydwR2U4IkTkAOuecv4bnTLbSbmcAXWiXhspgmCAA5mibPRg26XB7hB2rtTvsfHyi4u0lZo1vhlfaZZWfiOLVLp4AYI5Qsce93EZZmCjgZwO5AyRUvijxxcT+GrG30WCTSor6SYyLG+6WeAbUTdJgE5cS5UYXgDFYT6f8A2dqnjO3biSzjkgQAZyxuo48D/gJb8q04rGSLxLuihacaBHFZW8IG7zb7nCKO484yyHsVQjuKj2cOf2ltSOVXvbUheNLHWvMlAa08L2qR7WAIe7yW2ehBnZz7ojelU9NsbyPT/wB2N+s66GWIu2DDbZJllYn7u7BGT/AshPBBrUtNHju0gsfmu9Ns5HkmaNgv9pXeBvAckYiRcAyE4VdzcGQCrr2Mt88gLyOt8ubma1TbJexrjEVspH7u2QKMyMAvy552hasuxgSQWN5GsKzyReGNKJ33AG17ycj5igP8b7QFH8CAE9Dl9xJHHJHrGsWi+c8SrpGjAEqkf8DODz5YzkA8yEkngknaWwe5ktntbe0lMJ8q1wC2n2RzyE4LXc3QnaGB9HGMaWneF7tblrm3N2+oTOfNv5GU3kj91jOSkB7HJab0XnbRcLHL29heQaw1xfQnVPFMzGUWcwDJanqZbkn5QR12Hher4A2mxbQyW7T6jBfrLfSyH7V4gudxjic9UthjdLKc/fAyM/KFA3nsbfwiotEtlgj+zSncltACY5mHdslWncZB2u0eD0iIOK1E8MXnmRzHckohJifdtk8sHlYsKGQA7v3caQHGfnNK47HBQ6WlqraXDb3kCSpuntYsf2heKOSZm5W2h7lT04JD4DCRdPN9FEn2e2uLaGTbDaQSMmm28hxnfLndcy46qmSeMMQNtdzD4btWhWG0t2v4mbhIIiLZm6qSgDfOOeLgMT/fHWrx8M6pczN9okhslSNlkWSQmRYscjyonLlPRfPKcfcAouFjgzpoTUAbpnv9VhThPswdrdR2jthhIFBzzNjAORGDUBZ7uW6jg+0XMkg/0qLTbjz5pAeP9Kv2GwL04jBQ9wDzXT3n/CE6VbRw6jrEd8uwOtvvRLaKYHr5EIyDjj542J9e9ZF/8WNMtAsWj2ckccbM0SW8aRiIkYIR3DDae48pfwoDQWHwXfz6eyanJbaVpSlTJZWTeTEM8qZrhwxYHqGxInP3l7WY00bTNOZLC0E9pJwzJttbV8YJV55TiQgjOC06Hsi9K4DUvHmp38oeOK3hZV2o7qZ5EGc/K0pbyz/1z2/Suevb+81K5a5vrqe6nb70s8hdj9SeadmK6O91TxjbH5JdRklULsFvpAMKhCOUNxIC4XrlEQIecYrlZfE95HE8GlxQ6Tbuu1lsgVdweoaUkuwPdd232FYlFOxNwooopiCiiigAooooAKKKKACiiigAooooAKKKKACiiigAooooAKKKKACiiigAooooAKKKKACiiigAooooAKKKKACiiigAooooAKKKKACpbW4e0u4biP78Thx9Qc1FRRuNOzuj3zTltL/T1uGutgcBkX1BGQaveVAqgJqJ8vGDwfyrhPA9+LrQlhbmS3Yxn1K9R/PH4V6TH9lFkFBjAC+lfM1qThUcW9j6+OJ5qUKm9zE1P7DYWMlwt55hQbmAHQAZNeD3Vw93dzXEn35XLt9Sc16V43vktdEkijOGnfy19cdT+gx+NeYV6mXU2oOb6nk51VbqRp32V/vCiiivSPFCiiigAooooAKKKKACiiigAooooAKKKKACiiigAooooAKKKKACiiigAooooAKKKKACiiigAooooAKKKKACiiigAooooAKKKKACiiigAooooAKKKKACiiigAooooAKKKKACiiigAooooAKKKKACiiigAooooAKKKKAFyfU0bj6mkooAXe3rS729abRQA7zG9aXzGplFAD/Nal801HRQBJ5xpfONRUUAS+d9aXzqhooAm873pfO96gooAn833pfNqvRQBZ8yjzPeq1GT60AWfMo8yq2TS5NAFjfRvqvk0bjQBY30bqr7jS7jQBPupN1Q7qN1AE26jdUW+jfQBJmjNR7qTdQBJmkJpmaM0AOzSUmaTNAAaSiigAooooAKKKKACiiigAooooAKs2Wo3umzCaxvLi1lByHglZGH4g1WooA7Cw+KXjLTwgTWpJgjbh9pjSYg+zMCw/A109j8eddgAS70nTJ4xknyw8bHPX+IjHtjFeUUUuVD5me5N8ctA1e1kstb8KzfZZMFxHcLKcgYyMhcH3zmuf8A7P03XY5rzwpcy3UUeWksLhQt3Cueu0Eh16fMpOM8gV5bUtrdXFldR3NrPJBcRMGjliYqyEdwRyDWNShCaPTy7N8TgZXg7x6p7f8AAZ2lFT2Pi7TPEA8nxIBZagT8uq28XySH/ptGv/oajPqD1qxqWkXeltGZlR4JRuhuYXEkUy+qOOD/ADHfFebVoypvXY/QsuzjDY9Wg7S7Pf8A4I/SdcvtGeQW7q9vMNs9tMu+GZTwVdDwRjI9ea6S20/w14u0uXTYLj+yr+a3ECw3cm6M7DmLY55yh+Ubvm2MyZPBXiaKKdaVPYeY5PhscrzVpd1v8+56Xpvwt1sXV7fzW9vFdzSWtxGJZFIEyRHfu25yvnMG75EeDjdkdDYfCq3sLKK1e8Zoow29hIUeYvxKS3VN4GCRligCgr82/wAG+IUxn12ykbr/AGZaKec5xEBn9K5OvVjeSTPy+rH2VSVN9G0fVF5oXhyCLy7rWtJt4I02JHJNGkabTlAUzhgOflPygklQCSahNv4AJka78V6PcCR1kkR76J1cj++Cx8z2Mm9h2NfLtFPl8zPn8j6gl8ZfDOwcrJrsDsYzGzLFJNujPRSQp3AYGAc4/KqN/wDF7wBAHWNr69DiPPk2xH3BgffK81820UciDnZ71efHnQ4ZxJp2g303JZ/OmSASMf4mChsmuauvjhe5VdO8OaXDEhLRrdb7koT3BJGDXlVFPlQuZnbal8WvGepxyRSat5UMjbjHDEgA+hILfrXL3+s6pqrBtR1G7uyOnnzM+PzNUaKdkK7YUUUUxBRRRQAUUUUAFFFFABRRRQAUUUUAFFFFABRRRQAUUUUAFFFFABRRRQAUUUUAFFFFABRRRQAUUUUAFFFFABRRRQAUUUUAFFFFABRRRQAUUUUAFFFFABRRRQB13w81BLXXmtpl3RXEZwvqygkfpur2L7GhTK2EoBGflbjFfO9jdNY39vdIMtDIrgeuD0r3FNUjOmbxcTFzhlk3/Lsxn+VeLmdJ86mup9BlNVypun21PNviJfR3GuJawAiO3jBKnszdf0A/OuPqzqF2b7Ubi6OR5shYA9hngflVavVo0/Z01HseLiKvtasp9wooorUx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c0DxZqXh8PBC0dzYSnM1jcrvhk98fwt/tKQfesOik0noyoylFqUXZo9Ns00jxR82gTG2vzy2lXcg3k/8ATGQ4En+6cN7HrWdNDLbzPDPG8UqHa6OpVlPoQelcGDg5HWuz0zx40sUdl4ntm1S1UBUulYLdwD2c/fA/uvntgiuKrhE9YH1uW8UVKdqeLXMu/X59/wA/UZ8RABqOjkADOkW5Pv8Aerj66nx3qOm6lqmntpd413bQ6fFD5jRGNgQW4KnoRkdCR6GuWrrppqKTPmMXOM685R2bf5hRRRVnOFFFFABRRRQAUUUUAFFFFABRRRQAUUUUAFFFFABRRRQAUUUUAFFFFABRRRQAUUUUAFFFFABRRRQAUUUUAFFFFABRRRQAUUUUAFFFFABRRRQAUUUUAFFFFABRRRQAUUUUAFFFFABRRRQAV2K+JIh4HFoZs3m02+w9duev02nH4Vx1FROnGdr9NTalWlSbceqsFFFFWY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e0a0S/1qztJQTHLKqvg4OM8817yPg74OX/WR6muR8pFyMH/x2vC/Dr7PENi3/TUV9ewIJIVDgsjKCCe30rGcnz2N4RThfzPJZ/hx8PoJZIXnvhLG2GX7R0/8cpq/Dn4fySmOKa/ZgMkef7E/3PavUdQsIXKskOGY5Z1QZPbk1TWxCmQ4dWPJIQd+36kUOavbUtQTPOpPhz4BiUs0uoBRwT5/Q5GP4PerjfCDwkCQI9U9j9qXH/oFd9ZWkSXADwGRWHVkHt1rVayt5BkHHOQaHK+wuRI+TvG2jWeg+JJbGw8zyFQEeY25s5PsPSudrufi1H5fjy5UdAgA/M1w1VSbcE2ZVUlNpBRRRWh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+HVL+IbADH+uU8+3NfXj39vaKsc08UZEe47mA49a+RfDYz4isRjP7z+hr6P13XooPMiFiHEcRVnlTPlgYPP+yen51mo81W3kdMHan8zp7fVrG+1JtOhlSUmHzMqwIYdMVYjTTpMKkcLZYgYXupxXnJvHd4fs7rZtIrxosaD90DjDZ7jNamj6/JYER3+G8sCNDGPneQ/e4/EGtpUGldE3OzWeyhhm8koChZSo4ywGT+gqlqN+kEtnFHKA88iMVxyIyeT/ACrjtWFzPDdx7TbMJ5rqPJy7qUwMD86pX73qC01xEd3trRY1kxxtPzZK9jQqXcbZ5r8Yl2+P7gZz+7U5/OuArufiyxfxq7N1aFCfxGa4asaStBEVvjYUUUVo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avhv/kY7H/rr/SvonxLp2oX6SwGKSSKUFQV+6qnrnHNfO3hsZ8R2AyR+9HSvrtQFRdxIyAc1kp8tW/kdEFel8zgF0O6vEdmsbhJQvlJIWHy4I7emM/nUF/pUmmO8xtwvkFQ1xuOSXbBx/P8ACvRpWjSN5WcKiDcxJ7VxuoeNtIn3WrW809vkguoyOO4+lbxrybuHKZmmW6SS6ek032uYIVEiyABwC2Mn8B+tXprqC4eKWzeB4ptgVWlzviOQSB6ZzTGtLM21hNoUEksEvyBlOTG20jJ9BzVew01lvnhtreUETJHuZMrFjOevQHn861umr3Bnl/xhUJ49nUdPLX+tcDXe/F/H/CeTkZx5a9fxrgq5KXwIit8bCiiitD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V8N8+IrH/rp/Q19ewhSqoTk7QRn0xXx9oORr1ltznzR0r6jj8T23koDCcgYzuFcGJxNKhU/eO10d2GozqU7QXUk8Z2sreFL5bViJmTtXDafETYWQsn2WwiI2sy5yFHmZz69q7k+J7eRDG1vlWGGBYfNXF63DoFqftn2C7cPIAYoXGPyqFmOGlaKkdMMDXbtymv8OIGX+1GhDiwkuGaBW7DPSu9YoqtwOnNebWPxJsdOtFt7XQrlIVHABHWpH+KsHJ/si6X15FbPE03rc0/snFv7H4o8r+MIT/hOZWQ9YxkelcBXX/EfUk1bxKL5IWiWaIMFbqOT/hXIVtQd6aZ5eJi4VXF7oKKKK2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FBIOQSCO4p/nzf89ZP++jUdezeB/hd4Z8RaPp09/LqSXF1CXYwzIF3ZPGChxwPWonKMbcxcIylseO/aJv+e0n/fRo+0Tf89pP++jX0bc/AjwXa7BLfaum84B8+P8A+N1APgX4Kdtqaxq5P/XaL/43RePYfLI+eftE3/PaT/vo09b27UYW6mA9BIa+gk+BfguVkVNY1jLnCgyxc/8AkOqevfBTwpoto0pvdadirFf3sWMgZGfkpSlCKuxqM+h4NNcTXDBp5ZJWAwC7FiB6c1HRRWiVjNu+4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lvhUP+JFoJHXyjn9a+aa+lfhU+ND0If8ATI/1rjxnwx9UdOG3foesPFHKAJEVgOmRmubu9Zgt71ooLWM+U+0k8Fj7V0ZuI848xQemM1h32iQS3ZkW4SIu28hgDz7VoroaaNGxNreW0N1FAg3cg7eQa5/x6QNKUH+65/8AHTXSWq29nbpbpIuEGOWrmfHjq+mLtYEbX6HP8NY137hdP4j5Aoooru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j/AIUSGTQNCJ4O114HozD+lfOFfRvwmyvhvQmJwMSY/wC+3rkxnwx9UdGG+J+h641pblt3lLuznOKzlu7C51ufSzEGngiWRsjjBrB1TVvEJ1qMWdjJ9mRieY+GXpnP17VhweIdbs/EupXU2i3EsksSxRyRxHaMetWM9Ga2s/NWNo4xIw+VT1IFcx43gii0xQiBRskOB/u1zs+seJp9Rt7+TS5RNDE6qsUZyAw61s+J7yW98OW9xNA0MzQyFo5BgrxiscR8BpT+I+S6KKK7j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w8H+Pr3w08dtPuuNODZ8vPzRZPJQ/rjp9M1x9FROEZrlkVGTi7o+vPDPjSz1awimW5Se3bhZR1B9GHY105llJGzYytyCFOPzr4w0PxBqHh69FzYTbc43xNykg9GH+TXqtv8AGy0h0h4vs9+s7IcQqEMYb037s4/4DXLyVKbslzI6FOE1d6M9j1zxXYaHZSSzzQjyx87FsKv+fSvnvxp8Vb7W53g0x3itzkGZh8zj0A/hH6/SuP8AEHibUvEl15t7L+7B/dwpwifh3Pueax60hQu+apr5dCJ1ukAooorp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rvChxoGsYJUm4thkH2mpxXM0hN2VzkaK+gPAPxA0rwzoc1nqC3TzPcNIPLUMNpCgDk+oNch4q1qLWvE1/f2jyrBcOCqtwegHQfSumOFm5uL2XUzdWKimeXUV9O3PxS0Cbw1NYRi9Fw1mYVPlAfMUx1z614H4klkkigDyOwDHAZiccCs/YT5XKStYrnjdJHPUUUViWFFFFABRRRQAUUUUAFFFFABRRRQAUUUUAFFFFABRRRQAUUUUAFFFFABRRRQAUUUUAFFFFABRRRQAUUUUAFFFFABRRRQAUUUUAFFFFABRRRQAUUUUAFFFFABRRRQAUUUUAFFFFABRRRQAUUUUAFFFFABRRRQAUUUUAFFFFABRRRQAUUUUAFFFFABRRRQAUUUUAFFFFABRRRQAUUUUAFFFFABRRRQAUUUUAFFOSN5XCIpZj0AGTWlDoV1IAZCkQ9Ccn9KidSMPiZ14bA4nFO1GDl+X37GXRW+vh1B964Y/RcU4+HoccTyZ+grL61S7nprhrMWr8i+9f5nPUVuP4d4+S5/Ap/9es6906exCmTayMcBl6Zq4V6c3ZM5MTk+NwsHOrTsl10f5FSiiitTzAooooAKKKKACitO20uC5RNt+gkYZ2beQfTrUx8PS44uEJ91NYvEU07Nnq08kx1WCnThdPs4v9TGorYfQvKXdJdxovqwwP51lSoI5WRXDgHAYdDVQqxn8LOfFZficJb28bX81+jGUUUVocQUUUUAFFFFABRRSgZIBOB6ntQAlFasGk21ydsWoKzYyRs5/nU//CO/9PX/AJD/APr1g8RTWjf4M9inkOPqx5qcE13Uov8AUw6K2JtFgt13TXwQHplOv61mXEcMcu2GbzUx97bjmrhVjP4TlxWXYjCL98kvLmi39ydyKiiitDhCigDJAzj3rVg0q2uSFi1BWbGdoT/69ROpGGsjqwuCrYqXLRSb9Uvuu1f5GVRW5/wjv/T1/wCQ/wD69Mm0WG3TdNfKg7ZTr+tZrE0non+Z3y4fzGCcp07Jd5R/zMaipriOGOXbBN5q4+9t281DWyd1c8mpBwk4vp2af4rQKKKKZAUUUUAFFFFABRRRQAUUUUAFFFFABRRRQAUUUUAFFFW7O1huQ3m3aQEHgMOv6ilKSirs1o0Z1pqnDd92l+LsipRW1/wjzHlblSD0O3/69IPD0mObhB/wE1j9Zpdz0/7AzH/n1+K/zMairN3bR2zKEuI5s5zs7VWraLUldHl1aU6M3TnuvR/kFFFFMzCiiigAooooAKKKKACiiigAooooAKKKKACiiigAooooAKKKKACiiigAooooAKKKKACvaPgLpVjqw1yC/tYriMGFgsi5GRv/AMTXi9e5/s6f6/XP+2X/ALPUTbUbouCuz1S88IeFrW3eZ9EtDtGcCMc+lc0bHw3LKHg8LW8lvkHf5IBIz1GTXX+L38nw9M7BjCJIzMF6lN43Y/CuKtfFOm3cUswYxLCfmRjyR2xWkKjteTYqkeyR0GmeFfB+qQiSHR7YY6jZgg9wR25rzD47eHNJ0LTdGfTLKO3aWaUOUHUALivTPA2onU7jULmGFo4WWPgnOX+b+mM1xv7RUanw7ospzuW7dR9CnP8AIVEpycrXdhqMeW9tT54oooqiAooooAKKKKACiiigAooooAKKKKACiiigAooooAKKKKACiiigAooooAKKKKACiiigAooooAKKKKACiiigAooooAKKKKACiiigAooooAKKKKACiiigAooooAKKKKACiiigAooooAKKKKACiiigAooooAKKKKACiiigAooooAKKKKACiiigAooooAKKKKACrdtp012uYniz12lxn8qqVd0liupw4OMkg/lUVG1FuJ2YCFKpiIU6qbUmlo7bslOh3agkmIAcklqz3XY5UlTg4ypyDXUaw7JpshU4JIH61U0u4tbseVNbwCYdPkHzf/Xrmp158jnJXR9BjclwkcXHB0p8smr3eqe+nrp8zAorsjZWpBBtouf9gVzmp6c1lLuTJhb7p9PY1dLExqO2xxZlw/iMFS9rfmj1t0KFFFFdJ4AUUUUAAOCDjPtXR2NjY3dnHMbZQWzkBz1Bx61zldRon/IMT/eP865cW2oJp2PpOGKdOripU6sVJct9Unrddzm5nR5WaOMRp2UEnH51JZWcl7OI04A5ZuwFV66vSLYW9ghx88g3sfr0/Srr1PZQ03OXJsv/ALRxdqnwrV20+Xlf8h8cNrplszDCKB8zHqayLnXpnJFuojX1Iyf8KXX52a4SAH5VXcfqax6yoUFJc89Wz0s6zipRqvB4T3IQ000/4Ysm/vCc/aZfwY1NDrN7ERmQSD0cZ/XrVCiul04PRo+ep4/FU5c0akk/VnVWGqw3p2EeXL/dJ6/SpNScRWTSmJJAhB2uMj0/rXJKzIwZSQwOQR2ro5rn7XoDyn7xXDfUGuGrh1CcWtmz7DLs7njMJVpVf4kYtp97LttdMfYSWN/GSLSJXX7ylAf6VZe2s4o2ka2hCqCSfLFY/h7/AI+pf9z+tamrnGlz/QfzFRUjaryJ6Hdl+IVXLHi6kIuUVJ7LW1znby7W6K7LeKILnGwYJ+tVaKK9OMVFWR+d1q0603Um9X/XQKKKKZkKrFWDKSGByCO1dlayma0hkb7zICfriuMrrtLJOmwZ/u1xY1e6mfXcI1Gq9SF9Gr/c/wDgmT4glY3UcWflVN2Pcn/61Y9aeu/8hH/gArMregrU0eLnU3PMKrff8tAooorY8sdHG0sioilmY4AFSXVrJZzmKTGQAcjoa0tAtt873DDhBtX6n/6386sa/bb4UuFHKHa30P8A9f8AnXM69qyge/SyZzyuWM+1e6X91aP/AD9Ec/RRRXSeAFFFFAD4ZWhmSVDhlORXbVw1dzXn45fCz7fg+TtWj0939f8AI5bWnZtTkUnIUAD24BrPq5qn/ITn/wB7+lU67KStBeh8rmUnLGVW/wCaX5hRRRWhxBTo5GilWRDhlOQabRRuOMnFprdHcAggEdDXMa3Iz6k6k8IAAPwz/Wuli/1Sf7orltXIOqTkeoH6CvMwa/eP0P0Liqb+oQ85L8mUqKKK9M/PAooooAKKKKACiirFlbm6vI4uxPzfTvSbSV2aUqcqs1Thu3ZfMJbKaG0juHGEkOAO/tVeuxvbYXNlJCAMkfL7EdK47ocGsMPW9qnc9fO8qWX1IKGsWvxW/wDn8woooroPEFU7WBwDg5wehrcsb6zuZRDNZwo7HCkICCawqnsv+P8At/8Arqv86yq01KOp6WWYyph60VGzTaumk7nV/YrT/n1h/wC/YrE1O7gSSS2htYOBtL7RkH2roq4qdt08jerE/rXFhI88m5dD63iassLQjCjFJybvotl/w5HRRRXpHwAUUUUAdHoE7yW0kbHIjI2+wNTa1KYtOYKcF2C/5/Kqfh3pc/8AAf61Pr//ACD1/wCug/ka8yUV9Zt5n6HQrTfD7nfXla/Fr8jm6KKK9M/PAooooAKKKKACiiigAooooAKKKKACiiigAooooAKKKKACiiigAooooAKKKKACiiigAooooAK9w/Z4kSKXW3kYKo8nkn/erw+vcP2eYo5n15ZUV1xEcEZ/vVFT4S4fEe7zta3ETwytG8bDDKSORXDXHw20VrsyRXzQox5jGDjvgGu0k0+Myq0YRFHDKEBzWFc3+l296beWdSUJV2EOVQn1PtUKVjRq5saTp2naJYraWexUX5idwyx9TXlX7Q7q/hjSNrBsXp6H/YNerx6bCcMTG6MvQJjNeSftB20Ft4Z0jyY1TdeMTjv8hpp6il8J890UUVqYhRRRQAUUUUAFFFFABRRRQAUUUUAFFFFABRRRQAUUUUAFFFFABRRRQAUUUUAFFFFABRRRQAUUUUAFFFFABRRRQAUUUUAFFFFABRRRQAUUUUAFFFFABRRRQAUUUUAFFFFABRRRQAUUUUAFFFFABRRRQAUUUUAFFFFABRRRQAUUUUAFFFFABRRRQAUUUUAFXNL/AOQnB/vf0qnVzS/+QnB/vf0qKnwP0OvAf73S/wAUfzRua3/yDH/3h/OuYVirBlJBByCO1dPrf/IMf/eH865eufB/w/me5xW7Y9Nfyr82dNpepi7XypeJwP8AvoetaEsSTRNHIoZGGCDXNaJ/yE0/3T/KuoyM4zz6VyYmChU90+nyHF1MZgb19Wm4+q03+85LUNPexm7tE33W/ofeqddrPBHcRNFKu5TXKX1jJYzbG5Q/cb1FdmHxHOuWW58rnuSPBy9tRX7t/h5enb7vWrRRRXUfNhXUaJ/yDE/3j/OuXrqNE/5Bif7x/nXJjP4fzPpuFP8Afn/hf5o5eu1t8fZosdNgx+VcVXV6TcCfT4+fmjGw/h0/TFTjU3FM34RqxjiKlN7tafL/AIcydehZL0S/wuvB9xWVXZXdql3btE/fkH0PrXJXFvJbTNFKuGH6+9XhaqlHl6o5uJMtnh8S8RH4Ju/o+q/Vf8AiooorqPmwq5FfGPTZbTZne2d2enT/AAqnRUyipbm1GvUotum7XTXye5seHv8Aj6l/3P61p6x/yCpv+A/+hCszw9/x9S/7n9a09Y/5BU3/AAH/ANCFefV/3hfI+5yz/kQ1P8M/1OUooor0j4AKKKKACut0o50yD6H+Zrkq6vSP+QXB9D/M1x434F6n1XCT/wBsmv7r/NGPrv8AyEf+ACsytXXwBfp7xjP5msqt6H8OJ5Gcq2Pq+rCiir2k232m/TIyifO34dP1q5yUYuTOPDUJYitGjDeTsdBZQrY2EaOQp6sSe5/zip5olngeJ/uuMGsnX7nakdup5J3t9O3+fatKxuPtVnHL/ERhvqOteTOEuVVX1Z+nYbFUHXnl0VpCKXr3X5fichJG0UrRsMMpINNrW1628u6WdR8sg5+o/wAismvVpz54qR+bY/CvCYmdB9H+HT8AoooqzjCu5rhq7muDHfZ+Z9twd/y+/wC3f/bjkNR/5CNx/vmqtWdR/wCQjcf75qtXZT+BHyWN/wB5qf4n+YUUUVZzBRRRQB20X+qT/dFcrqn/ACE5/wDe/pXVRf6pP90Vyuqf8hOf/e/pXm4P+Iz7/ir/AHKn/iX5Mp0UUV6R8AFFFFABRRRQAVv6BbbY5Llhy3yr9O/+fasJEaSRUUZZiAB711Ny66bpRCHlV2L7k9/61y4qTsoLdn0nDlCKqzxlX4aav8/+Gv8AgXVdXXcjBlPcGuX1i2+z37ED5JPnH9f1rQ0C53QyW7HlDuX6Hr+v86n1u28+x8wD5oju/Dv/AJ9q5qX7mtys9/MVHNcpWIgveWvzW6/P8DmKKKK9M/PAqey/4/7f/rqv8xUFT2X/AB/2/wD11X+YqZ/CzfDfx4eq/M7KuIk/1r/7xrt64iT/AFr/AO8a4cDvI+x4w+Gj/wBvfoNooor0D4cKKKKANzw7/wAvP/Af61Y1/wD5B6/9dB/I1X8Onm5Hf5f61Y1//kHr/wBdB/I150/96+78j73Df8k6/SX/AKUzm6KKK9E+CCiiigAooooAKKKKACiiigAooooAKKKKACiiigAooooAKKKKACiiigAooooAKKKKACiiigArqfBfje78G3UzwQLNDPt8xdxVhjOMEfU9Qa5aik0mrMadndH1F4W+LWl64qQmcCbHMU+Ek/8AiW/AirVxpwkluhDdW628zl3MrFXQN1yvU+1fKYJBBBwRW7H4z8RxaeLFNYuRAPu/N8y/RvvD8DWLpS6M1VRW1PpXXfiNovhe1W2kuY0aJAiq4zIcDAwg5/PFeEfEL4iP408m3SGRbeCQyK8rfMTjHCjgD8zXCszOxZ2LMeSSck0lVGnZ3bJlUurIKKKK1MwooooAKKKKACiiigAooooAKKKKACiiigAooooAKKKKACiiigAooooAKKKKACiiigAooooAKKKKACiiigAooooAKKKKACiiigAooooAKKKKACiiigAooooAKKKKACiiigAooooAKKKKACiiigAooooAKKKKACiiigAooooAKKKKACiiigAooooAKKKKACrml/8AITg/3v6VTq5pf/ITg/3v6VFT4H6HXgP97pf4o/mjc1v/AJBj/wC8P51y9dRrf/IMf/eH865eufB/w/me3xX/AL8v8K/Nmjon/ITT/dP8q0Ncne3ktJI2w6lsfpWfon/ITT/dP8qt+Iv+Xb/gX9KmaTxKT7f5m+DnKGQVZRdmpL84mlYX0d9DuGA4+8vpUtzbR3cDRSjIPQ9wfUVyNvcSWsyyxHDD8j7GursryO9gEicEcMvcGsK9F0nzR2PaybN6eY0nh8Rbntqukl3/AM18/Tl7y0ks5zHJz3Vh0IqvXY3lpHeQGOTg/wALd1Ncpc20lrO0UgwR0PYj1FdmHrqorPc+WzvJpYCpzw1pvby8n+hDXUaJ/wAgxP8AeP8AOuXrqNE/5Bif7x/nUYz+H8zo4U/35/4X+aOXq5p18bG43HJjbhx/WqdFdMoqSsz5/D16mHqxq03Zo7dHWRA6MGVhkEd6gvLKK9i2SDDD7rDqK57TtTksm2kF4SeV7j3FdNBPFcRCSJwyn07V5VSlOjK6+8/S8vzLDZrQdOaV7axf6eX5HKXlhNZPiQZQ/dcdDVWu3kjSVCkihlPUEVz2o6M0GZbcFoupXuv+Irro4pS92e58vm/DlTDXrYb3oduq/wA1+P5mTRRRXYfLGx4e/wCPqX/c/rWnq4J0uYD/AGf/AEIVmeHv+PqX/c/rW+7rGpZ2CqOpJwK8zEPlr39D9FyOkq2Tuk3ZSUlfte5xOD6GjB9DXZfbLX/n5h/77FH2y1/5+Yf++xWv1uX8v9fceX/qvQ/6CV9y/wDkjjcH0NGD6Guy+2Wv/PzD/wB9ij7Za/8APzD/AN9ij63L+X+vuD/Veh/0Er7l/wDJHG4Poa6vSBjS4M+h/man+2Wv/PzD/wB9ipVZXUMrBlPQg5BrGvXdSNnGx62TZNTwNeVSFVTurWt5rzfY5zxB/wAf6f8AXIfzNZVaviD/AI/0/wCuQ/mayq7qH8NHxmd/8jCr6hXTaJbeTZeaww0pz+Hb/PvXP2sBubmOEfxHB9h3rpNVmFpprKnBYeWo9B/+qssVJu1NdT1OHKUaSqY+ptBO3r/w2nzOdvrj7VeSS/wk4X6DpWn4fuMPJbE8H51+vf8Ap+VYlTWs5trqOYfwtk+471tUpKVPkR5WBzCdHHxxU3u9fR7nT6nbfabCRQMuvzL9RXJV3CsGUMpyCMg1yWp232W+kQDCt8y/Q1y4Oe8GfRcWYO/Ji4+j/Nfr+BUooorvPigrua4au5rgx32fmfbcHf8AL7/t3/244/Uf+Qjcf75qtVnUf+Qjcf75qtXZT+BHyWN/3mp/if5hRRRVnMFFFFAHbRf6pP8AdFcrqn/ITn/3v6V1UX+qT/dFcrqn/ITn/wB7+lebg/4jPv8Air/cqf8AiX5Mp0UUV6R8AFFFFABRRRQBq6FbebdmZh8sQ4+p/wAmpNfud0yW6nhBub6n/wCt/OtLToVstNUvwcGR/b/IrmLiZri4klbq7Z+lcdP95Wc+iPrMcv7Pymnhft1NX+f+S+TJtOuPst9HIThc7W+hrrmUMpVhkEYIrh663S7j7TYRsTll+VvqP8ioxsNpo6eEsX8eFl6r8n+n4nMXUBtrqSE/wnj3Haoa3PEFtzHcqP8AYb+n9aw66qM+eCkfNZpg/qeLnR6X09HsFT2X/H/b/wDXVf5ioKnsv+P+3/66r/MVc/hZzYb+PD1X5nZVxMgPmvwfvGu2qE3dsDg3EQI/2xXl0Krp3srn6TnWWQx6gp1OTlv03vbzRxuD6GjB9DXZfbLX/n5h/wC+xR9stf8An5h/77FdH1uX8v8AX3Hgf6r0P+glfcv/AJI43B9DRg+hrsvtlr/z8w/99ij7Za/8/MP/AH2KPrcv5f6+4P8AVeh/0Er7l/8AJGR4dXm4JHPy/wBas6//AMg9f+ug/ka0Y5opc+XIj467WBxWfrv/ACDv+Bj+tYRm511Jqx7NbCRwuTToRlzJJ699W/P0OZooor1T81CiiigAooooAKKKKACiiigAooooAKKKKACiiigAooooAKKKKACiiigAooooAKKKKACiiigArd8OeEdY8VPMmkwJK0ON4ZwuM5x1+hrCr239nlFe71ncM4WM/wDoVROXLG5UVd2ONHwf8ZE4+ww597hf8aa/wh8Zrjbpkbg91uI/6mvpPUdRj07WLW2kWNLaS1nmkdjgjy9p4/A1TuvFGj22oafbPKSL6BriOQDKhAMjPucH8qSc3siuWPc+dT8JfGg/5hA/8CYv/iqxNd8I634aSN9Vs/IWQ4UiRWyef7pPoa+nl8U6c/ipNFjkiZZrdZI5FbO5yfu4HfHNec/HpNmn6fxgmfn/AL5ak5TUkpLcOWLjdM8MooorUzCiiigAooooAKKKKACiiigAooooAKKKKACiiigAooooAKKKKACiiigAooooAKKKKACiiigAooooAKKKKACiiigAooooAKKKKACiiigAooooAKKKKACiiigAooooAKKKKACiiigAooooAKKKKACiiigAooooAKKKKACiiigAooooAKKKKACiiigAooooAKuaX/yE4P8Ae/pVOrml/wDITg/3v6VFT4H6HXgP97pf4o/mjc1v/kGP/vD+dcvXUa3/AMgx/wDeH865eufB/wAP5nt8V/78v8K/Nmjon/ITT/dP8qt+Iv8Al2/4F/Sqmif8hNP90/yq34i/5dv+Bf0pS/3mPp/ma4b/AJJ6t/iX5xMOprW6ktJxLGeR1HYj0qGiutpNWZ8vTqTpTU4OzWx2VpdR3kAljPsQeoNMvrKO+g2Nww5VvQ1zFneSWU4kQ5H8S9mFdZbXMd1CJYjlT27g+hry61KVGXNHY/R8rzOjmtB0K6XNbVd/Nf1ozj54JLeZopVwwrpNE/5Bif7x/nUuo6el9D/dlX7jf0PtTdJieGwEcilXVmBB+tXVrKpS8zjyzKKmX5m7awcXZ/NaPz/M5SiiivSPgQqe1u5rOXfE2PVT0P1qCik0mrMunVnSmp03ZrqdbY6jDer8p2yDqh6/h61criEdo3DoxVhyCD0rodO1hZ9sNwQsvQN0Df4GvOr4Vx96Gx9/k/EcMRajitJ9H0f+T/D8iLVdJzm4tl56ug7+4rBrua5/WtPETfaohhGPzgdj61eGxF/ckcXEWRxini8Ov8S/Vfr94nh7/j6l/wBz+taesf8AIKm/4D/6EKzPD3/H1L/uf1rT1j/kFTf8B/8AQhUVf94XyOrLP+RDU/wz/U5SiiivSPgAooooAK6vSP8AkFwfQ/zNcpXV6R/yC4Pof5muPG/AvU+p4S/3yf8Ahf5oyfEH/H+n/XIfzNZVaviD/j/T/rkP5mstQWYKBkk4Arah/CR5edK+YVUu5t+H7bmS5Yf7C/1/pTdbW5uLpUjglaOMdVQkEn/IrWiWPT9PUOQFjX5j6nv+tVf7ds/+mn/fNcSnOVV1Iq59bUweFoZdDA16qg3Zva76/n+RgfYrv/n1m/79mj7Fd/8APrN/37Nb/wDbtn/00/75o/t2z/6af981v7et/IeR/ZGU/wDQV+RLpLSmxVJo3R4/l+dSMjt/n2qtr1t5lss6jmM4P0P/ANep4dYtJpliUuGY4GV71dljWWJ42+6wINcnNKnV52rH06o0Mbl7w1Oop2Vr+a2v+BxNFPmiaGZ4m+8hINMr1076n5fKLjJxlugrua4au5rgx32fmfacHf8AL7/t3/244/Uf+Qjcf75qtVnUf+Qjcf75qtXZT+BHyWN/3mp/if5hRRRVnMFFFFAHbRf6pP8AdFcrqn/ITn/3v6V1UX+qT/dFcrqn/ITn/wB7+lebg/4jPv8Air/cqf8AiX5Mp0UUV6R8AFFFFABVvTbb7VfRoRlB8zfQVUro9BtvLtWnYfNIcD6Csa9TkptnrZJgvreNhB/CtX6L/PYm1gymyMUMbu0hwdqk4Fc79iu/+fWb/v2a6GTWrSORkJclTgkLxTf7ds/+mn/fNclGVWnGyifTZph8ux1f2lTEpNaW00sYH2K7/wCfWb/v2a1dDW4gneOWCVUcZBZCACKtf27Z/wDTT/vmj+3bP/pp/wB81VSdWcXFwMMFg8swleNeGKV16F27txdWskJ/iHB9D2rjSCrFSMEHBFdtHIssayIcqwyDXNa1beRfFwPll+b8e/8An3pYOdm4M24rwiqUoYuGttH6Pb8fzM2p7L/j/t/+uq/zFQVPZf8AH/b/APXVf5iu6fws+Lw38eHqvzOyriJP9a/+8a7euIk/1r/7xrhwO8j7HjD4aP8A29+g2iiivQPhwooooA3PDv8Ay8/8B/rVrXf+Qd/wMf1qr4d/5ef+A/1q1rv/ACDv+Bj+tebP/efuPv8ACf8AJOv/AAy/9KZzNFFFekfABRRRQAUUUUAFFFFABRRRQAUUUUAFFFFABRRRQAUUUUAFFFFABRRRQAUUUUAFFFFABRRRQAV7f+zwQLnXDj+GL/2avEK9u/Z6GbjW+f4Yv/Zqzq/AXT+I6fxFot94k+IV7AbqWPTreCNJNrHo6jKge+Bmr3/CG+H1vIbFhGwERXc858xWyMAHtwWrp5reWK9nkg2CSYFiccn5AB+PFcVGkP8AY7wzsTqG1ldsfOZD3H6U3iJ2Sj0KUFfUrW/g0+HfHujXMDNLZSXW1S33kO04B/xrO/aDULp2lgf89v8A2Vq9O0+3u5H09bvyyscaO553+YB1rzL9oQ50/TOn+u7f7rUqlV1JRbBQ5Yux4HRRRWhkFFFFABRRRQAUUUUAFFFFABRRRQAUUUUAFFFFABRRRQAUUUUAFFFFABRRRQAUUUUAFFFFABRRRQAUUUUAFFFFABRRRQAUUUUAFFFFABRRRQAUUUUAFFFFABRRRQAUUUUAFFFFABRRRQAUUUUAFFFFABRRRQAUUUUAFFFFABRRRQAUUUUAFFFFABRRRQAVc0v/AJCcH+9/SqdXNL/5CcH+9/SoqfA/Q68B/vdL/FH80bmt/wDIMf8A3h/OuXrqNb/5Bj/7w/nXL1z4P+H8z2+K/wDfl/hX5s0dE/5Caf7p/lVvxF/y7f8AAv6VU0T/AJCaf7p/lVvxF/y7f8C/pSl/vMfT/M1w3/JPVv8AEvziYdFFFdh8oFWrG+ksZty8ofvr6j/GqtFKUVJWZrRrVKFRVKbs0drBPHcRLLE25TUlclp9+9jLkfNG33l/qPeuqilSaJZI2DIwyCK8mvRdN+R+nZPm9PMKWuk1uv1Xl+RxNFXNLt0ub9EkGUAJI9ahvIhDeTRqMKrkAe3avU51zcp+avCzWHWJ+y3b52uQ0UUVZzBRRRQB0mi3puIDDIcyR9D6rWlNEs8LxOPlYYNczorFdUjA/iDA/ln+ldTXk4mHJU09T9N4fxMsXgLVdbXi/Nf8M7GBoSGO+uEbhlXB/OtHWP8AkFTf8B/9CFVdMUnVr9x0DEfmT/hVvVhnS5/oP5irqO9dP0OfBUuTJqsF2qJfijk6KKK9M/OgooooAK6vSP8AkFwfQ/zNcpXV6R/yC4Pof5muPG/AvU+p4S/3yf8Ahf5oyvEH/H9H/wBcx/M1Holt598JCPliG78e3+P4VJ4g/wCP2P8A65j+ZrT0m3Frp6s+Az/OxPYdv0qXU5cOu7OilgvrOe1HL4YO7+W34lTX7nCR2ynlvmb6dv8APtWDU95cG6u5Jj0Y8ew7VBXTRp8kEjwM2xv1zFzqrbZei2/zCiiitTzRQSCCDgjoa7GzuBdWkcw6sOfr3rja3PD9zgyWzHr86/1/pXLi6fNDm7H0vC+M9ji/Yy2np81t+qI9fttk6XAHDjDfUf8A1v5Vj11+o232qykjA+bG5fqK5CnhKnNC3YjiXB/V8Y6iWk9fn1/z+YV3NcNXc1jjvs/M9Tg7/l9/27/7cchqQxqVwD/fJqrWjrcZTUnbHDgMPyx/Ss6uuk7wT8j5bMYOnjKsX/M/zCiiitDiCnMjqqsysFb7pI6/SlhieeZIkGWY4FauuqIltIF6RoQP0H9KzlO01Hud1HBuphauJbsoWS823+i1N6L/AFSf7orldVGNTnz6j+VdYg2oq+gxXM65GU1JmPR1BH5Y/pXBg3+8Z9pxTTbwEH2kvyZm0UUV6Z+ehRRT4onmlWNBlmOAKG7DjFyajHdjoreSWWJApHmHCkjg11F5Kthpp2cbVCJ9e3+NSR2qo1v38hCq8dzgZ/Q/nWLr1zvuFt1PyxjLfU//AFv515/P9YqRXRH3Kwv9iYKrVv78rJfd+jv9yMiiiivQPhQooooA6LQbnfbNAx5jOR9D/wDX/nU+s23n2DMB88XzD6d/8+1YOm3P2W+jcnCE7W+h/wA5rriAQQRkHtXmV06VXnR+h5LUjmOWSw1TdLl+XR/L9Dhqnsv+P+3/AOuq/wAxRe25tbuSHsp4+nalsFLahbgf89FP5HNeg2nC67Hw9KlOni40pLVSS+dzsa4iT/Wv/vGu3ri7ldl3Mvo7D9a4sFvI+u4wT5KT83+hFRRRXoHwwUUUUAbnh3/l5/4D/WrWu/8AIO/4GP61V8O/8vP/AAH+tWtd/wCQd/wMV5s/95+4+/wn/JOv/DL/ANKZzNFFFekfABRRRQAUUUUAFFFFABRRRQAUUUUAFFFFABRRRQAUUUUAFFFFABRRRQAUUUUAFFFFABRRRQAV7b+z5/rdc+kX/s1eJV7Z+z7nztbx6Rcf99VFT4S4fEevy6jp1yFKXsYZe4PpnP6g1BBJBeaurwvaSIsbb8AFt/Bzn0xVGPS2e4k2GZcsx/1AxjJOOnvSWS3VnI0kdpdN+6OUEKjGeP6UlFW0NGdBDf6fbRm4kvYvnPDFunT/ABryX9oPnTtMP/Tb+jV3P2CX928lvO0e4AoYV57c+nb8q4b9oP8A5B2mDHSUdP8AdaocUpRE2+VnglFFFbmIUUUUAFFFFABRRRQAUUUUAFFFFABRRRQAUUUUAFFFFABRRRQAUUUUAFFFFABRRRQAUUUUAFFFFABRRRQAUUUUAFFFFABRRRQAUUUUAFFFFABRRRQAUUUUAFFFFABRRRQAUUUUAFFFFABRRRQAUUUUAFFFFABRRRQAUUUUAFFFFABRRRQAUUUUAFFFFABVzSv+QnB/vf0qnWrpEKR3CXMs8SKoO0Fxknp0rOs0oM9DK6UqmMp26NN+STNPW/8AkGP/ALw/nXL11d6be8s5IVuIdxwQd461zE0LQSFGKk/7LAj9K58G7QcXuezxVTcsTGtHWNkrrvdl3RP+Qmn+6f5Vb8Rf8u3/AAL+lQ6S9nat581wPMIwE2n5am1Weyvo0KXQDx5wCjYOfw9qUr/WFKzsvI0oKCySpQc488ndLmV7Xj576bGHRRRXafJBRRRQAVe03UWsZMHLQsfmX09xVGiplFSVmb4bEVMNVVWk7SRqaAAdQY+kZP6il122Md2JwPlkHJ9xS+H/APj+k/65n+YreubeO6gaKUZU/mD61xVavs69z7DLsv8Ar2S+yXxXbXqv6scXRV280u4tGJKl4/76j+fpVKu2MlJXiz46vh6uHm6dWLT8wopQCTgAknsK0rPRZ5yGmBij75+8fwpTnGCvJl4XB18VPkoxbf8AW76Eug2xe4a4I+VBtU+5/wDrfzrelkEUTSEEhRnA6mkiijt4RHGAqKKwtS1d2nVLVyqofvD+I/4V5rUsRUutj9BjKjkWAUKj959ure9lpovlsaGj28kUEksylZJW3EHrj/OauXUJntZYgQC6kAmuX/tS+/5+G/IUf2pff8/DfkK2lhakpc10eXQ4iwNHDLDKEmrW6a3369SCa1ngJ82F1AOMlePzqKrMt/dTxmOSZmQ9RxVau2PNb3j5DEew5/3F+Xztf8AoooqjAK6vSP8AkFwfQ/zNcpXWaSMaXB9D/M1x434F6n1XCX++T/wv80QXlgbzVYmYfuUQFj68nirGqsyaZOV67cfgTg1DqWpvYSogiDhlzknFUW8QM6lWtkKkYILdawhTqz5ZW0R7eJxuXYWVei58tSd7uz0bWnToY1FS3EqTSBo4ViGMbVOfxqKvSTuj89nFRk1F3Xf/AIcKKKKZAVNazm2uo5h/Ccn3HeoaKTSasy6c5U5qcd1qjuFYMoZTkEZBrlNVtvs1+4Awj/Ov4/8A162tEufOsfLJ+aI7fw7f59qTW7Qz2olQZeLn6jvXm0X7Ktys/Qs2prM8rjiKa1S5l+q/rsYWn25ub2JAMjcC30HWuwrlYdXuYI1RBGAoAzt5qYa/dgYKQn3Kn/Gta9GpVdzyslzTL8vpOLk3KWr0/Ddm5dWcF4gWZM46EcEVmv4ejJ+S4dR/tKD/AIVV/wCEgu/+ecP/AHyf8aX/AISC6/55w/kf8amFLEQVos68TmeR4qXNWhd97NP8Cb/hHf8Ap6/8h/8A16cvh1QfmuSR7Jj+tV/+Eguv+eUP5H/GlHiC47xRH6Z/xqrYrv8Akcqq8OJ/A/8Ayb/M2LTT7ez5iXLn+NuTWXqEZvNcigUZCKA306n9DUTeILkjCxRA+uCaiXW7tf8AnmT3Ozk0oUayk5Pf1NcZmuV1aMcNTuoJpu0d0um637nUVBdWcN4gWZM46EcEVhDX7sDlIT7lT/jR/wAJBd/884f++T/jWSwtVO6PQqcR5ZVg4VLtPo0W38PRE/JcOo/2lB/wqP8A4R3/AKev/If/ANeof+Eguv8AnnD+R/xo/wCEguv+eUP5H/GtuXFLr+R5Uq/Dsndwf/k3+ZYXw6ufmuSR7Jj+taFpp1tZndGpL/325NZC+IbgH5oYyPbIp/8AwkT/APPsv/fX/wBaonTxMtGdeFx2QYeXPSVn5qTf43N+uLuXaS6ldupck/nWr/wkUn/Puv8A31VG8vY7sEi1SOQnJcHk1phqU6cnzLc4s/zHB4+lFUamsbu1nr+BTooortPkAooooAK63S7n7VYIxOXX5W+orkq1tBufLumgY/LIOPqK5sVT5qd+x9Bw3jPq+NUG9J6fPp+OnzLHiC2ykdyo5Hyt9O1V9EtJTeCdkZUQHBI6k8VvXMAubaSFujjH0PauZkv9QgkMTzuGTgg4rCjKVSk6cf6R7Gb0MPgswjjaqbi7PS3xLvd+j89Tq65fUrC4S8ldYmdHYsGVc9fWov7Uvv8An4b8hR/at9/z8N+Qq6NCpSd00cuaZ1gMwpKnOM1Z3TVv8ynRSkkkknJPU0ldp8iFFFFAG54d/wCXn/gP9aua3/yDH/3h/Oqnh3/l5/4D/WrmtAnS5D6FT+tebU/3n5o/QcEv+Mef+Gf5yOWooor0j8+CiiigAooooAKKKKACiiigAooooAKKKKACiiigAooooAKKKKACiiigAooooAKKKKACiiigAr2D4G6iunDWXZQ28wrgnH9414/RUTi5RsnYqLs7n2EPEyDrD7fe/wDrUp8VLuAEQ6/3v/rV8feY4GA7fnR5kn99vzrD6vL+Y19qux9fN4uQKd0S5zyd1eU/GzU01PSNPlUKpE+NoOf4W5/WvF/Mf++350hZm6sT9TVRoNSTcrkyqJq1hKKKK6DIKKKKACiiigAooooAKKKKACiiigAooooAKKKKACiiigAooooAKKKKACiiigAooooAKKKKACiiigAooooAKKKKACiiigAooooAKKKKACiiigAooooAKKKKACiiigAooooAKKKKACiiigAooooAKKKKACiiigAooooAKKKKACiiigAooooAKKKKACiiigAooooAKKKKACiiigAooooAKKKKACiiigCzY3jWNx5qqGBGGX1FdBDrVnKBucxt6OP61y1FYVcPCo7vc9jL87xWBjyU7OPZ/wBXO0S5gf7k8bfRgaHgt5Pnkiib/aZQa4uisPqVtpHs/wCtrkrVKCfz/wCAzsBJZW2cNBF64IFVp9btIh8jNK3oo4/M1zFFUsHG95O5hV4rxHLy0YRj+P8AkvwL17qlxeAqTsj/ALi9/r61RoorqjGMVaKPnMRiauIn7StLmYUUUVRgFFFFABRRRQBJFBLOwWKNnJOOBXY28XkW0UX9xQK5GC8uLZSsMrIpOSBUh1S9OP8ASH4rlr0Z1dFax9HkuaYPLk5SjJzlvtZemps63ZyXMUckSlmQnIHUg/8A6q52SKSJtsiMjejDBq1/al9/z8N+QqCe5muWDTSFyBgZq6MJwXK7WObN8Zg8ZUdekpKbtva2mnfsRUUUVueKFFFFABRRRQBs6TcWNmjPJOwlcYIKnA/KtL+17D/n4H/fJ/wrlKK5p4WM5czbPoMJxHicJRjRpwjZeT/zNe4g0qZmkiujETyVCkj8BWQevHSiitoQ5Va9zysXio4iXMqcYvry31+Tb/AKKKKs5AooooAKKKKACiiigAooooAKKKKACiiigAooooAKKKKACrmmm2S5WW5lZNhDLgZyap0VMo8ysbYet7GrGoknbWz2/Q6v+2LA/wDLf/x1v8Kp3j6TfMGa42SYxuVTz9eKwKK544WMXeLZ7tfiWviIezrU4SXo/wDMluI4o5isMvmoP4tuKioorpSsj5+clKTklZdu33hRRRTIClVWdtqqWJ7AZpKfFNJBIJImKsOhFJ3toVDl5lz7dbHR6Javb2rNIpV5DnB64H+TVy9gNzZywjqy8fXtXMHVL0jH2hv0oGqXoGPtDfpXDLDVJT57q59lQ4gwFHCrCqEnG1unXfqQy2s8GTLC6DOMlePzqKrMt/dTxmOSZmQ9RVau2PNb3j5LEew5/wBxfl87X/AKKKKowCiiigAooooAKKKKACiiigAooooAKKKKACiiigAooooAKKKKACiiigAooooAKKKKACpbZYnuolnLLEzgOV6gVFTo/wDWp9RQBp/2dB/efP1H+FXbbw9BNEHZ5Bxngj/ClRCwzxgDvVqKaSGMqGQqOBz0r0KlKPKuRGlJK/vIyptKhhlZCZOOnI/wqleW8VuECFyxJzk8YrakVnYuzKWasjUwRIgPoamtThGlotSGtSjRRRXCIKKKKAHxRSTzJDEjPLIwVEUZLE8ACp9R0680jUJrDULaS2uoTiSKQYZTjP8AIg10Hw1szffEnw/EBkreJL/3x8//ALLXpX7Qnhby57HxPbxgCT/RbogfxAEox/DcM+yilfWxSWlzwuiiimSFFFFAGzpHhXVtc0rVdTsLcSWulxebcuWxgcngdzgE/QfTONX1Z4C8GHS/hFJpUiFbzVLWWWcHqGlTAHbGF2j6g18p1KdynG1goooqiQooooA0NK0W/wBbmki0+KOSSNQxVpkjJBOONxGTk9BmuhHwp8ckZHh25I/30/8Aiq46vp7QtVuk/ZxN95r/AGiPS7iNJA5DLtLopB6ggAY+lTJtFRSZ85aloWpaRex2V7bbLmT7sSSLI2c4xhScHI6Hmus0j4N+NtXiSX+yxZRN0a9kERH1T7w/KvTvA3hfS/hr4Bl8a61b+dqZtxOAV+aFXwEjXPRm3AE++OgOfJPEfxP8WeJLqSSbVZ7W3b7trZuYo1HocHLfViaLt7DsludS/wCz14uVCwvtGcgcKs8uT+ceK5PxN8NvFHhKy+26pYKLPeEM8UquoJ6ZAOR9SKj0f4j+L9EuEltdevZFX/ljcymaMj02tkD8MGvZta8Z2nxB+BWu3YjEF3Asa3UAbOx1kRgR32nHGfQjnGaV5ILRZ84UUUVZAUUVf0nQ9V125NvpWn3N5KOSsEZbaPUkdB7mgChRXpdj8CfG14AZreyss/8APxcg4/74DVef9nrxcqFhfaM5A4VZ5cn848UuZFcrPJqK9Cvvgn45s1Zl0yK5VepguEJ/IkE/lXG6roeq6FMsOq6ddWUjglBcRFNwHUjPUfSi6YmmjPoorY8KaDL4n8U6do0W4fapgrsvVUHLt+Cgn8KYjHor0z4z+CbXwn4hs59LtxBpl5AFRF6JJGArD15G1snqSa8zpJ3G1Z2CiiimIKKKKACiiigAooooAKKKKACiiigC7pWk3+ualFp2m2z3N3LnZEmMtgEnr7Amul/4VT45/wChduf++k/+KrjmUqxVgQwOCD2r6l+BWpXGofDeOO4cuLO6kt4ieuwBWA/DeR9MVMm1qVFJ6Hhf/CqfHP8A0Ltz/wB9J/8AFVJP8IvHlvEJH8PTFSM4jmic/krE1sfED4heLbTx3rFna69dwW1tcvHFHEwQKo6Dgc/U1laV8XvG2lXHmDWXu0JBaK8USK349R+BFHvB7pyGoabfaVdNa6jZ3FpcLyYp4yjY9cGqtfVPhvXNA+M3hK4tdV0+NbmAhZ4M5aJiPlkjbGRnB/Ig5HX508ZeGLjwh4pvNHnJdYm3QyEf6yM8q35dfQgihSvoDjbVGDRRRVEhRRRQAUUUUAFFFFABRRRQAUUUUAFFFFABRXV6H8NfF/iGJZrDRJ/IYZE05EKkeoLkbh9M11cP7Pvi+WPc91pEJ/uvPIT/AOOoRSuh8rPKaK9SufgD4ygGY5NMueM4iuGH4fMorndS+FnjfSzibw9dyg8g2oE//oBJ/Oi6DlZx9FBGDg9aKYgooooA0NJ0S/1uaSLT4klkQBirTIhOTjjcRn6Cui/4VT45/wChduf++k/+Krja+oNP1C6X9nI3fnuZ10iRFkz8wA3KMH2GMfSpk2iopM+btW0a/wBEuVttQiWKZl3bBKjkDJHO0nByDweaoUUVRIUV1ej/AA08Za5H5tloF15WAQ8+IFYHuC5G78M10UfwG8avEHaOwRj/AANc8j8gR+tK6Hys8yortdT+EnjfSk8yTQpp09bRlmP/AHypLfpXGSRvDI0cqMkinDKwwQfQine4NNAiNI6ogJZjgAdzXYf8Kp8c/wDQu3P/AH0n/wAVXG17j+zpqdyL/WdKLk2piW5CE8K4O0kfUEZ/3RSk2lccUm7HAf8ACqfHP/Qu3P8A30n/AMVUo+EHjwwGb/hHpdo7efFu/wC+d2f0r0n45+L/ABBoGuaZZ6Tqs9nBJbGR1hIUs24jJOM9B0ry60+KXjezuFnTxFduy/wzESKfqrAikm2rjainYxNY8Oa14fkVNX0u7syxwpmiKq30PQ/hWXX0t8Ofijb+PzJ4c8RWNr9tkiJA25iulHJGxs4bHOOQcE8YxXlvxb8AReCddhm09X/sm+BaAM24xOPvJnrjkEE9jjnBNClrZicdLo87oooqiQoopSpABIIBGRkdaAEooooAKKKKACiiigAooooAKKKKACiiigAopWRlCllIDDIyOopKACiiigAooooAKK7/AMCeDfC3jCWDTpvEV3Z6xKCRbtaDYxGThW3c8DPOK7rUPgJoGk232nUvGH2ODcF825SONcnoMswGaTkkUotng1Fe2Wfwa8H6lcC10/4g2lzcsDtihaGRj/wEPk1zvjH4LeIPC9pLf2skeqafEMu8KFZEHctHzx9CfU4FLmQcrPNaKKKokKKK9k8P/CqLUfgzfaw9uW1q4U3VoTnKxIeFA9XAY/8AAl9KTdhpXPG6KKKYgorU8N6Uuu+J9L0p2ZEvLqOF2TqqswBI9wM1qfEDwi/grxbc6UHeS2KiW2lfGXjbpnHcEFT7ii/QdtLnL0UUUCCiivQvhD4HtvGniWf+0omk0uyi3zqrFd7twi5BBH8R4/u0m7DSvoee0VevLFLDXZ9PupHjjt7loJXVNzKFbaSFyMng8ZH4V6t4T+Enhbxppz3mj+KbxxGwWaKS0VZIiegYbu/qCR78GhtIEmzxuivcNR+CnhPSLhbfU/HkFlMy71juTFGxXJGQGcHGQefY0tt8CNE1m1lk0LxtBeNHwWijSVAewJR+P88UuZD5GeHUV0/jDwDrvgi5RNUgVreQ4iuoCWic+mcAg+xANcxVE2sFFFdLD8PfF9xCk0Hh6+likUMjpHuVgehBHUUBY5qitbWPDGueH0ifV9Ku7JJSQjTRlQxHYGsmgAooooAK9F074Oavqvh4a9aa7oL6b5bStMZplCKud24GLIxg5+ledV9B/Dv/AJN48R/9cL//ANE1MnYqKufP8qLHM6LIkqqxAkTO1h6jIBwfcA0yiiqJCiiigAooooAKKKKACiiigAooooAKKKKACiiigAooooAKKKKACiiigAooooAKKKKACiiigAooooAKdH/rF+optOj/ANYv1FAHQByi8Hgc9q6rSPAus6ugYS2ltI43pFO2HYdjgA8Vy0bBJEYjIBBI9a7/AEltSvd+o2oXzDIzCZiAygLgKCc4GO1ejXm4RXKjalFS3Zxmp2F/o1/JZX0XlzJ2wCCOxB7g1z+qHMqH2rrvFF4bm9jjdmeWFWDs0hfr2z6da5DU/wDWp9KVZ3o3aM5q0rFGiiivPJCiiigD0f4G2huPihZygZFtBNKfbKFP/Z6+kfFnh+LxR4W1DRpSo+0xERu3RJByjfgwBrwv9nW1L+K9Wu8fLFYiI/VnU/8Ashr2TTvFqXXxE1rwvJgPaW8M8PqwIBf8tyfmaylubQ2Pju4t5bS5ltp42jmhcxyI3VWBwQfxqOvU/jr4X/sXxmurQJi11VTIcdBMuA4/HKt9WPpXllaJ3Rk1Z2Cuu+Gnhn/hK/Hen2Eib7SJvtF1xkeWnJB9mO1f+BVyNfRXwO0a38O+CdR8W6jiMXIZg5GdlvFnJ9eWDcf7IpSdkOKuz2evjC41LVvB3ijWLXS76a0eO5lt5PLb74VyMHrkcV9Q/DXxPN4t8HpqlzxO1zOrKP4R5hKr+Cso/Cvmz4p2X9n/ABO16H+9ced/38UP/wCzVMN7Fz2TPpfwPPB4i8FaTq13YWYubiAGTbCoBYEgnGOM4zj3r5v+JPinVtS8Uaxo8tzs0y01CVIbSNFSNdjFA2AOTgdT619EfCn/AJJfoP8A1wP/AKG1fL3jj/kf/Ef/AGFLn/0a1Ed2E9kYNFFFaGQV9JaFt/4Zmbf9z7Dcbvp5r18219IaN/ybDJ/2D7n/ANGvUy6Fw6nTfGDR73WvhvqENiGaWApcNGvWREOWH4Dn3218k19W/CHxxB4r8LQ2U8o/tbT41inRj80iDhZB654B9/qK88+KfwduLK4uNf8ADNuZbNyZLiyjHzQk8lkHdPYcjtx0mLtoxyV9UeK1u6J4kk0bRNd0wQ+ZHq1ukLHfjYyuGDYxzxuHbrWFRWhmewfDT4eeDfH2mXEjy63bXtkUW4jFxEUbcDhl/d5AJVuO2OprkPiPofh7wz4ll0XRDqEklrgXEt1KjKSVB2qFQHjPJJ/DjJ9I/Zt/5mb/ALdf/a1cF450mfVvjRqOlQyFprzUEiRm/h37cZ9hn8hUJ+8W17qLvwv+F7+MpX1TVHe30O3bDMDtadh1VT2Ud2/AdyNfxL8Yv7I3aH4AtLXTdLt22rdLCC0p7soPAB9SCTweK7z4sXsHgj4Uw6HpI8hbnbYxgH5hFglz7kgYPrvNfMdC97Vg/d0R0F3468WX277R4k1VlY5KC6dVP/AQQKr23i3xHZyb7bX9UibuUu5BnvzzzWPRV2Juz2DwT8ddYsL6G08TyC+09yFa58sCaEdM/LgMPXIz79iftDXIm8V6Qsbh4v7PEiMrZB3O3I/Ic14/W/4n8SnxFDoitCY203TYrEsTnfsLYb24I/Kp5dbofNpZmBXuHwF0e20+11jxlqbpDbW6G3ilkIAUcNI3/oABHqwrxKGGS4njhhRnlkYIiKMliTgAV7p8UZI/BHwq0PwVbOPtFyA1yVPUKdzn8ZCMewIol2CPc9D+LHhn/hJ/AN9FEm67tB9rt8DksgOV98qWGPXFfItfXvwq8Rf8JL8PtOuHbdc2y/ZJ/wDfQAAn3KlT+NfN/wASvDP/AAinjrULCOPZaSN9oteMDynyQB7A5X/gNKGmhU1fU5KiiirMwooqeza2W8ha9jlktQ481IXCuV77SQQD+BoAgor27wJ8PPh7490+4nsZddt57VlWeCWeMld2dpBCYIOD6Hg8Vq678MPhd4SSH+3dWv7cz5MfmTbmYDGcBE6cjt3qeZbFcj3Pnyivbrfw58ErudYY/EV0rtwDJK8aj6s0YA/E1oan+z9pV/ZLd+GfEDlXTdH9p2yxyfR0AwPfDUcyDkZ4poGvXvhvV4dSsWTzIz80ci7kkXurDuD/APXGDX2AZdMbwv8A25HplsyGy+1rHsXkbN4GcfrXyD4i8Oap4V1eTTNWtjDcINwOcrIp6Mp7g/8A1jyCK+rrL/kj9v8A9gBf/Sepn0Kh1PJJfjpo87Bpvh9YyMBjL3KE4/GGtbw58bPCp1WFLrwrDo4c7TdQbHEfucIpx9M14DRVcqJ52dp8WbRLP4na0IiGjmkSdWHQ+YiuSPxJr2b9nz/kntz/ANhKT/0XHXzZd3t1fypLdzyTOkaRKznJCKAqj6AACvpP9nz/AJJ7c/8AYSk/9Fx0pfCVD4jw74kf8lI8Q/8AX7J/OuWrqfiR/wAlI8Q/9fsn865aqWxD3PVPgBPJF8Q5Y1PyS2EiuPXDIR/KtH9oqKEeKdImXPnNZFX9Noclf1LVb/Z00WVtR1fXWUiJIRZoccMzEO35bV/76rj/AIy+IovEPxCuRbsGt7BBZow6MVJLH/vpmH4VP2ivsHn9FFFWQFelfC7wb4V8dXM+mX76vb6jBAZy8E8flyKGCnAMZKkbl7nPPSvNa9Y/Z7kSP4g3ascGTTZFXjqfMjP8gaUtio7lT4m+EfCXgTVbHT7RNWu7mVFuZVluUWPytxG0YjzuO1ue3oa6XwB4K+H/AMRLC6uINN1HTrm0dUmthe+YMNkqwYrznB7DpXO/Hw/8XIH/AF5Rfzaup/Zt/wCZm/7df/a1S/huUvisVfiN4V8AfD20sQNFur+9ui2yN750AVcZZiPcjgY79MV4rcPFLdSyQQ+TEzlki3Ftik8Lk8nA4zXsX7RbsfEujRk/KtmzAe5c5/kK8Ypx2JluFFFFUSFFFFAEttbT3l1Fa20TzTzOI440GWdicAAdyTXu1p4Y8OfB3w5Dr3iOCPU/EU3/AB7WxIKo45wmR24y5Bxxjrzn/s+eGIrzU7/xHcx7vsWILXI4EjDLt9QuB/wP6Vyfxj8Qya98Q76LeTbacfscKdgV++fqX3c+gHpUvV2LWiuR638YfGmtTMRqrWEJOVhsR5QX/gX3j+JrmpvFPiG5ffPr2qStxy95ITx06msminZE3Z1Wk/Enxjo0qva+IL11Xjy7mTzkx6bXyB+GK9++HXxTj8ZaTex3UEcGs2ULTSRJny5UH8S5yRzgEH1HPPHyvW/4O8SHwrr/APaXlNMv2eaFo1bG7fGVHPpuKn8KTimOMmmfVXgue18ReDNK1a40+0We5gDS7YVALjgkccAkE181fETxXqmr+JNW0x7v/iVW1/KtvbRIEjAViqtgDk4HU+tfRfwp/wCSX6D/ANcD/wChtXyp4k/5GnV/+v2b/wBDNTHdlTeiMuiiitDMK+l7H/k2dv8AsFy/+hNXzRX0rZuqfszMWIA/syQc+pdgKiXQuHU+dNO0671bUbfT7CBp7q4cJHGvVif89e1fROjeDfCfwj8PLrviRorvVBjEhTeQ/UJCh78feOD1OVFUvgB4QS20qfxTdRKZ7omG0JGdkanDsPcsCPovvXlXxL8aTeNPFc9ysjf2dbEw2UeeAgPLY9Wxk/gOwoersC91XN7xT8cfE2tzSRaVINIsjwFhwZSPUyEZB/3cfjXIDx14uD7h4o1nPvfSEflurn6KqyJbbPU/Dfx38T6S6RasItXtRwfMAjlA9nAwf+BA/WvWpdO8GfGXw4b6OMC4A2CcKEubZ+wbHUexyD29a+Uq674b+LpfB/jG0vDIVspmEF4hPBjY8t9V+8PpjuaTj1RSl0ZR8Y+ENR8F69Jpl+Nw+9BOowsydmH9R2P516L+zr/yNOr/APXkP/QxXpPxm8MR+IPAV1dLGDeaWpuoX77B/rB9Coz9VFebfs6/8jTq/wD15D/0MUr3iO1pB+0V/wAjTpH/AF5H/wBDNeNV7L+0V/yNOkf9eR/9DNeNU47Ey3Oh8ByvD8QfDjRsVY6lbqSPQyKCPyJr3z4+hU8B2lyGKXEOoxNC68MG2v0Pb1/AV458H9FfWviVpmEJhsmN5Kw/hCfd/wDHyg/Gu8/aI8RxyNpnhuFwzxt9suACDtOCqD2OC5x6EetJ/Eil8LO5+FGrx+LvA8V7qFjateQTNbSyCFR5hUAhsY4JDDPvmuQ8U/GDStF8RahosvgmzvFs5zF5jzqA5Hfb5Rx+dbX7Pn/JPbn/ALCUn/ouOvDviR/yUjxD/wBfsn86SSuxttRR6Ha/G7w4J1ab4f2cKgg74ZI2Ye4BjH86rfG3UtM8S6N4X8R6Q4ktplngYkbWQjYQjDsQd3t6cHJ8cqwb66bT0sDcSG0SUzLDu+UOQAWx64AFVyq90RzNqzK9FFFUSFPWKRhlY2I9QKZXV+DvGmv6BrOmRWmrXi2MdwgazMzGEqX+YbCcc5PvzmgaOY8ib/nk/wD3yaPIm/55P/3ya+1PFusTeH/CWqatbpG81pbtJGsudpYDjOCDjPvXz0nx/wDGSyhzFpbrn7jW7Y/Rs/rUKTZTiluzy1kZDhlKn3GKSvftB+Pemaov2Lxfo8ccbnBmgTzYv+BRtkgdehb6V1OvfCXwb4w00X2kRwWEsyB4buwA8ph2yg+Uj6YPvT5rbhy32PlyCeW1uI54JGjljYMjqcFSO9fWvw11S38XeCLPU7yws/tmWhnKQqAzKcbsY4yMHHvXy/4o8L6n4Q1yXStUiCyoNyOvKSoejqe4OD+RB5FfRHwE/wCSb/8Ab7L/ACWlPa44b2OZ8SfGPStK1/UNIm8DWV2LK5kgEjzqN21iu7BiOM49ao2fxu8Ni4Rp/ANrAoI+eF43Ye4BjX+deaePv+SheIv+wlP/AOjDXO01FCcnc9c+OV1Y62/hrxJpkols760kiRgMY8t8kEdiC5GPY1m/C7wd4W8dXM+mX7avb6jBAZzJBPH5UihgpwDGSpG5e5zz0rz2S+upbGGyknka1gd3iiJ+VGbG4ge+0flXpn7P8xi+IkyAA+bp8qH2+dG/9loashJ3kVPir4P8MeB7y20zTTqs2oTQicvPOhiRCxUcBASTtbuMY715tXqHx8JPxIAJJxYxAe3LV5fTjsEtwooopknVfDUlfiT4fIJB+2IOK9w/aD/5J7bf9hKP/wBFyV4d8N/+SkeHv+v2P+de4/tB/wDJPbb/ALCUf/ouSol8SNI/Cz5mVmRgykqwOQQcEGvqv4OeMZ/Fvg9o9RmM2o2EnkzO3LSIRlGPuRke+0k9a+U696/ZwhmWLxHcEAW7G3TJHVh5h6+wb9RTnsKD1PMPiVolv4d+IWr6daIEtllEkSL0VXUPtHsN2PwrlK6f4h67F4k8favqluQ1vJMEiYdGRFCK34hc/jXMU1sS9zW8M6HN4l8Tafo8G4NdzBGZRkonVm/BQT+FfZ2nPYRRtpli8YGnhLdoUPMQ2AqCP90rXgvwI0e3sotZ8Z6j8lrYwtFG5GcYXfIw9woA/wCBGo/hD46nufihqYvn2pr7M+3PCyqSyDJ7bSyj8KiWpcdPmcT8TvDP/CK+O7+yjj2WkzfabUdvLck4HsDuX/gNcfX0p8ffDP8AaXha312BMz6a+2UgcmFyAfrhtv0Bavmuqi7omSszufg9aLefFPRVdcpG0kp9isbEfqBXr/x68L/2r4Ti1uBM3Olvl8DloXIDfXB2n2G6vPP2f7Rbj4hTzMP+PawkdT7lkX+TGvoKHU9O8Q3ev6A6iQ2ZW2uoych0liDZ+h3Mv1U1MnaRcVeNj4oorX8UaDP4Z8Taho0+S1rMUViMb06q34qQfxrIrQyCvrP4PeGB4b8A2jSptvNQ/wBLmz1AYfIv4LjjsSa+dfh34ZPizxvp+mOm62D+dc+giXlgfrwv1YV9Uaf4ptr/AMaat4chC7tOt4ZGYf3m3bh16AeX+JPtWc30NILqfLPxMsjYfErxBCwwWvGm/CT5/wD2avRv2cJXGoeIIgfkaKBiPcFwP5muY+O1kbX4mzzEYF3bQzD3wNn/ALJXSfs4/wDIW17/AK4Rf+hNTfwiXxGX+0P/AMj/AGH/AGC4/wD0bLXm+ha7qHhvWINU0y4aG5hbIIPDDurDuD3FekftD/8AI/2H/YLj/wDRsteS047ClufYmvQWHjv4Z3DqgeC+sPtEG7rG+3ch47hsZ+hFfIdi1ml5G2oQzzWoz5iW8ojc8cYYqwHOOx/rX0vo+pf8Ij+z3bXl84WX+z3MIPO5pSxiGP8Aga/QA+lfMFKHUqfQ+grf4OeA5vCQ8RjUNdNibI3hzNFuVAm48eX1AzXI/Df4pQ+EdZk06b7UfDM7/u0ncSyWhP8AFkAZHqAB6jnr6tp//JvD/wDYvTf+iWr5VoWt7hLS1j7c1XStJ8XaA1neJFeafdxhldGBBBGVdGHfuCK+TfHfgXUvAutG0uwZbSXLWt0owsqj+TDjI/oQa9x/Z9mnl+HtyssjukWoyJEGYkIuyM4HoMlj9Sa77xH4c0vxdocmm6lEJbeUbkkUjdG3Z0PYjP49DkE1KfK7FNcyufE1FdH408G6l4J12TT75S0TEtbXIXCzpnqPQ+o7H8CecrUxCvoP4d/8m8eI/wDrhf8A/omvnyvoP4d/8m8eI/8Arhf/APomplsXDc86+Gfhrwt4x1YaLqz6pb37o7xS288Yjk287dpjJBxk5yc47VqfFPwN4T8CQWtrYy6tPqd0hdPNnj8uNQQCzARgknkAAjpn2Ob8FP8Akq2k/wC5P/6Jeug/aJ3/APCaaZnds/s8Y9M+Y+f6UvtB9m54/RRRVkBRRRQAUUUUAFFFFABRRRQAUUUUAFFFFABRRRQAUUUUAFFFFABRRRQAUUUUAFFFFABRRRQAVJbxtLcxRoMszhQPcmo6ltrh7W4SePbvQ5G4ZFA0dDLBJAwWWMr79jT4pBGpEc8kYJ5UNjNWNP8AFFlcoINUhEY6b1Xcv5dR+taTeH4bmNbmyuVNu3dSGAH1z/WtYY9WtiFZ9+h0qinrSdznn2dEDlu4I6/lVDWbaaB4WljKb1JAPWutuLnR/D4ZWYPdAYKj5nz7+lchq+ryavcLI8YRUBCjOTj3PepnjHWfLGPu92RUpxgtXqZ1FFFQYBRRRQB9A/s42pTTfEF3/DLNDGP+Ahz/AOz1xeveLn0X4+3uvAkx2195MwUZLRKoicY9doOPfFeo/AC2MHw6llI/4+L+WQH1AVF/9lNfOfiG9/tHxLqt91+03k03H+05P9ahayZo9Io+p/il4cTxd8PbpbYCW4t1F5aMvO4qMkD13KWA9yK+Rq+qvgp4mGv+A4bOWTdd6Wfs0gJ5MfWM/Tb8v/ADXg3xP8L/APCKeO76zij2Wc5+02uBwI3J4H+6dy/hRDTQJ6q5zui6Vca7rdlpVqP393MsSk9Bk9T7DqfpXvvxq1e38LeANP8ACWnHZ9pVYtueVgix19ydo9/mrnP2fPDP2rWb3xJPH+6s1+z25I4MrD5iD6heP+B1w3xO8TjxX47v72KTfaQn7NakHgxoSMj2J3N/wKjeQlpE9h/Z3vBJ4O1Oz/ihvzJ+DIoH6qa89+PVl9l+JJm/5+7OKb8tyf8AsldJ+zhdhbzxBZHq8cEq/wDAS4P/AKEKi/aNstmraFf8fvYJYT/wBlP/ALOaS+Ib1geo/Cn/AJJfoP8A1wP/AKG1fL3jj/kf/Ef/AGFLn/0a1fTfwe/5JTof+5L/AOjnr5k8cf8AI/8AiP8A7Clz/wCjWojuwnsjBooorQzCvpex/wCTZ2/7Bcv/AKE1fNFfS9j/AMmzt/2C5f8A0JqiXQuHU+eNE1zUfDurQ6npdy1vdQn5WHQjuCO4PpX1L8PPifpvji2W3kC2msxrmW1LcPjq0ZPUe3Ue/U/JVS29xPaXEdxbTSQzxMGSSNirKR0II6GnKNxRk0fSPxM+Dlt4gWbWPD0cdtq3LyQD5Y7k9/ZXPr0Pfrmvm2eCa1uJLe4ieKaJikkbqVZWBwQQehr6O+GHxii19oND8ROkOqthILnGEuT2B7K5/I9sHANf45+AYr7TH8V6fGqXlqoF4qj/AF0XQN/vLx/wH/dFSm07MqSTV0Z37Nv/ADM3/br/AO1qh0q2juP2orsyKGEUkkgBGeRBgflnP4VN+zb/AMzN/wBuv/taq+m3SWv7UVyJGCrNLJFk+pg4/MgD8aHuwWyJv2kJ8yeHLcBgALhyccHPlgfjwfzrwivoP9o6wkk0nQdQH+qgnlhb6uqkf+izXz5VQ2JnuFFFFUSFFFFAHpXwQ8Nf2748jvpY91ppS/aGJHHmdIx9c5b/AIBWV8VvEf8AwkvxA1C4jfda2x+yW+DkbUyCR7Ftx/GvbPhRoFt4Y+Ga3OoXSWE+r5me4aRUZFZcRgM3GQvzDPdjWD/wp34a/wDQ13X/AIMbb/4io5le5pyu1jnf2fvEf2HxNd6FM2ItRi8yIH/nrGCcfiu7/vkV2Hx/8M/2h4ZttfgTM+nPslI7wuQPxw23/vo0mkfDH4faJrFnqln4suBcWkyzR7tQt8Eg5wcJ0PQ+1eqXtpZ67o1xaSlZrK9gaNmRgQyMMZB+h4NS3rdFJaWZ8N0Vf1vSbjQdcvdKuhia0maJjjAbB4I9iMEexqhWpiFFFFAHt37OJ/4muvDt5EX/AKE1H7R3/IW0H/rhL/6EtH7OP/IW17/rhF/6E1H7R3/IW0H/AK4S/wDoS1n9s0+weI13nwy+IV54M12CGad20W4kC3MDHKpnjzFHYjvjqBj0xwdFaNXITsfWHxi8MW/iHwDeXexTeabG11BL3CqMuM+hUHj1ArTsv+SP2/8A2AF/9J6zte1P7H8CZru8J8yXQ0ibccEvLEEH47mrZ0Oa0t/hhps1+M2cejRPOME5jEILcDrxmseht1PjSivfYvEXwPhJK6VGc/37ORv55q/Ya98Er25SJbLToJGYKv2ixZVJPqxXaB9SBWnN5GfL5nzs0MqRxyPG6xyZ2MVIDYODg9+a+l/2fP8Akntz/wBhKT/0XHXn/wAffs9t4n0fT7OKKGzg00PFFCoVFDSP90DgD5R0r0H9n3/kntz/ANhGT/0COlJ3iOKtKxx3jn4NeK9W8X6nqunrZz295cNKg8/ayg9iGA/QmuesPgZ42ubyOK5soLOFmAeaS4Rwo7nCkk1q+Nviz4z0fxrrGnWOqJFa21y8cSfZom2qOnJXJrofhb8Y77VtbGi+KLiJ3uji1ugix4f/AJ5sBgc9j68c5GD3kg91sd458UWnwr8KW3gnw3uGoSQFprojDIG6yZ7uxzj+6B7Cvn6vrP4qfD+PxtoHm2iKNZs1LWz9PMHeMn0PbPQ+gJr5OlikhleKVGjkRirowwVI4II7GiFrCmncbRRRVkBXqHwD/wCSkf8AblL/ADWvL69Q+Af/ACUj/tyl/mtKWxUdw+Pn/JSP+3KL+bV1P7Nv/Mzf9uv/ALWrlvj5/wAlI/7cov5tXU/s2/8AMzf9uv8A7WqX8BS+My/2iv8AkadI/wCvI/8AoZrxqvZf2iv+Rp0j/ryP/oZrxqnHYmW4UUUVRIUUUUAfVvwQtI7b4W6fKgG65lmlfjuJGT+SCvl3Vblr3WL26fO+a4kkbPqWJ/rX0/8AA29S7+F9lCuM2k80LfUuZP5OK+bfFenvpPi7WLBySYLyVASMbhuOD+IwfxqI7s0lsjHoooqzMKKKKAPr/wCFP/JL9B/64H/0Nq+VPEn/ACNOr/8AX7N/6Ga+q/hT/wAkv0H/AK4H/wBDavlTxJ/yNOr/APX7N/6GazjuzSeyMuiiitDMK+jv+bX/APtx/wDa1fONfR3/ADa//wBuP/tapl0Lh1O00u1XR/hHBDbgRmHRt2R/f8rcW/FiTXx7X2pYL/bvgG2VSF+36WoB7DfEP8a+LXRo3ZHBDKcEHsaUOo59BtFFFWZhRRRQB9m+FXXX/hxpX2nLC702OObdyWzHtY/jzXjH7O6lfFesKeoswD/32K9Y+GrjT/hRos1ydiR2ZmY+i5Zs/lXk/wCzuxfxZrLHq1mD/wCPislszZ7o634wfDfXvGeq2F/o/wBldbe3MTxyy7GJ3E8cYxz615f/AMKR8eeZs/sqHb/f+1xY/wDQs/pXofxk+IXiXwl4msbHRb5LaCSzEzgwI5LF2HVgeyiuV8J/HTxBba9APEdyl5pkhCTYgRGiB/jXYBnHcc5Ge9Nc1tCXy31Owtrew+BPgWS5n8u98Qai21cA7GcDhQeuxc5PQsT24x8/apqd3rOp3Oo38zTXVw5kkdu5P8h2A7CvsjxL4f0zxv4Xl0+4ZJLa5QSQXEeG2NjKSKfx/EEjoa+P/EGg33hnXLrSNRj2XFu+0kfdcdmU9wRyKcHcJq3ofQ/7Pn/JPbn/ALCUn/ouOvDviR/yUjxD/wBfsn869x/Z8/5J7c/9hKT/ANFx1U8Ra18IbbxPfrrGnLJqiTkXLG3kYF+/saSdpMbV4o+cKekMskckiRuyRAGRlUkICcAk9uSB+NfQMfif4IySBW0y1jB/ibTnwPyBNL8T38N2/wAHxN4UhsUsNQvIUZ7OMLvwGfDd8gr0PIqubyJ5fM+eqKKKogKt6X/yFrL/AK7p/wChCqlW9L/5C1l/13T/ANCFAH1p8Vv+SX69/wBcB/6GtfIFfX/xW/5Jfr3/AFwH/oa18gVENjSpuFeufA3xtPpXiJPDl3MW0/UCRCGbiKbGRj2bpj1x715HV7Rrx9P1zT72Ntr29zHKpHYqwP8ASqauiE7M+mvjb4Yi1zwJPqCR5vdL/wBIjYDJMfAkX6Y+b/gIqD4Cf8k3/wC32X+S13HixUfwbriSnEbafOGPoPLbNcP8BP8Akm//AG+y/wAlrL7Jtb3jwDx9/wAlC8Rf9hKf/wBGGudr6L1rXfg9B4k1D+09NWTUo7mRblmtpHBlDEMfQ85qGLxN8EJH2tptpEP7z6dJj9FJq+byM3HzPn1YZWheZYnMSEK7hTtUnOAT2JwfyNem/AP/AJKR/wBuUv8ANa6/4wN4ftvhZpg8NRWUdje6gkimzQKsgWN8k46kHAOeePauQ+Af/JSP+3KX+a027xBK0g+Pn/JSP+3KL+bV5fXqHx8/5KR/25RfzavL6cdhS3CiiimSdT8N/wDkpHh7/r9j/nX0v8SvCSeMvC6aa+pxafsuVnWWVNykhWG3qMfe/Svmj4b/APJSPD3/AF+x/wA69x/aD/5J7bf9hKP/ANFyVnL4kaR+FnLWn7Oks2Hl8UQ+UeQ0NoX3fjvH9a6Txb4R1/wv8N08O+B7Qz20m9tQmVx9plyOcLgZyOOMnAAx3r5tjmlhbdFI6N6qxBr2D4P/ABQvbDV7fw7rV08+n3TCO2llbLQSHoMn+EnjHY46DNNpgmtjx50aN2R1KupwysMEH0NCI0kixopZ2ICqBkkntX0N8cvANvdaVJ4r0+FY7y3x9tVB/rozgBz/ALS8c+nXoK88+C3hr+3/AB/b3MqbrXTB9qkJHBcHEY+u75v+AmmpaXJcdbHcfEUp4A+Dek+EoCFvL7C3BXvjDynP++VX6HFeF6ffT6ZqVrf2rbLi2lWaNvRlOR+or6f8beDfBnjPWUvNY8TSQT28fkCCG+gRUwSTwyk5yTn6e1c1/wAKd+Gv/Q13P/gxtv8A4ipUkkVKLbPV7Waw8YeEo5WTfY6pZ/MmeQrryufUZI+or4113SLjQNevtJuh++tJmiJxjdg8MPYjBHsa+vPBWnaLoOiJomi6x/aEFuWdd9xHK6Bjkj5AOMknp3rx/wDaE8M/ZtUsfEsEeI7pfs1yR/z0UZQn3K5H/AKIOzsOaurk37OFmrX3iC9P3o44Yl+jFyf/AEAVR8PeLzo/7QermeTFpqF/LYSkngYfbG34MqjPYE11X7O1mI/CWq3vea+8r8ERT/7Oa+er67e71S5vNxDzTNLkccliadrtivZI9x/aF8MArp/ie3Tkf6JdY/Eo3/oQJ/3RXgtfWuiXdt8UvhP5Vy6+bd2xt7k4z5dwv8WP94K4HuK+X7Pw9f3nimLw6I9l+919kZW/gfdtOfYck/SiL0sxTWt0e0fBywt/CPgDWPG+ooB5qN5OTgmKPsD6s/H/AAEVhfA/XJ734palcXshe41K1mdz0Bk3q/T6Bq1/jhq1voPhrRfA+mnbEkSSTDPPloNqA+uSCx91HrXAfCC8Fl8UtFdj8sjyQn33Rso/Uii102O9mkdn+0ZYmPXdEv8AtNbSQ/8AfDA/+1Kf+zj/AMhbXv8ArhF/6E1bv7Rdj5nhnR7/AP54XjQ/99oT/wC06wv2cf8AkLa9/wBcIv8A0JqX2A+2db8TvhgPG3iS01BNetbGRLVbfyJo8lsO7Bgdw67iMY7fli6R+zrbQXcE2q681zCjBpLeG22bwD03licH6f41zH7Q/wDyP9h/2C4//RsteXWuoXtjKslpeTwOhBVopCpBHTpTSdtwbV9j2D45WfiyS6hMunLF4YsgFtTaHdGvAG6QADaegGRgdATyT4tX1H8JPiCfG2jz6Xq+yTVbRP3pYDFzEeN2PUZww6cj1wPH/i/4Gj8HeJ1lsY9ml6gDJAv/ADzYY3p9BkEezY7URfQUl1R7Pp//ACbw/wD2L03/AKJavlWvqrT/APk3h/8AsXpv/RLV8q0Q6hPofSnwHmNv8MNQnABMd9M4B74ijNcv8IPiubBofDXiK5/0M4Szu5D/AKk9o3P9z0P8PTp93pPgh/ySfVv+vu4/9FJXzfQldsbdkj7U8W+E9N8ZaFJpepIcE7opl+9C/Zh/h3FfI/izwrqPg/XptK1GP5l+aKUA7Jk7Mvt/I5FevfB74rbvs/hfxBOowBHY3TnGewiY/wAj+HpXqfjbwZp3jfQn0+9ASZctbXIXLQP6j1B7juPcAiU3F2Y2lJXR8ZV9B/Dv/k3jxH/1wv8A/wBE14l4k8Oal4U1ubStUh8uePkMOVkU9HU9wf8A6xwQRXtvw7/5N48R/wDXC/8A/RNXLYmO5558FP8Akq2k/wC5P/6Jeul/aK/5GnSP+vI/+hmua+Cn/JVtJ/3J/wD0S9dL+0V/yNOkf9eR/wDQzS+0C+A8aoooqyAooooAKKKKACiiigAooooAKKKKACiiigAooooAKKKKACiiigAooooAKKKKACiiigAooooAKKK2fD2lW+qnVPtDSqLTT5bpPLIGWXGAcg8c0N2GlcxqfHNLErrHK6BxtcKxG4eh9a9n8MfCTw7q8d015casvkz+UDDLGP4FbnMZ5yxroV+BPg4uE+2a+Cf+msX/AMbqeZFcjPnSivoe6+BnhCC2ldL7XS6oSMzREZAzz+7rx/UvDdtZeE49VVp/PdrUbWYFcSrOT2B/5ZLjnufwOZCcHa5zFFFFUSFFFFAH1f8ADdzofwUsLplAMNnPdHPf5ncZ/DFfKBOTk9a+sNZc6F8BZEKhWj0OO3IxjDPGqH05y1fJ9RDqXPojv/g94p/4Rrx3bJM+2y1HFrNk8KSfkb8Gxz2BNetfHnwsdX8Jw6zbxbrrTZPm2jlonIBHqcNtPsN1fMwODkda+w/hv4nXxh4Fsr2ZhJdIv2a8B5zIowSf94Yb/gVEtHccNVY5LWHHwr+B0djGRHqlzH5OV6+fKCXOR/dG4A/7K18016p8d/E/9seMk0mBw1rpSeWcHIMzYL/kAq+xBryunFaEyetj1b9n+8W3+IM8DH/j5sJEUf7QZG/kprt/2irISeFNJvu8F6YvwdCf/ZBXlPwgvFsvilojsflkeSI/Vo2UfqRXuvxvshd/C+/l72s0Mw/77Cfyc1L+IpaxZa+DUqyfCnRdpBKiZWGeh85//wBf4181+PYzF8QvESkEE6lcNz7yE/1r2j9nnXrebw/qGgs+Lu3nNyinvEwUcfRhz/vCuJ+OfhW80vxnLrixM2n6ltIkVThJQoVkJ9Tt3D1ycdDQtJMJaxR5XRRRWhmFfU2gaDe6z8BLHRrd1gubyxCqz9ArvnJ9tpr5s8P6Df8AiXW7bStOiMlxO4GccIvdm9AOpr6suNRtdF8S+D/CFm+WSN3ZQeVhit3Rd31OMf7pqJmkEfIToY3ZGGGUkGm13nxY8HXHhbxldypA40y+kM9tLt+X5uWTPqpyMdcYPeuDqk7kNWFVmR1dGKspyCDgg19l+E77/hLfh5p1zqC7zfWXl3IOPnOCjn05wTj3r5D0XRNQ8Q6rDpml2z3F1McKq9AO5J7Adya+qdbv7P4Y/C1YllHmWlqLW2xwZZyuAQP97LH0ANTMuHc4D9nBdj+KFPVTaj/0dXBfEPUZ9I+Mup6lasFuLW9jmjJ6blVSM+3Fd5+zcDjxMccH7Lz/AN/a85+LClfijrwYEHzlPI7FFoXxMT+FH0bqlrp3xT+GzLayqsd/CJIHbkwyqcgH3DAqcds18lanpl7o2pT6fqNs9vdwNtkjcYIP9QeoPcV2Pw2+JV54E1BopVe50e4bM9uD8ynpvTP8Xt0I/Aj3PVdA8FfGDSY76C5WSeNNqXVuwWaHvtdT2z2YeuCM5pfD6Dfvep8oUV6prvwF8VabIzaW1tqsGTgxuIpMe6ucfkxrkH+HnjGOUxN4Z1UsDjK2zMPzAxV3RHK0c1XYeGPAV/rWt+GoZ1As9YZ5AVb5hDGxEhPpwDj14re8K/BHxNrF9C2r2x0vT8gyPIy+aw7hUGSD7tgfXpXuiaXpXhq9u9c2CGx0bSVsokA5RFzI+PXI8seuQfWpcuxUY9zyH4/+Iln1ux8M2pVbbTohLKiDAEjD5RjpwmMf75rxur2s6rPrmt3uqXWPOu5mmcDoMnOB7DoPpVGqSsiW7u4V9K/AHxJ/aXhK40SaTM+mS5jB6mJySPrht30yK+aq7b4UeJP+Ea+IFhNI+21uz9kuOcDa5GCfo20/QGlJXQ4uzOz/AGg/DP2XWLLxJBHiK8X7PcED/lqo+Uk+pUY/4BXi1fZnj7w2PFfgrUtKVQbho/Mt89pV5XntkjGfQmvjWSN4ZXjkRkkQlWVhgqR1BFKDuhzVmNoooqyD279nH/kLa9/1wi/9Caj9o7/kLaD/ANcJf/Qlo/Zx/wCQtr3/AFwi/wDQmroPjXc+FYNS0geI9P1K5YwyGJrOZU2jK5BBHNZ/aNfsHzjXUeBPBd9418QwWUEUgs0dWu7gD5Yo+/P944IA7n2BrXh8QfDewk3weDdQvyOVF7qJQfkgx+eetRa98VNb1TT20rTIbbQ9IKlTaaegTcD13N1OehxgHuDV6kWXU6f41ePrTVWg8LaJIj6dZsGnljOVeRRhUU91Ud+5+nPrf/NEf+5c/wDbavkOvr+WMxfBd4yQSnh4qSPa3qJK1i4u7bPkCiiitDIvanrF/rH2P7dOZfsdqlpBlQNkSZ2rx1xk9a+k/gJ/yTf/ALfZf5LXy+FLZwCcDJxX1B8BP+Sb/wDb7L/JaiexcNzwf4kf8lI8Q/8AX7J/OuXBKkEEgjkEV1HxI/5KR4h/6/ZP51y1UtiXufU3wh+Ig8X6MdN1GXOtWSDeSebiPoJPqOA3vg98Dkvjj8Ov9Z4u0mD0/tGJB+UoH6N+B/vGvFdF1i98P6xa6rp0xiurZ96N2PqD6gjII7g19geEfFGneOfDEeoQKhWRTFdWz4by3x8yMO4549QRUNcrujRPmVmfGFFd/wDFX4fyeCtf860jY6NeMWtn6+WepjJ9R2z1HqQa4CrTuZtWCvUPgH/yUj/tyl/mteX16n8AInk+I0jKMiOwlZvYbkH8yKJbDjuJ8fo3j+I0bMMCSwiZeeo3OP5g10/7Nv8AzM3/AG6/+1qwP2h/+R/sP+wXH/6Nlrf/AGbf+Zm/7df/AGtUv4Cl8Zl/tFf8jTpH/Xkf/QzXjVezftFqw8TaO207TZsAccEhz/iK8Zpx2JluFFFXf7Jv/wCxf7Y+zN/Z/wBo+y+fkY83bu2+ucc1RJSooooA9j+AXi1NM1y58O3cu2DUMSW5Y8CZRyP+BL+qgd60fjz4GuDer4t0+FpInQR34QZKFRhZD7YAU+mB614bHI8UiyRsyOpDKynBBHQg19F/D34zadrNnHo/iuSK3vdvli5lAENwMY+fPCse+eD7ZxUNNO6Li01ZnzlRX0V4s+Aem6m73vhi8Wwkk+b7NLloDn+6wyVH/fQ9MV5Zqnwj8b6Uzb9DluYwSBJaMs273Cqdw/ECmpJicWjiK0ND0a78Q63aaTYKrXN1JsTccAdyT7AAk/Stm0+G3jS9mEUXhrUVYnGZojEPzfAr17wR8OZPh1oeqeLdbkjOq29lK8EKMGWABSevQuenHHPfPA5JAotnafCOUS/C3RDxlEkjOD3WVx/SvmLxvALbx54ghVdqrqNxtHoPMbH6V7h+z5r0Fz4ZvdCeX/S7Sczoh7xOByPowOf94etcB8b/AArdaP41n1hYidP1MiRJFX5Vk2gMpPqSN3uD7GpjpJlS1imeYUUUVoZhX0dqg/s39mKJXOGksICA3fzJVPH4NmvBfDvh+/8AE+uW2ladC0k0zAMwUlY1yAXbHRRnk17T8d9WtdI8MaL4PsnxgJI6Z5WGNdiA/U5/74qZbpFx0TZ1/wAFNfTWvh3a2zPm501jayAnnaOUOPTaQP8AgJrw74ueGG8NePr3ZGVs78m7tz2+Y/Mv4Nnj0x61V+G/jmbwL4kF0ytLp9wBFeQqeSueGA6bl5I9iRxnNfQ/jDwzpHxT8GxSWF5C74Mtheryqt0Knvg4wR1BHTIxU/Cx/FE+R6K1de8N6v4Y1BrLWLGW1mGdpYfLIPVW6MPcVlVoZhVzSdLuta1e00yyjMlzdSrFGvuT1PoB1J7AUzT9OvdVvY7PT7WW5uZDhIokLMfwFfRXgDwHp3ww0ifxP4qubeO/2YLFty2yn+Fcfec9DjPoO5KbsVGNzW+Jmr23gf4Vf2VbvmWa2XTLVT1K7NrN+CA8+pHrXBfs5Rqdb1yQj51to1B9ixz/ACFcF8RPHNz468RNdkPFYQZjs4GP3Ezyx/2mwCfwHOK779nE/wDE314YP+oi5/4E1Ra0Sr3kUP2iP+R303/sGr/6MkryGvXv2iP+R303/sGr/wCjJK8hqo7Ey3Pcfgf8Rfs8sfhLVph5Ujf8S+Vz91j/AMsifQ/w+/HcAd38Wvh6vjPQ/tljGv8AbVkhMB6GZOpjJ/VfQ+mSa+VFZkYMpKsDkEHBBr6p+EnxEXxjoosL+Uf21ZIBLk8zp0Eg9+gPvz3xUyVndFRd1ZlH9n9WTwBdo6lWXUpQQRgg7I68M+JH/JSPEP8A1+yfzr69sdMtNNkvHtIViN3cG5mC8BpCqqWx77QT6nJ718hfEj/kpHiH/r9k/nRF3YTVkkctV0aterob6MJv9Ae5W6MW0f6wKVBz16E8VSoAycDrWhmFFKylWKsCCDgg9qSgAq3pf/IWsv8Arun/AKEKqVq+Gbf7Z4r0e2C7vOvoY9pOM5cDFAH1V8Vv+SX69/1wH/oa18gV9p+NtLm1nwRrWnW0fmXE9pIIk4+ZwMqOe5IFfF8sUlvM8M0bxyxsVdHGGUjqCD0NRDY0qbjK1vC+nNq/ivSdPVd32i7ijbjopYZP4DJrPtbS5vrmO2tLeW4uJDhIoULsx9ABya+g/hR8Nj4Qjk8V+KHjtLpIm8mKVwFtkI5d26BiMjHYE55OBUnZExV2dl8WtbXQ/htqz7gJbuP7HED/ABGTg49wu4/hWL8BP+Sb/wDb7L/Ja8g+LHxBHjbXUhsSw0iyJW3yMGVj96Qj3xgA9B6EkV7H8B4mj+GkTEjEl3Kwx6ZA/pWbVolp3kfPHjj/AJH/AMR/9hS5/wDRrVg1veOP+R/8R/8AYUuf/RrVg1otjN7l5tXvW0OPRmmzYR3DXKxbRxIVCk569AOOlehfAP8A5KR/25S/zWvMFUswVQSScADvXqXwBid/iNIVXiOwlZ/YbkH8yKJbDjuT/tDAD4gWJAAzpcZPv+9lryWvWv2h/wDkf7D/ALBcf/o2WvJaI7BLcKKKKZJ1Pw3/AOSkeHv+v2P+de4/tB/8k9tv+wlH/wCi5K8P+GiM/wASvD4UEn7Yh49Byf0r3T4/wyS/DmN0UlYr+J3PoNrrn82H51EviRpH4WfMNKrFWDKSGByCO1JVnTtOvNW1CCwsLd7i6nYJHEgyWP8Anv2qzM+xFnPiH4aCe5ODqOj75Tj/AJ6Q5P8AOvNPCAX4b/A698Qyjy9S1NfMh3DDZb5YR7gAmT6E16RNYjTPBem+GPND3E9tHpiMvUgR7ZHH+6iu3PoB3rx34/6/GdQ03wrZkJbWEYmljThQ5GEXH+ynP0eso66G0tNTxhmLMWYkknJJ70lFFamJ1/wy8S/8It48069kk2WsrfZrk5wPLfgk+wO1v+A19QeOvDa+K/Buo6TtBmkj325OOJV5Xk9MkYPsTXxhX2D8L/Ev/CUeAdPvJH3XUC/Zbk5yfMQAZPuRtb/gVZzXU0g+hy3w1ifQ/gTe3zApIYr25IIwVKbl5H/bOvmevs7xNpcEvg3VtGtZ4bOS9t7hYg8gQF5NzH8CzHP1r491TTLrRtSn0+9VFuIDtcJIsg6Z4ZSQeD604O9wmrWPUvgH4q/szxLP4fuJMW2pLuhBPCzKP/ZlyPchRXra+BbDT/iZe+OJZIo4fsedp48uXG15PQDYPzZjXybZXk+n31ve2shjuLeRZYnHVWU5B/MV7/8AET4n2Wo/Ca1bTriMX2tKIZYUbLQKP9aCO393nqGyKJLXQItW1PFvGfiKTxV4u1HWHJ2TynyVP8MY4Qf98gZ981H4RvF0/wAZaJeOSEhv4HbH90OM/pmsalVijBlOCDkGrsRfqfVXxxsRd/C+9l72k8Mw/wC+wn8nNcF+zj/yFte/64Rf+hNXqvjdI9d+FesSoPkm01rlAfZfMH8hXl/7N8G678RT7vuJbpjHXJkP/sv61kvhZq/iRjftD/8AI/2H/YLj/wDRsteS165+0OpHj3T2wdp0xAD7iWX/ABFeR1pHYzludv8ACPU30v4m6Oys2y4ka2dQcbg6kDP/AALafwr2D9oWFH8B2UxA8yPUUCnvgxyZH6D8q8o+Dvhq517x/Y3KxP8AY9NkF1PKOilclB9SwHHpn0rtv2hvEsUjad4agcM8Tfa7kDB2nBVB7HBY49CtS/iKXws6/RpWm/ZzkZgARoVyvHoI3A/lXy1X1Po1u8X7OzxHlm0G4YdvvRuR/OvliiPUU+h9IfBD/kk+rf8AX3cf+ikr5vr6Q+CH/JJ9W/6+7j/0UlfN9OO7CWyCvof4P/Fb+01g8M6/N/pqgJZ3bt/rwOiMT/H6H+Lp1+988UqsVYMpIIOQR2ptXJTsfYvj3wJp/jnRGtbhVivogTaXQHMbeh9VPcf1ArjfDGhaj4c+B/irTNUt2guoYb8EHow8nhlPcHsaPhF8VF8Qww+H9cmP9rxriCdz/wAfSgdCf74H54z1zXf+OP8AkQPEf/YLuf8A0U1ZarQ20eqPmz4Kf8lW0n/cn/8ARL10v7RX/I06R/15H/0M1zfwTVm+KulkDIVJyfYeUw/rXS/tFg/8JPo7YODZkA/8DNX9ozXwHjNFFFWQFFFFABRRRQAUUUUAFFFFABRRRQAUUUUAFFFFABRRRQAUUUUAFFFFABRRRQAUUUUAFFFFABXR+EjhNfx/0CJv/QkrnK19Eu/sltrJB+aSwaJffMkf9M0pbFR3R9NeA7aS4ttY2SKpF+eQOD+7Suu/s6bIP2k8Dv614V8I9V1WbTtUS0KxW8oUyTHcgjYDkj5jz0GeOld3D4i1BY18ufULhF4aeMgq2O4BBzXnSxajN04pu2+36neqCcFOUkrnaalayx6ZdyvNuxC5PHtXzR4jOfh8gH8Emmjr/wBMbo/1r2jxDrmpnwLqmo6bqBm8u3YkSomBxzk4r5kn1vULiwfTZp91uGiYrlWGY1dUww7AO3HvWuGrqtqk1Z21MasORWvcoUUUV2nIFS20DXN3Dbr96V1QfUnFRV1Xw30efW/iFotvFEZEiukuJuOFjQhmJ9Bxj6kDvQxo+gPjbcpY/Cu8t0AVZ5YYFA7AOGwPwSvlWvpf9oVZ28B2XloTCuoI0rD+H5HA/DJ/lXzRUQ2KnuFdx8OviNdeAbi/22/2q1u4v9SWwFlUHY305II9D7CuHoq2rkp2Jbq5mvbua7uZDJPPI0kjnqzMck/maioooEbfg24+yeN9BuOcR6hAxA6keYuf0r6x+IViNR+Hmv2/JP2GWRQBnLIu8D81FfIehalFo+u2WpTWaXiWsqy+Q7lQ5HI5HPXB/CvaD+0gGBB8JAg8EHUev/kKokm3oaRaS1PGND1zUPDurwapplwYbqE5Vh0I7qR3B7ivpLw18UvCfjzSTpmura2d1MNktneEeVKfVGPB9gcEHpnrXgHi3X9E164im0fwvBobAsZvKuWkEhOMYXAVQOeg71zdNq5KlY+lNb/Z+8OahKZtJvrrTCxz5f8Ar4x9ASG/NjVPT/2ddHgbdqWu3lyo5xBEsP553V4BBqF7a4+z3lxDg5HlysuD68GpbjW9Vu4jFc6nezRnqslwzD8iaVn3HzR7Hv2peNPAfwr0+fT/AApa295qrrhvJcyAMO8suTnHJ2qevHy5zXlHhz4hXdh8SY/FuseZeuzOJ1QgHaylQFzwAuRge2PeuKopqKE5M+rP+Fl/DjxZpps9SvrYwyDLW2oQFdpHuRtz7g1zdz4K+DAuDdnW7FIs5+zxasrL+QYt+tfO9FLltsPnvuj6OHxN+GvgTTntvC1n9plPVLWJl3Htvlk5I9/mrxTxl411bxvq5vdRk2xJkW9sh+SFT2HqT3J5P0AA5yiqUUhOTZ6R4P8Ai2/gvTzZ6b4csQkjB53Msm+VsYySScfTGOvrWP438a2XjS5N83h6Gx1JivmXUVw7eYoGACp46Y568Vx9FFluK7tYKsWN/eaZdpdWF3Pa3CfdlgkKMPxFV6KYj0LTvjX44sEVH1KK7RRgC5gVj+YAJ/E1sf8ADQ/i3/oHaJ/34l/+OV5LRS5UVzM9Wj+MnxB8Sanb6dpRtILq5cRxpa2wPJ/3y2B3J7c12fxo1Gfw38ONL8OfaZLi4vm23FxIxLSiPDOxz3Lsp+mRXA+DfiL4a8FkXFl4Qll1Bowj3U2obm6c7R5eFBP4+9T+Ofipo3jrTY4L7wxPHc24c2s6ah/q2YDqPL+YZCkj26iptrsVfTc8toooqzMKmtGtku4mvI5pLcNmRIZAjkezEEA/gahooA+gk/aM09EVR4euzgYybpSf5V53408WeEPFUtzqFv4avLHVZuTLFdqI3f8AvOu0598YJ7nvXA0VKikU5NhRRRVEnt37OP8AyFte/wCuEX/oTUftHf8AIW0H/rhL/wChLTv2cUY6nr7hTtEMIJ7Aktj+R/Kk/aOB/tXQDg4MEwz/AMCWs/tmn2DxCiiitDMfFE80yRRqWkdgqqOpJ4Ar7cvdJS68NXGjh9qS2bWobpgFCua+O/C/iWXwrqo1GDTtOvZlXEYvoTIsbZBDrgjDDHWu5m/aA8YyuGSHSohjG1LdiPry5qJJvYuLS3OJ1bwT4m0S4khv9Dvo9hI8xYWaNsdw4BBH0NUrfQNZvH2W2k387ZA2x2zscnp0Fd//AML88Z/9Q7/wHP8A8VR/wvzxn/1Dv/Ac/wDxVP3he6WdA8Far4W+HXi3xDrVpJZvcWAs7eCUYcq8i7mZeq8hcZ9/avVfglYvZ/DCwd12m5llmxnqCxAP5KK8T1j4zeLNb077FcNYLGZEkJW1DbipDAENlSMgHp2qGL4y+PIVVE1tAijaqCygAA9sJSabRSkkxnxfsJbD4n6x5kRRJ2SeNtuA6sg5HrzuBPqDXDV1XiD4i+JPFGnmy1i6t7mLcGDG0iV1wc/KwUEfhXK1S2Ie4V2Hw58c3HgfxIl1ln0+fEd5CP4kz94D+8vUfiO9cfRTeoJ2PtXW9I0jxz4Vks5mS4sbyMPDPGQdpxlZEPqP/rHgmvkPxT4Z1Dwjr0+k6jHiSM5SQD5ZUPR1PcH9DkHkGuk8AfFPV/A7C0K/bdIZiWtHbBQnqUbsfboee5zXpetfEH4X/ELTFtPEBvLJ4+YZZICJImPXaybx+B4OBxwKzScS21JHzvXceCfiN/wgyu9hoFlLdSqEmuZZH3uuc4HOFHToOcD0rP8AE2heGdMtlm0LxamrMzhTAbKSF1XnnJ4OOPTrXL1e5GqPQPG/xKtfHMCm+8NQRX0SbIbuO6fcgznBGMMPrXo37OmmTwaNrepuuIbqaKKMnuYwxJ+n7wD8D6V88g4Oa6+P4peNYYxHFr88aDoqxoAPw20nHSyGpa3Z9A/FP4cyePbCzayuYbfULNm8tpgdjq2MqSASOgI4Pf1rxSf4H+OomwmnW8wzjMd1GPx+Yisz/ha3jn/oYrn/AL5T/wCJqxH8Y/H0UYRfEDED+9awsfzKZpJSQ24s07D4D+NLuZVuYrKyQ/eeW4DY/BM5NbHxe0Sz8GeBvDHhi0cS4mmuJZSuGkcAAsRnjO/A68ADPFcuPjR4/Gf+J8D/ANucH/xFcvr/AIl1jxRfLe61fPdzquxWZVUKvoFUAD8BTs76heNtDKoooqiAooooA6DQvHHibw0oTSdZubeIHIhLB48/7jZX9K7K0+P3jK2j2yx6ZdHH3prdgf8AxxlFeW0UrJjTaPWJP2hPFzoVWx0ZCf4lgkyPzkIrlPEfxL8V+KbNrLU9TJs2ILW8Maxo2DkZwMsMgHBJ6VyVFFkHMzS0HXtQ8Nazb6rpkxiuYGyP7rDurDuD3FfSfhz4n+EfH2knTNbW2tLmZdk1lekeXIfVHPB7Y6MD9M18tUUONxqTR9Ka3+z74dvpWl0q/u9NLHPlkCaMfQEhvzY1U079nXRoG3anrl7cgc4gjWEfjndxXz/b6jfWmPs15cQ4OR5crLg/galuNa1W7iMVzqd7NGeqSzsw/Imps+4+aPY991Pxv4F+Fumz6d4Stba81RxgmJ/MXd6yy5yccnap65+7nNeBavq9/r2q3Gp6lcNcXc7bndv0AHYAcADoKo0VSVhOVwrovCvjfXvBt2ZtIvCkbnMttIN0Un1X19xg+9c7RTJPfLP496HqtoLXxT4ZLpgFvKCTxs3rsfGPzNNfxx8Gixl/4RgbvvbRp6AZ9Mbsf0rwWip5UVzs93uPjr4e0W2kg8J+FFg393SO3TPYlI87vzFeT+KPGmu+MLvz9YvWkRTmO3T5Yov91f6nJ96wKKaikDk2Fe8/s4WbBfEN8yMEJghR+xPzlh+q/nXg1drY/FnxrptrHbWWrRQW8f3Y47G3Vf0SiSurBFpO7O4/aL0+cavo2o+Uxt2gaAyBeAwbdgn6McD2NeJV3F98XPGWp2Utnfahb3NvKhVo5bKEjkYz93rXD0RTSsEmm7oK0dC1u+8Oa1a6tp0vl3Nu+5fRh3U+oIyD9azqnsbkWV9BdG3guBDIr+TOpaOTBztYAjIPfmmSfafhfXofFHhqw1q3jaJLqPd5bdVYEhh74IPPfrXz18W/h9rtt4zvtWstPub3T75/PElvGZDGxxuVwBxz0PQgjnOaLf4++JrWKCC30rQ4LaHAWGC3dF2j+EDfgD6V6Lo3x+8LX0Ua6nDeabMR85MfmxqfZl+Y/wDfIrNJxdzVtSVj5yXRtUeXyl028MmcbBA2c/TFeg/DT4aeINQ8Xabf6hpdzZabaTJcvJdRFPM2kMqqrfeyQPbGfx9A8Q/Fa0iguLnQPG+nyFELRWdzpMpZyB93zBgcnjlR15NcD/wvzxntYf8AEtyRgH7Ocj3HzU7tk2imcH4kuhfeKdXuxjE97NKMDA+Zyf61l0pJJJJyT1NJVkBXQ+GfFZ8LXEV3b6JpV3exSeZFc3iSuyHjGAJAvHUHGcnrXPUUAetr+0P4rz82m6KR7Qyj/wBqU24+N7alIH1bwdod8QODJHk5+rBq8mopcqK5meuL8er+xhaPRvDGj2AbqFViCfXC7a4bxN478R+LmA1fUpJIFOVt4wEiU/7o6n3OT71zlFCSQnJsK+ufg/aNZ/CzREePY7pJKeMEhpGYH/vkivlDTr0adqMF4bW2uhC4byLlN8b+zDIyPxr0k/H3xWlvHBbWOi2scYCosNs4AUDAABcgD6UpJsqDS1ZR+JXgHxFZeNdXvYtJvLmxu7p7iK4giMi4dt2Dtzggkjn0rh49G1SWTy49NvHf+6sDE/livQ/+F+eM/wDqHf8AgOf/AIqj/hfnjP8A6h3/AIDn/wCKoXMJ8pY+FPw216fxjYarqmmXNjp9i4uC1zGY2kccoFVhk/Ngk4xgdeRWN4U+Jg8HXd1dafoFlLc3LES3Msjl2TcWwOcL26DnAz0q7cfHbxjc2k9u509RNGYy6wEMue4+brXmdFm9wulseg+NviVa+ObdTfeGbeK+iQpBdx3T7kBOcEYAYex6fia8+ooppWE3cKKKKYj0X4USeF9G12DxDr+vxWstqziGz+zyOzErjcWCkAfMcDrkdq9svfin8N9SspbO+1i3ubaUYkiltJWVh7gpXydRUuNylKyse8XHhv4JalcedBrn2JQMmKK5ZVP/AH8Un8AauWvjH4VfDyzeXw5B/aOpEYDIjNI3HeVxhV9dv5Gvnutrw7f6DYTvLrmiz6oAVMccd55CjGchsKSc8dCOnvRyj5j6E+HV/qXiS41P4g+IV8iAQtb6fAM7IYF+aRlz1yQBu6na3bAr5y17WJ9f1++1a5z5t3M0pGc7QTwo9gMAfSvY/wDhoHTxp39nr4P22fleT5KXoVQmMbQBHwMcV4zq0+m3F+0mlWU1nakcQzT+cwPf5to4/D86IrUJNWKNFFFUQFen/Df4oab4C0m5tjpF5dT3MgeV/tShOMgbV28cHnk5/SvMKKTVxp2Pa/Enxl8MeLdM+wax4SuZ4Q29CLoKyN6qQMivH9TfT5NQlbS4LiCzOPLjuJRI445ywVR1z2/OqlFCVgbb3CiiimIKKKKAPsTwW0evfCvSIm4SfTFtn79E8tvT0NedfDHX/AvgDSruG68VQ3F9dyK0xS0mCoFBAUZTJ6nnjr04rrvghei7+F1hEOtrLNC3/fZf+TivmzxfZjT/ABnrdmowkN/Mi/7oc4/TFZpXbRq3ZJn0Nr3jL4S+LYkt9ZvrS62/cd7eZHT6OFBA9s4rk08LfBSNjdN4ikeIn/Um5OB+AXf+teF0VXLbqTz36HvmrfGDwt4T0htH8BaajnBxP5ZjiRiMbiGG6RuO+Og5NeJjVGuNZbUtWi/tJ5XZ5lmkZfNJ9WUg9fT0rPoppJEuTZ7Fb/H67h00ae/hjTzarEIVhSVlQRgbduDnjHFeWatdWN9qLS6dpq6dAwAFuJ2kCn/ebn86oUUJJA23ufSnwquND8L+BZtK1nxLoKXFzPJK0cepwtsVlVcEhsZ+U9M1896zpL6LqL2j3dldgcrNZ3KTRuMkZypOOnQ4PtWfRQlYbd1YKKKKZI+KWSCZJoZGjljYMjocMpHIII6GvfvD/wAUovFfw18QaPq8qprkWk3W1jgC6URN8w/2gOo/EdwPn6lBIOQSO3FJq407HYeCfHg8ETNdWeiWdxfOhjNzNI+4ITnAAOB0HOM8fWtfxl8U7bxvYpDqXhi3E8KuLe4S6cNEWAycAAEcDg+leb0UWW4XdrBRRRTEFFFFABRRRQAUUUUAFFFFABRRRQAUUUUAFFFFABRRRQAUUUUAFFFFABRRRQAUUUUAFFFFABWjpNvcXBvDbW5uHig84xgZ+VXUk/lWdXUeBNVTR9Yu5pYBNDLYy28i55Cvhcj35qZbFR3PbPh7oct78M4b2O1he6u1JVlcqVXkH2/AU2OQWrwwztJbtbjYYVUnefeum+HGoaTbeGdN0q2ugsiR7Y4JjiY45JK/4V2j2sEjh3hjZx/EVBNckqUZHVzs8l1bSb2b4b+IEhjdDcRPIIl+nSvCBoLw+Ak1tyqiTUfsix87iVQsxPHbIFfUnj/xJc+HdFkWx0SXUXdCWCEKiL0Jbv37Cvma81K9uPA/2RoWjtBqf2jGRhZHV+Oueg7jsfWihTlCTcne7v6EVGnHQ5miiiu05grrPDHxE1vwhYSW2kR2ETSMS1w1qrTEcfKW7jjoa5Oigd7HoVz8aPGN7bvb3U9jPA4w8ctlGyt9QRg15/I5lleQhQWJYhVCgZ9AOBTaKSSQNthRRRTEFFFFABRRRQAUUUUAFFFFABRRRQAUUUUAFFFFABRRRQAUUUUAFFFFABRRRQAUUUUAFFFFABRRRQAUAZOKKKAPpj4N+GW8FaNqNxrV5ZwXd86FoPtCN5SIGxuIOMncx4J4x3yBB8ZNGtfGml6dLpGtaVJeWDv+4e9jTzFfbnBLYyNo69s/j83UVPLrcvm0sPmhe3nkhk2742KNtYMMg4OCOCPcUyiiqICiiigAooooAKKKKACiiigAooooAKKKKACiiigAooooAKKKKACiiigAooooAKKKKACiiigAooooAKKKKACiiigAooooAKKKKACiiigAooooAKKKKACiiigAooooAKKKKACiiigAooooAKKKKACiiigAooooAKKKKACiiigAooooAKKKKACiiigAooooAKKKKACiiigAooooAKKKKACiiigAooooAKKKKAPoL4K+KvDvh7wPLbapr1jb3E168/kyOVZFKooByP8AYJ4zwRXD/FSw8O32v6h4g0TxNp1z9oKu9kgffvICnaQCrf3jkjvXmtFTy63K5tLBRRRVEhRRRQAUUUUAFFFFABRRRQAUUUUAFFFFABRRRQAUUUUAFFFFABRRRQAUUUUAFFFFABRRRQAUUUUAFFFFABRRRQAUUUUAFFFFABRRRQAUUUUAFdJ4F8Q2/hnxPFf3aSNBsMbmP7y5xzjv0rm6KmUVJWY07O6PsPw74qsNSs47uJ4bi3bhbmEDI9mHUGuqS4hkh81JUMeM7geK+KNC8Sar4buzcaZdtEW+/GeUkH+0vf69a9Gt/jYq6bsuNFdrvHJiudsbHjnBUkd+OfrXL7OrDRao3VSL30PctZ8QWVvbvKxt1hjGWuLjARR+NfPHxM8c6d4kRNP02IvHHOJXuioQOQGGFXHT5upx9O9cr4j8Xav4nn339wRCpzHbx8Rp9B3PucmsKtIUXfmm9SZ1Lq0Qoooro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5ZaTqWoo72On3d0qHDGCFnCn3wOKp16Z8L/+QfqHGf3q/wAqxxFX2VNzsdGFoe3qqne1zim8KeIlIDaBqgJ5GbOTn9KP+EU8R79n9garv/u/Y5M/yr3y4u3uJY3dVBjUKvHYU5r12v8A7YUQyBg2MccV5/8Aaf8AdPW/sV/zHgI8KeIyxUeH9VLDt9jkz/Kqt5pGp6dGsl9p13aox2q08DICfQEivoeK8eC7e4VE3Puz+PWvPPieANGtMDn7QP8A0Fq1o4/2k1C25hiMr9jSdRy2PLqKKK9E8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X+EOnzX9lqSwhcLKm5mOAMg15RXtXwLmjhsNZ8yQoTLHjCls8H0rkxyvQfy/M6sHUdOspR3O/PhecJlbmEt6YI/Ws270y7sxmWEhP768j866mXUWjVjFE0g/vyjywPz5x+FUzNLM4eViSBlt3yqo9vQe559K8VUbnsxx9SO+pjwaRcTAbykTEZCtuZv++QCRXn3xasZbPR7PzHVg1zxgMD91uuQK7q+8VCN3hsYY3UdZJQSD9Fzj88muA+KN3e3WgWJvTEG+07lWNNu0FT1r06GBnSlGpJWOHEZhKtCULnlNFFFeke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xfBaQx6bq+JXTM0Y+Q4J4PvXjtezfBKO4k0rWRbTxxyCaM4c43cN0rmxaTpNPy/M2ofxEenpEZmPRSeTLMeAB3wa5/X9RMymzstxtxzJNn5pT/hS6vPqYl8m/DRjpgDAb/gXeoUEcsYjQMzHgAEFv5UsNhPZWqyaf5F1K3tHyrQo6Lp63WoL5oBhiBkfHoO1ct8Wif7LtiwwWuc49PlNeqWelf2XYHzP+Pm4xlT/Ao5wa8w+MUZXTrFj1M2f0atKmIVatdbExp8lJ3PIaKKK2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2T4J3Cwadq4bbhpY+DHu7H3rxupI55oQRFLIgPXaxGayrU/aQcbl058krn1i97Gq4TDqT/q3UlfyOcU6HUliH7mzgjY8EooGK+T/tt3/wA/U3/fw0fbbv8A5+Zv+/hrkWCla3N/X3m7xCetj6ueUO5d97E9TivMPjM8T6LYsoIc3WMHsoQ4/qfxryD7dd/8/U//AH8NMkuJpgBLNI4HIDMTWlLCyhJS5iZ1uaNrEdFFFdh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aH4NvNd0tr+C6t40WUxbJN24kAHPAPrXN16x8PePBr4GSb2TP/fCULWSXdjWzOXPw8vx/y/Wn/j/+FJ/wr3Uf+fq2P/fX+FekBjnGKn+x3Sx+Z9nkCepWuz2ECOZnlj+AtTQ8yw/hmkuvAeo2mjz6nJcW4iiBJTLbjj04r01jwQc1DrOW8CamCOVik5P0rlxcVSgpR7o1ornbT7Hh1FFFS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rfD1mXwkSh5F6/Xt8i15TXqvw8G/wjJH63b/APoC0Je/G/cabSdjs9Pu5Z5HSdjlBldqir63X7sEu+PcDrWAGaF1lUfMODkcH61prqcT2+xbUB+53cflXTVw93eKCFXTUbfXckEqiJl+YfNuUcVka9K0/gfU3bAYxvnHfip5GMjsXzk+1VdZQ/8ACD6kM4AikP6Vz46moUo97o0oS5pP0Z4hRRRSMgooooAKKKKACiiigAooooAKKKKACiiigAooooAKKKKACiiigAooooAKKKKACiiigAooooAKKKKACiiigAooooAKKmtLWe+vILO1jMtxPIsUUa9WZjgAfUmvS9f0Dwj8Nkt9P1awk8Ra/LEJZk+0tBb2+egG35mP16jnjOKTY0jy6ivTYV+HvijwnrFwmkzaBrOnW5uEWC5eWO4HCgfPnHzMoI4PIIJ5x5lQmDVgooopiCiiigAooooAKKK1dL8M61rNld3thp081paRvJPcY2xxhF3NljgZxzjOfagDKooooAKKKKACiiigAq3DpeoXFo93DY3MlsgJeZIWKLjk5YDAxVSvc/Absn7O3ioqxB8y5GQexijBFJuw0rnhlFdD4IXw83i2yHiliNI+fzfvYztO3Oz5sbsdPx4zUfjJdBXxZfr4ZLHRwy/Z927+6N2N3ON27Ge1O4W0uYVFFFAgooooAKKKKACrUOmX9xaSXUFjcy20ed8yRMyLgZOSBgYHNVa90+Hdw0X7PXi5gAcPdR8+jQRg/wDoRpN2Glc8LoqW28n7VD9pLiDePM2fe255x74rtPiUngVLzTv+EJYmMxN9qAMhXPG3/Wc7sZz+HfNMLHDUUUUCLUOmX9xaSXUFjcy20ed8yRMyLgZOSBgYHNVa93+Hk4g/Z68WOBu5u0Iz03QIP65rwikncbVgooopiCiiigAoruvhongV7vUf+E2dggiX7KCZAmed/wDq+d2NuPx74ribjyRcy/Zy5h3nyy/3tueM++KVx2I6KKKYgopyI8sixxozuxCqqjJJPQAVo6x4e1bw+bZdWsZbN7mPzY45hhyucZK9V5B4ODQBmUV1HgPxXD4Q8Qm+utNh1C0mha3nhkUE7GIyVzxnjoeCCR3yN7xp4W0XUrCXxb4ImWbS8hr2wxiWxY99nUJn8B2JHRX1HbQ85ooopiCiiigAooooAKKKKACiiigAooooAKKKKACiitW58Na1ZaFFrd1p08GnTSLFFPKu0SMylhtB5IIUnIGPegDKooooAKKKKACiiigAooooAKKKKACiiigAooooAKKKKALUOmX9xaSXUFjcy20ed8yRMyLgZOSBgYHNVa918ASvD+zv4rZDgl7pfwMSA/oTXhVJO42rBRRRTEWLSxu7+Ux2drPcyKNxWGMuQPXA7VDLFJDK8UqNHIjFXRhgqR1BHY16z+zwx/4T2/XsdMc/+RYq898XzfafGuvThdok1G4fGemZGNK+th20uY1FFFMQUUUUAFFFFABRRRQAUUUUAFFFFABRRRQAUUVPZ2V1qN3HaWVtLc3MpwkUKF2Y+wHJoAgoq9q+j6hoOovp+p2zW12iqzxMQSoZQwzgnsRx2qxpnhnWtYsLu/sNOnms7ON5Z7jGI0VF3N8xwM45wOfagDJooooAKKKKACiiigAooooAKKKKACiiigAooooAKKKKACiiigAooooAKKKKACiiigAooooAKKKKACiiigAooooAK9U8AOsPhhfmwXuXI/ID+leV16F4E13TF0/+x71vImMpeORj8rZxxnsaic+S07Xsy4K7aO7+Ta29S3pg0m2IHKnHtk/4VHNDcWWSR5kJ6MKFdHGVY5I6Zr0YVIVY80XoYyjKDtIezq/G1gfWoPEGU8C34yeYZOtXYLCSTDyMI4vVj1rjvHPjOwOmSaLprid2GySVT8iDPIB7njHHHPWuDG1Y1XGlT1s7s6KMXBOc+x5fRRRTMgooooAKKKKACiiigAooooAKKKKACiiigAooooAKKKKACiiigAooooAKKKKACiiigAooooAKKKKACiiigAooooA3vBF9a6b450O9vXVLaG9iaR26INw+Y+w6/hXq/wAa/h7qupa0PE+jWr3tvLAi3EcOXkVl4DBR1Xbt6Z6E14VXofgz4w+IfCUENjJ5eo6ZFhVt5zhkX0RxyPxBA7Cpae6KTVrM89ZSrFWBBBwQe1T2NjdanfwWNlA89zO4SONByzGvo9rHwf8AG7w7c3dnbiy1qFQHlKASwuc7d5HEiHace2ehri/gDokbeNtTurqMGfTYCiA/wOzbSR+AYf8AAqObQfLqc/q3w90XwnHBF4p8UGDUpUDtYWFp57xg9CzllA/r2z1qpqvw6ZfDB8S+HNVTW9IjJFwywmGW3I67kJPAyOQenPTmtPxb4TOs+LdU1G58beFPMuLl3CtfuxRc/KpIjI+VcD8K7D4Tw6N4TOs2mr+LvDVzZ38SAxR3vBxuBz5iqOQ2PelfQLK9jy/wB4Kfx3rtxpaX62TxWrXAdot4bDou3GRj72c+1dVofwZ+3Xkv9q+ILbTrNrqSCxMiBZr0IxUOqMw2g4yOSfbGDTfgUix/E+REcOi2kwVh3GV5rkfiBq9xrXjzWrqeV5At3JFFu/hjRiqjHbgD8c09b2Fpa5H4a8JzeJLm8Zb21stPsU826vbp8LGhOBwOST2A711mk/D3wb4gvDpmk+PxLqTZ8pZtNeJJTjOAWb/E+gNee6fZ6hqU32HTre5upZefIt0Zy2O+0dcZNdjofgHX9N8Qabc6lNY6H5c8cyvfXsUcgwwIxHu3k+gxTfqC9DmPEfh7UPC2uXGkanGEuYSOVOVdTyGU9wf8817z4H0vT9N+D/inTYfEWn3cUpuBLeRB/KhDwqnzZGTjGeAa479ogD/hONOOOTpqj/yLJVjwV+5/Z38XzR8SPdPGzeq7IRj/AMeP51L1Q1o2eZa9o1npDwCz1yy1VZASzWoceWRjg7gOua6mT4f6HoLJB4v8XQ6bqJCs9haWrXTxA9N7KdqnvjnjpnNefV0lj4L8Va9C2oxaXdPBJ+8a8uWEUb5/i8yQgH65qmSvQ3PFHwwbSfDMfifQtYh1rRGxvmjjMbx5OMlcnjPB6EE8ivP6+hPBejyaV8EvF9nc3+n3hNvczeXaXCziE+R0ZlyM/KDgE1890kxyVgrofCHgzVvGurGx0uNcIA008hwkS+pP8gOT+Brnq988Nqvhb9m7UdYswFvL9JDJIOo3S+QuD7Dke5NNuwRVzhdR8E+C7C5fTz8QojqEbFWP9nSGAN02l1JxznkZH0rttK0m80H4AeLbG8AEqXTlXjbKSoRDh0b+JWHIPcGvB69y8O6jPffs0a7FM+4Wcr28eey7o3x+bmkxxZ5Z4M8NHxf4ptdDW7Fo1wshWUx78FUZsYyOu3FM8YeHR4U8VXuiC8W8+y7AZ1TYGLIrEYycYLY69q6D4Mf8lZ0T/tv/AOiJKq/Ff/kqGvf9dx/6AtO+thW925xtaWg6Hf8AiTWrbSdNiEl1cNhQTgKAMliewABJrNr0D4N69p/h/wCIME2pyRwwXED24nkOFiZsEEntnbtyeBu/Gh7CW5MngTwfFrZ0K98deVqYcRO6aext0lzgpvLDOD3OBXF+IdJ/sHxDf6T9qjujZzNC0sakBmXg8H0OR+FeqeMPgVrX9o3Wo+HZre+tJ5GlS3L+XIgYk7QT8rAZ65GfSvPfDWgyT/EPS9E1a3eNmv44rmGUEHG4blP1H86SY2uljV0v4cSnw5H4j8SapFoWjzY8iR4jNNOT93bGuDg4PJI45xjmpdK8FeGfE1ybDQfFrrqbcQW+o2JhWcj0dWYD2GM1v/tB6g8ni/TtMRsW1nYhljAwFd2bOP8AgKp+VeSwzSW88c8LlJY2DoynlSDkEUK7Vwdk7FzWtF1Dw9q0+mapbtb3cJAdCQeoyCCOCCO9ev8AgH/k3jxf/wBd7j/0TFVj442sWq+C/DHiny4xcTKkTuoxuWSPzAPXAKtj/ePrVfwD/wAm8eL/APrvcf8AomKk3dDSszxWCNZriKJn2K7hS2M7QT1rsfiL8Pj4AvLG3bVFvjdI75EPl7ACAP4j1z/+uuOg/wCPiP8A3x/OvYf2iv8AkadI/wCvI/8AoZqm9RJaM858JeD9W8aav/Z+lRKSq75ZpDhIlzjLH+gyTXSan4I8GaZcSadL8QY/7RiYpIP7NkMKsOCpdSe+eRnpziu68JKvhf8AZ01TXLMBL2+SUtKBhhmTyV59uSPQk14FSWoNJI9+8OaPdaD8DPGlhdmMsk85SWJt0cyGGIq6N3Vhgg14t4c8P3nifWYtMsnhjkdWdpJ32JGijLMx9ABmvWvDV/Pe/s0+IIZnLLZzPBFnsuY3x+bmvFraO4nnWC1SWSaX5FjiBLPnsAOv0oXUcuh39l4K8C3N4mnt8RE+2SEKrjTXEIfoRvZgCPfIFYHjbwRqfgbWFsdQKSxyqXt7iLOyVc4PXoR3HbI6gg1LH8OfEoSOS/tYNKhc8S6ndR2wHvh2DfkK9H+OMePBfg5nuUu5FjK/aUORL+7TLA+hwDRfULaHCfD74ef8J1Dqsp1UWCacImcmAy7lfeSR8w5Gzp3z2rUsfhKV8LXOra3rdvYXi2El7BpgAadkVS2WBYEZA6AHGecEYrof2eLn7NdeJHYt5SW0UjKvfaX/AF5P5147qOoXWralc6heytLc3Ehkkc9yTRq2LRK51nw6+Hp+IFzfwLqYsWtFR8mDzNwYkH+IYxj8fauNnRYriSNH3qrFQ2MbgD1xXsP7Ov8AyNOr/wDXkP8A0MVwHgnSoNa+Imk6fcqr28t4DIjdHVSWKn6gY/Gi+rC2iNi0+Ggs/DUXiDxXrUeh2dxg2sXkGeebIyMICMZHv9cU/Tfh5pniu3uf+EP8Qm8v4E8w6dfW32eRlzjKtuKn9MZGSM13fxo0M6/4ntFfxR4f0+C1tgiWl7eMsisSSzFVQ4BGwe+2uY8B6Fa+FfGum6xL408LtDC7CVY719zKylSPmjA79yKV9LjtrY5LwbpEEviqAalqdvpTWV1GxW6VsuwcZQADIPHfivVvjT4f03WPF1jJd+JtO0uVbFUEN0smWHmPhsqCMZyPwrhvHw07UPjOZNJu7We2u7m2YS2zq6biEDcqcE5yT7k1f/aAmMvxEhQgDytPiQe/zu3/ALNRu0GyZxXhfwrceJpbtxeWtjY2UYlu7u6fCRKTgcDkkngAd667SPAHg7Xb46XpPxAMmpPkRCTTXiSbjO0Fm/rn0Brz3T7PUdSm+w6db3NzLLyYLdGcvjvtHXFdfo3gDxBp+uafcalLZaL5c8cqvfXscTjDAjCbt+fTiqfqJehzfiTw7qPhXXJ9J1OMJcRYO5TlXU9GU9wf/rdRWTXr37RGP+E2035Ru/s5cn1/eSf5/GvIaE7oTVnYK9Bk+H+iaC62/i/xdBpuokKz2NpatdPGD/fZTtU45xz6jNefV0dj4L8Va7C2oxaXdyQSAyG8uSIo3z1bzJCAee+aGCN7xN8MTpnhhPE+gazDreinHmSpEY3jycZK5PAOAehBPI7159X0J4I0Z9H+C/jC1ur6wvcwXMpitLlZ1iPkdCy5AbgHgnoK+e6SY5KwV1vhjwO2t6Pea7qepRaToVmwSS7kjMjO5/hRB948jv371yVe7eArLSfiB8IH8G/bY7PVLSdpVB5YncWV9uRuXDFTjpjPpTbsEVdnDXHgrw3deFdR1vQvFv2ltPRXntLqzMT/ADHaMHcerEDjI5GSK47StKvdb1S303Trdri7uH2Rxr3P16AAckngAV1fin4U+KvCdtLd3VrHc2Ef37m1feqj1IOGA9yMe9d5+z3Y20Nv4g1yWIPNAqRRtjlVwzMB9cL+VK9lcLXdjitT8D+HfDEi2niPxYRqgAM1lp1kZ/Jz03SFlGcckYz+hpl78Nzc+Hpdf8K6xFrun24JulEJgngwMnMZJyAO4P0GK4u9vJ9Qvri9uXLz3EjSyOf4mY5J/M16X8BNSltfiA1iDmG+tZEdCeMr8wP14I/4EaHdK4KzdjzrSNJvdd1e10vT4TLd3LhI0H6k+gAySewBruJfAvhDTtXOiat45EOpqRHK0NgzwQy5wUL7hn64AHfGK19PfS/Af7Q1wl0Y7XTknkCsR8sIlj3L06D5wPYHmtPxx8EdX1DWL3W/Dl1bXtveytciB5NjguSx2sflYc5ySOtDY1HQ811LwpBpfjm48OXGuWaRQMVe/dWEYITdyBk5z8uBnmvafiDpFne/Cfwpp8/iOxs7aJLcrdTK5S4KwFQVwCeQSeR3r571HTr3StQmsdRtpba7ibEkUq4YH/POe9eufFYn/hVPw+GePsUfH/bCOh7oFszy+Lw/dX/iUaHo7Jqc7yeXC9v92XjO4ZxgYySTjABzXV6x4D8O+FJksvEXixhqZUGS10+yM3k5HG5yyj3xgHH1Fdf+zppNvNqGtatJHunt0jghYj7ofcWx7/Kv4E+tcbq/g1tR1i8vrvxz4Re4uZmmkZb92BZjk4Ijx3ovrYLaXK3iD4eS6d4dj8S6LqUWs6Cx2tcxxmJ4mzjDxkkjnA6/lkZzPBvgvVfG+rmw0xUVY13zTykhIl98dz2A6/QEj1j4ex6P4e8I+JNE1fxf4euLe+iJijgveASjK/31Xk/J0z0qh8FGW78G+M9LsyP7WntiYlDYZgY3VcfRj1/2hSu7Byq6OQj8N+AF1WTTZ/Gl3uUlRerpv+jlvY7yxGe+APfHNWvF/wAPNB8HtLBeeI703LW5mtD/AGb+6uTjICyCQ45wCccZzXnfluJPL2Nvzt245z6Yr2r4xrFY/DzwVpV4oGrwW6BlLfMirEqvke7Bef8AZNN7iVrM4rwR8OpPGuj6vfQaj5EunAHyBAZGlyrEYww5JXHTv+FXdN+HWiw3ENp4o8ZWWkahIBmyEZkaInoJHyFQ9Mgmut+Al01h4f8AGN4gy0EUUoHqVSU/0rxGaaS4nkmmdnlkYu7scliTkk0atsNEkzu/H/wtvvBNtb6jFex6lpU5CrcxptKEjI3DJGDzggnOO3GeP0fR7/X9Vg0zTLdri7nOEjUgdskkngADnJr2O0uW1H9ly+SclzaSiNC3JAE6EY/BsfTipPgLa2+n+HfEviNog9xAvloSvKqiFyAfckZH+yKV2kPlTZxGqeCvDPhmUWWveLXbVF4ntNNsTMICfV2ZQfcdaj1P4cM3h1/EXhjVotd0qEE3JSIwzW5HXdGSTgDnIPTnGOa4m4uJbq5luJ5GkmlcvI7HJZickn8a9W/Z/wBRkg8a3mmk7ra9s23xk8FkIIJHfguPxpu6VxKzdjyWiug8c6VFonjnWtOt4/Lghun8pB0VCcqPwBFc/VEnQeEfBur+NdVNhpUSnYN000jbUiXOMk/0GSfwNdHqPgnwVp9y+nt8QojfxsVc/wBnSGEMONpdScd+RkfSu68LqvhX9nHUtatAEvb9JC8vRhuk8hcH2HI9CTXgVStSnZI970bTLzw58A/FtndohkW4kCujbklRliAdGH3lIOQa8W0HQNS8S6tFpmlWzT3UnIAOAoHVmJ4AHrXr3hvUJ779mnX4p3LrZyvbxZ7JmN8fm5q38AdOitPDviDxEfISYMbdJp22pGqIHbcey5ZST/s0r2TKtdo4TWPBHhbwzejTda8YSNqIAE0djp5lS3Y/3mLjP0Az7VQ8U/D650DSLbXdPv4NX0G6wI76BSm0noHQ8qeCO+CMHB4qa68C+ddzS3HjrwnLPI5eSQ38jbmJyTkR85PevQPDZ0XRvhH4m8O6n4n8P3sksc01skF3k7jGNoAcKSd6AgAHn607itcwv2eP+R/v/wDsFyf+jYq858Sf8jTq/wD1+zf+hmvRv2eP+R/v/wDsFyf+jYq858Sf8jTq/wD1+zf+hmhfEJ/CjLrr/h74GPj3WLrTl1H7E8Fv54cw+YGAZVI+8Mfez+FchXrn7PDY8eagvY6Y5/KWL/GnJ2Qoq7MB/h9p2kSSyeJ/EkelWzSSCzj+ytLc3KKxUSGNT+7VscEk5+nNW774VxXvh2bXfB2vxa9awbjPB5JhmjA5+6TknAJwQCe2a5jx3qk2seO9bvZnLFryREz2RTtUfgoArtPgDqk9p4+ksFY+Re2rh0zxuT5lb6j5h/wI0ne1xq17HnGi6eur67p2mtOIFvLmO3MxXIjDsF3YyM4znqK9Gu/gpd2niJ7CTXbWLTre3Sa71K4j8qOJmZgIwC3zNhQ3UDnnHGcTXtNt9I+NUllaoqQJq8bIijAQM6ttA9BnH4V1P7QurTz+LLDSRK32W2tBL5fQeY7Nk+/yhf1ou76DSVtTgPFvhhNB8YSaDpt02p/6kRSRoMytIisAoBOc7hit6/8Ahzp/hW0gfxj4iWwvpl8xNOsrf7TNt9WbcFXnjqQecE4NavwB0q3vvHVxdzormytGkiB7OWC5/It+dcZ4/wBSl1bx/rt3LIXzeyRoSMfIjFUH/fKijrYWlrm9bfDW38R6ZPeeDNeTV57cbp7CeD7NOo7YyxDfmB+PFcD5UnneT5bebu27Mc56Yx611/wq1SXSviVoskT7RPOLaQdmWT5cH8SD9QK674i2Gn+Hvjzpd7MscVncz2t9OMfKP3m12I9yhY+uTRezsFrq5z9/8O7HwtplpdeMNcexurtQ8WnWdt58wTuWJZVXHTv+hrTtPhp4X1Xw5da9pXiu9urSzANzFHpu6aEHqWXeOBycjPAPXBp3x+t7lPH0FzJua2nso/If+HALZAP1Of8AgQrW+AEP2aPxLqt6yx6THbqkzyD5DjLHJ9lzn/epXdrjsr2PJdTsrJNZNpot5LqVuxVYZTAY3kYgcbMk9Tj3rs734a2XhjS7a78Za+NNubkbotOtbb7RMVHXJ3BVP5j3p/wR0eDV/iVBJLGGjsYXu1VufmBCqfwLg/hWx8S/DTa/471G+n8YeGIBuEUdvNfPvhVBt2sAh2nIJIz1Jpt62Elpc51/hxFq3h641rwjrS6zHagtdWkkHkXEIxnO0sQ3APQ84IGSKu/Bewt28c6bqLatZwXEMzxpZyhjJMGiYErgY/iPU9q6P4UWmn+C/FE91feMvDUlrcWrQskN6wO7crA/OijsR171zvg+C2P7QEUemGKSzXU7loDCwKGICQjaRwRtHalfdDtsy/8AF7QtOufG2uamfEunJdKkZ/s9g/m5WFBtzjbk4z17+tdn4O0eysfgt4l0+HxJYT28sk6vfRBxFFuiQFWyMn8AfvV5F8VHV/ifrxUgj7QBx6hVBrtfB4/4xw8Wf9fr/wDoMFDWiGnqzzDXtItNIuIY7PWrPVEkTcZLUMAhzjB3AHNdQPhquj6HDq3jHWk0NLkZtbVYDcXEvGeUBG3gjqeOhwarfCXSbfWfiXpNvdRiSCNnnZDjBKIWXOeo3BeK0PjfqM178T7+B33R2cUUEQ9AUDn/AMedqd9bE20uQ6b4B0TxUskPhXxP5+qBS6adqFp9nd1HXa4ZlJ9vqTgCuIv7G60y/nsb2FobqBzHLG3VWHUVZ0DUpdH8Q6dqUBIktrhJRjvhhkfiOK9Y/aK0i3ttc0fVYlCzXsMkU2Fxu8srhie5w+PooovZ2C11c8WoooqiQooooAKKKKACiiigAooooAKKKKACiiigAooooAKKKKACiiigAooooAKKKKACiiigAooooAKKKKAO18LePp9KCWWqBrmx+6G6vGP6j2/L0rvLjxB4XsrQ3yanbzAjIjjcM/02dc/X8cV4dRWEqCbunb0NY1mlrqdX4l8c32ubre3za2XI2A/O4/2j/QcfWuUoorWEIwVooiUnJ3YUUUVRIUUUUAFFFFABRRRQAUUUUAFFFFABRRRQAUUUUAFFFFABRRRQAUUUUAFFFFABRRRQAUUUUAFFFFABRRRQAUUUUAbXhPw7P4s8TWei28oikuS37wrkIFUsSR6cVT1fR7/QtTm07U7WS2uoWwyOuM+49QexHBqC0vLnT7uO6s7iW3uIjuSWJyrKfYjkV2kvxf8AF11bpFez2N4U+5JcWMTsp9R8uM/hS1HodT8GBJ4V0zXfGWq+Zb6QlsIo9wx9ok3AgIO5yNuemW9jjL+C/i2HSfH866lNsj1dDEZCflExYMpP1+YfVhXEeIPFmu+KJY5NZ1GS5EQ2xx4VI0HsigKPrjNY1K3cfNbY7T4meDr/AMKeLb0yW7/2fdTvLaThfkZWOduf7y5wR7Z6EVz2keH9U103B0+0eWO2iaaeXGEiRVLEs3QcA/XtW5pPxP8AF+j6eun2+rNLZKu0QXUSTKF9MsCce2cVR1rxz4j8QWa2V/qTGzXpbQRpDF+KoAD+OaauDsdh8AlJ+I5IBIFjKTgdBla4LxKCvirWAQQRfTAg/wC+af4d8T6x4U1CS+0S8+y3MkRhZ/KR8oSCRhgR1UflVC+vbjUtQub67k8y5uZWmlfaBudiSxwOByT0otrcV9LHuXw5tZrX4F6/qPh/C625lDzIP3g2AHaD1yEJIx3avIvC+k6h4h8VWkECSSyGdZZ5W5EaA5Z3J6ADJyTR4a8Y694RuJZdFv3t/NAEqFQ6PjplWBGffrVrXviD4n8SWslpqOpE2sj73ghjSJHb1baBu6D72egpWY7o7j9ohT/wmumtg4OnKAf+2klXfAlu1/8As9eLLW2+e4FxLIyDk4EcTdPopx9K801Tx14l1vSE0rU9VkurROiyohbqDy+Nx5A6ntUXhrxfrvhG5ln0S/e2aYBZU2h0cDplWBGRk4PUZPrRZ2sPmV7l34b2VhqHxE0S11MI1o9x8yuMq7AEopHcFgo/Guq+PM2rf8J4be7kk/s0QRvZR5+QLtwxA6Z3BvfGO2K4TWPEt/rVzFPPHZW8kTF0NnaR253HHJKKCTwOpOO1dF/wuDxv9iitm1dH8ogpLJaxPIMDGclTz79feizvcV1ax6H8O9GvtM+CPi6S8gaFry0uZoY24cx+QQGI6gEg4z1xnpivAq6LTPHfijSNUu9SstZuFu7sg3DyYk83GQNwYEHGTjjjtWJe3lxqF5Ld3T755Tl22hcn6DgfhTSBtNEFe8eBZl8bfA7VvB9uyjU7JWMcZ6yDzPNQ8+rAr7ceteD1c0vVb/RdQiv9Mu5bW6iOVlibBHt7j1B4NDVxJ2IGtp0ujatBItwH8sxFCHDZxtx1zntXv8Oh/wDCPfs7a3p8pxfjMl7HnPlSsYyEPuEMeffNeX3HxV8XXDtM19bpdshRruOyhScqRjG8LkcemKyIfGXiCDQL3Q01Fjp99I0tzG8aM0jnGWLkFsnaO9JpsaaR0HwYH/F2dE/7b/8AoiSqvxYUr8UdeDAg+cp5HYotc5omt6j4d1WLVNKuPs95CGCSbFfG4FTwwI6E9qTWta1DxDq0+qapcfaL2fb5kuxU3bVCjhQAOAB0p21uK+lihWho+iajr93Ja6XavczxwvMY0GTtUZOB3Pt3PFZ9amg+ItW8Mal/aGjXj2tztKFlAYMpwSCCCCOB19KYjZ8D+K/E+ha/Y2uj3V04kuFQ2BYtHLlgCuw8An1HIrs/ir4hsdM+NWn6pYhZZNNWA3YTHzOrliv12FR7dO1cjP8AFLxXM8kqXltb3MqlZLq3soY5nB6/vAu4H3BFcfJI8sjSSOzuxLMzHJJPUk1NtblX0seyfHHTv7aXR/Gulf6TpVzaLC80a8IQxKlvTO4rz0K4PavKdE0a98QaxbaXp8LS3Nw4VVUZwO7H0AHJPoKuaF4w1/w3HLFpeoyRW8v+st3VZImz1yjgrnjrjNaX/Cy/E0VvLBY3NrpqTLiQ6fZQ27t77kUMD9CKEmlYG03c7r4669ZJFpHg+wmMn9mqHuDnO0hAqKT/AHtpJP8AvD3qz8PYZJP2evF4Rcnzbl+vYQRkn9DXh7u0js7sWZjksTkk1vaZ418Q6P4fu9BsNQ8nTLwOJ4PJjbfvXa3zFSwyBjg0culg5tbmJB/x8Rf74/nXsX7RaMPE2juQdps2APqQ5z/MV45FK8MySxnDowZTjoR0rY8R+L9d8WzW8uuX32t7dSsR8lI9oPX7ijPTvTa1EnpY9c+Hs6eNPgrrHgyGRV1K0VzDGTgupfzUP/feVPpx614bLbTwXT2s0Ekdwj7GidCHVs4wR1zntU2m6nfaPfxX2nXUtrdRHKSxNgj/ABHt0NdTP8VvF1w5me+tluypQ3aWMKzYIxgOFyPwxSs0O6a1PUbHw7JoX7POu6fKwGoFWuLyEnmByI2CH0by9hI9TWV+z5Y28kfiK9hWFtWijSO3aT+AMGP5EgZ+leXW3jbxHa6LqGjxam5stRkeW7SSNHaV3ADEuwLZIUd6p6F4g1Xw1qI1DR72S0uQu0smCGXrhgeCOBwR2o5XZj5ldDriDW9c8RyW9xHdXesTzFHRwWkZ89P88CvW/jbZzWPgfwXaFQ0dvD5TuCGAYRxgDI4OcN+VcBrHxS8X63bTW11qmyKZQkot4UiaRR2LKAxHJ4zjms5PHHiRPDraB/akj6Wy7PIkRH2r6BiCyj6EUWYro9G+AkTmHxbKB8i2aKT7nzCP5GvGa3vDfjPxB4Q+1f2FqH2T7Vs879zHJu252/fU4xuPT1rBppaib0SPZ/2dI2PiTWZAPkWzVSfcuMfyNeZeHtZ/4R/xjYauQ7LaXayuqdWQN8wH1GRTvDfjDXfCMlxJod8LR7gKsp8mOTcBnH31OOp6ViySNNK8rnLuxZjjGSaLajvoj2b42+HZNXksfG2jL9s0u5tVWaWFc7MZ2u3sQQPYrg9RXj9jYXep3kdnY20tzcyHCRRIWZvwFbHh3xt4j8KB10XVZbaNzloiFdCfXawIz79a0b74o+L72GeL+01tln5lNnbxwM5xjJdVDfrSSa0BtPUyrKxm0LxxZ2V/sjms7+NJ8OGCFXG4ZHHHP5V3n7QVnND49trplPk3FimxscZVmBGfUcH8RXk5JJJJyT3rr2+JniebS4dPvLm0v4IABEb6yiuGTHu6nJ9zmm1rcE1ax6V8NbSW2+CHiDUNAwNckMwaVB+8XaoIVT1ztJI92ryLw1pOpa/4ntobWJ5p/OEs0jnhFByzux6Ac5Jp3h3xnr/hS8mudGv2tmn/ANcmxWR/TKkY4ycYHGas698QvE/iS2ktdR1Im1lffJDDEkSue27aAW6D72egpWYXR3P7RCMPGmmOVO06cAGxwSJHyP1H514/XQ6n458S6zo0ek6lqkl1Zx42rLGhfgg/fxuPQdT2rnqaVkKTu7nT/DqysNR+IWiWmpqjWklyNyOMq5AJVSO4LADHvXXfHuXVh46WC6eQaaLdGskBOzGMMcdN27d74x7V5YjtG6ujFXUgqynBB9RXcf8AC4PG/wBijtm1dX8sgpJJaxO4x0OSp59+vvQ1rcaatY9D+Hei6hpvwS8WveW7Qm9tLiaCNvvsnkEBtvUAkHGevXpivAq6LTfHfijSNUutSs9ZuVu7vBuHkxIJcZxuVgQcZOOOM8Vi3t7cajey3d04eeVtzsFCgn6AAD6ChIG00V6020bVbLR7TXhbzR2M8rRw3SdA69RkdD6euDjoazK6nRfiJ4m0DSRpNnfo2nAn/RbiCOVOTkj5gcAk5x602JWPTvhH401S80XxBH4nupbzQrK0LtPdHcVzkGPceW3AnAJPQAdayvgH4msbDV9Q8P3zKg1QKYC/3WdQwKH3YHj6Y6kV53rXjPXdeso7G9vFWxjbclpbwpBED67EABPuc1hKxVgykgg5BHap5R82xreJ/Dt74W8QXek30TJJC52ORxKmfldfUEf4dRXovwM0n7Nq2oeLdQzb6Vp1s6/aHyF3nGceuFznHqK4+P4keJvskVreXVvqUMI/djUbSK5K/wDAnUt+tUdc8aeIfEdtFa6nqLyWsP8Aq7eJFiiH/AEABPuRmhptWBNJ3Lmqm9+IfxA1KbSLV5Zr2WWaCE4DGNFJAPbdtX86h8MeKPE/hrVoYNGu7xJfOC/YRlklcnG0x9CT06ZrL0XXNS8O6nHqOk3b2t3GCFkUA8HqCCCCPY10s/xW8WTzNcfa7SK8ZSjXcVjCsxBGPv7cjj0xTsF+p0X7QF3aXHju1ihKNcwWKJc7TnaxZmCn3wQfoRWr8VYXufhF4GvYV3W8VvEjsvO0tCuAf++SK8WmmluZ5J55XllkYs8jsWZiepJPU10ujfELxHoejto9vdxTaYxJ+yXcCTRjJyQAwOBnnHTPNK2wc252nwD8UWuj+JLzSLxxGuqKghdjgeam7C/iGP4gDvXDeNfCGoeDvEFxYXcEgtzIxtpyvyzR54IPTOMZHY1jX9/NqV693OsCSPjKwQJCgwMDCoAo6dhXUWHxU8Y2GnrYDVvtNmF2+VdwRzAj0JZSSB6Zos73C6tZmDpnh3VNXs728tLSRrSyiaW4uCCI0CjON3Tcew6/hzXafBPQk1nx0ZWupoXsLdrpEgkMbSkMq7Sw6L83Pr071yuu+NPEPiSCO31TUpJbaPlLeNViiH/AEAGffFdf4D02Dw74N1H4iz+ZLdWUwt9PthI0aNISoLOVILL833cgEBgeooewK1y7qOp/EY6xJqA8BW8GoiUv9rt9B8xw2eochsn/AGuTx1rzvxFd67fatJc+IWvGv3+8btSrAegBAwPYDFdXL8bPHskxkXWI4lJyI0tIdo9uVJ/WvQrHxJH8S/g74il8RWsBvNLikdJ0Tb84TcjD0JIwQOo+tLVD0fUxvgijv4P8chVYlrZQoA6ny5eBXitb2geNPEHhi0u7XR9Q+zQ3f+vXyY338EdWUkcE9KwapLUlvRHt+lxqn7Lepso5eYs3189B/ICq3wI8Q2CvqvhTUHCDUxutyejttKumfUrgj6H2B82j8Za9F4Vfwyl8Bo7nLW/kx8/Nv+9t3feAPWsNHaN1dGKspyGBwQaXLox82qNLxBoV94a1u50rUIWjngcjkYDr2YeoI5r0/wCBmmrpc+reMtUP2bSrO1aJZ5AQGYkFivrgLjHcsAOa4pfiT4ma2it725ttRjhGIzqFnFcMvvudSx/E1n674y8QeJYooNU1F5beL/V26IsUS/8AAEAXPvjNDTasCaTuV/E2rjX/ABPqerBCi3dy8qI3VVJ4B9wMVlUUVRJ7x4AmTxt8E9W8GwOq6lZoxjjJ++DJ5qH6bwVPpx614ZJbTxXTW0kMiXCv5bRMpDBs4wR1zntU+l6rf6LqEV/pl3La3URyssTYI9vceoPBrqLj4reLrlzM97bLdlChu47KFZsHjhwuR+GKmzRV01qen2+if8I9+zvrlhMw+3gmS9i3Z8mVjGQh9CEMZI9SawvgVrtky6x4Rv5dg1NC1vk8M20q6/Urgj/dPtXm0HjLxBb6DfaJHqLHT76RpbmN40dpXbGWLkFsnaO/asNWZGDKSrA5BBwQaOXQfNqrGx4n8Mal4T1ufTNTgZHRj5cm0hJkzw6nuD+nQ8iobTw/ql7o95q8NnJ/Z1moM1ywwgJYKFB7nLDgV0Vv8WPGUNgLKXVVu7cLtC3lvHMfqSykk/UmsXXvF2veJvLGr6lLcRxf6uEBY409wigKD74zT1J0PQP2eB/xX1+e39lyf+jYq888WQtb+MdcgcgtHqE6EjpkSMKPDvijWfCd9Je6JefZbiWMxO/lI+VyDjDAjqBWffXtxqWoXN9dyeZc3MrTSvtA3OxJY4HA5J6UW1uF9LFevWv2eP8Akf7/AP7Bcn/o2KvJa9b/AGeAf+E+vzjj+y5Of+2sVKWw47nGfEHSTpnjHUJYislhezyXNpPGcpJGzE4B7lSSp7gg13fwJ0c2V9qfi/Uf9G0uytXRZ5BhWY4LEeu1VOcd2FcQ3ivXPDWq6nptpdxyWa3ku63uIEmiLbiCQrg4Jx2waq+IPHPiPxPbx22qakz2kXKW0SLFEPT5VABx2znFFm1YLpO5Zm1r/hIvinHq+1kW71WORFbqqeYAoPuABXTfH1SPiOCQQDYxEZHUZavNrG9uNN1C2vrSTy7m2lWaJ9oO11IKnB4PIHWr/iLxPrHivUI77W7z7VcxxCFX8pEwgJIGFAHVj+dO2oX0Os+DXim18MeOF+3yCO0voTatIxwI2LAqx9sjHtnNUvir4cu/D3j/AFNpomFtfTvdW0u3CurncQP90kgj2HqK4munsfiB4ksdNTTTex3lgn3ba+t47lFHTA8xSQPYHFFtbhfSzNz4N+HbnWPHlpf+Wy2OmN9onnxhVIB2DJ4yTj8AfSqHxU8UW/izx3d3tnIZLKFFtrdz/Eq5yR7FixHsaoap498R6tpp0ya/WDTySTaWcKW8Zz2IQDcOnBzVTwj4ffxV4r07REk8v7VLh3HVUALMR7hQaLa3YX0sj2XxXpniLw54a0PQtB0JPE2li3Er3V1bG8/eEEYRf+WagYK49evXPnHiTVPHs2irYappl7pmjqS32aHTTaQdjyFUA84POea6HxN8Tda8JalN4W8Lzmy0/SpDbLLPi4lkKnDEmQEAZBwAABVvwF8ZfFF34t07TNani1C0vp0tmzAkboXO0MCgA4JGcg8Z6dalX3Kdm7HG/C3xNb+FPHllfXjlLOUNbzuP4Vbox9gwUn2Bra+M3hC90jxdda3FC8mlai4mS4QZRXYfMpPYkgkeoPsazPi/pmn6T8SdSttOiSGJhHK0SDCo7IGOB2znP41n6D8RvFfhqzFlpuryLaDpBKiyoB6AMDtHsMU/NE+TMjRNA1TxHqSWGk2ct1cOeiDhR6seij3NdR8HpEt/ixohlcKN8yZ7EmFwPzJFZuq/EPxPrFk9jPqXk2bkl7e0hSBGz1DbACw9jmubgnltriO4gleKaJg8ciNhlYHIII6EGnuLRHYfFmyex+J2to6MolmEyk/xB1DZH4kj8K7jwRC97+zt4qt7dfMmW4lcovJwFiY8fQH8q4HU/iV4k1m2WLUpLC7dU8tZ5tPgeVVx0DFOOp5HNZvhvxfrvhK4ll0W/a384ASoVV0cDplWBGRk89eTSs7Durlr4feIofCvjnTNXuQTbROyzYGSEdSpOO+N2fwrrPjloc0PjBfEUGZ9N1aGJ47hOU3KgXbkeqqrD1zx0NcHrfiG81+RHu4bGLYSwFrZxQZJxkkooLdO5NW9G8ceItBsZLCx1Amxk+9a3ESTxfgrggfhinbW4X0sP8C+GbrxX4usNPt4XeISrJcuo4jiBG5j26cD1JArsfjt4qtte8VW2mWUglg0pHjdwOPOYjeAe4AVR9Qa5S5+IviWbT5bC3vIdPs5fvw6dbR2wb6lFBx14z3rlaLa3C+lkFFFFMkKKKKACiiigAooooAKKKKACiiigAooooAKKKKACiiigAooooAKKKKACiiigAooooAKKKKACut+HPhqx8WeLYtL1F5kt2iZyYXCtxjuQfWuSr0P4LIJPiDHGSQHtpFJHUZwM1M3aLZUVdnX3Pwf0Oa4vLKxt9YhmiU+RcXVxGYpW7DhAee1cA/hazilaKVJ45EYq6FuQRwR+dfQkNtqlpJc3c0oeCIo23euAsQIH+6D1Jrm/F2gnVtOg8W2cEfmHm8ht23q6g/fU45OBzWmFqw5nGoh1qbteB5hH8O1kg83OzjIDS8+npWHrPhyDTLS6YrIs0O3ALZBywH8jXsNt9n+yT7rb7YZ1UwTYUGMFgcY/ix15/pXn/jdkNneRq/mGKJAz4AyfMB7ema1bTUly7GbjazuebUUUVgMKKKKACiiigAooooAKKKKACitPR/DuseIGmXSNOnvWhAMiwruKg5xkfgazpI3ileN12uhKsPQigBtFFFABRRRQAUUUUAFFFFABRRRQAUUUUAFFaGkaFqmv3L2+k2M15NGnmMkK7iFyBn8yPzqrd2s9jeT2d1GYriCRopY26qynBB+hFAENFFFABRRRQAUVb0zTL3WNQjsNOt3uLqUMUiT7zYUscfgDTtU0m/0S+ay1O1ktbpVDNFIMMARkZH0oApUUUUAFFFFABRRRQAUUUUAFFFFABRRRQAUUUUAFFFFABRRRQAUUUUAFFFFABRRRQAUUUUAFFa2leGdb1y3nn0vTbi7igOJXiXITjPPpwKyaACiiigAooooAKKKKACiitaLwzrc2htrUWmztpiAlroL8gwcHJ+tAGTRRRQAUUUUAFFFFABRRRQAUUUUAFFFFABRRRQAUUUUAFFFFABRRRQAUUUUAFFFFABRRRQAUUUUAFFa2q+Gdb0O3gn1TTbi0inOInlXAfjPHrwayaACiiigArvvBfjbTbDwxqfhDxHbTyaLqLeZ59t/rYJPlw2CcEAop/Doc4rgaKGrjTsde3hnwsbklPHll9kz99tPuRLj/c2Yz/wL8ata14w06z8If8If4WiuF06SXzr2+uPllvHwP4QcInA4znge+eGopWC4UUUUxBRRRQAUUUUAFFFFABRRRQAUUUUAFFFFABRRRQAV6P8ABnxPo3hTxRfX2t3otbeSyMKN5Tvli6HGFBPRTXnFFJq407O5o+IJoLnxJqk9rN51vLdyvFKFK70Lkg4PIyMHBrOoopiCiiigAorYTwtrkmg/24mmTnS9pb7UANgAbaef94YxWPQAVpeH9buvDmvWWsWW03FrIHVX+63Yg+xBI/Gs2igD0bxM/gvxpqc2u2euNod9ckNcWV9aySIXxyyyRhuCexHqeOlQ6LdeEvA93HrEepHxFq8OWtYIIHht4n7O7uAzY6gBevfuPP6KVh3Lmrapd63q11qd/KZbq5kMkje57D0A6AdgKp0UUxBRRRQAUUUUAFFFFABRRRQAUUUUAFFFFABRRRQAUUUUAFFFFABRRRQAUUUUAFFFFABRRRQAUUUUAFFFFABRRRQAUUUUAFFFFABXovwR/wCSj2//AFxf+a151XonwUdI/iJE8jBUW3ckntyKip8LKj8SPpXW7I3tuI4wdw5KYIDg5BBIHHX3+lc20t34eby1hs/LuP3flzzMI4UB/iJHJbce1dadX07bu+3W4HTO8d6ydX0ttQuIbu1ni8uQgyb4lcBcY3AkHmsToPKvHfhqbw5f/aLGRzpN5kp5bHahPOw89PQ++O1efax/yA77n+BP/Ri19Ev9i1Zbzw5qCqtuiBIi/wB5um1x75I/OvCvHGiXPh6LVNPuRyiqY37OnmLhhXo0cVGth3Hqjkq0HTqJ9DzWiiiucYUUUUAFFFFABRRRQAUVreG/DmoeKtcg0nTIw1xNk7mOFRR1Zj2A/wDrdTXc614Y+G/hO5bSdW1jXdQ1SMATvpqRCKJ/Qh+47jJ9ODSuNI3P2cpFGt65ET8zW0bAewY5/mK8i8+A659ovITLb/ad80Stgsu7LKD2yMivdfgpoEGneIr/AFLSr1tQ0a6swsdyY9jRyBlLRSLk7XGc9cEEEV4PBElzq0cLk+XLOFYr1wWxxSW7KeyOs+JWt+Etb1Oxl8KaX9hijg2z4hWJXOePlHcc5Pf8M1xFd58UfAtj4D1WxsrK7uLkXEBlZpgvHzYAGB7VwdNbEvfUKKK9Csfh3ZaX4Zg8SeM9Tl0+yuQDa2Vqga6uM88BuF455zwRnFDdgSuee0V3mmWvw01a+FjJP4g0kyHbFd3EkUseT/fCoCv4HHqQK5nWdF/svxTeaJDdJcm3ujbCYLtDMG29Occ/Wi4WMmivQpNE+HPh+4aw1vWNZ1S+jO2ZtIjjWCNu6hn5bB7j8qn8YfDfT7LwlB4v8K6lNf6JJtEiXAAlhyduSQAD83ykYBBx1HILhys82oroPA+g2vifxlp+jXtxJbwXTOpkiALAhGIxn1IA/Gu+n+FPhzRfEF5/wkfiN9O0eOVYrQS7Vnu/kUuw4OFDHGdpz7dxtIEmzyGiujfwz/avj248PeG2+1xtdyQ2spkDBo1J+csowRgZyB0rrda8I/D7wZIumeINY1m/1fYDMulJEEgJ7Hf3/HOOcDNFwsXv2d/+R31L/sGt/wCjI6848Rvu8YatJNukzfzM+W5b94c817P8FtBsrPxXd6rot+9/pM9g0ReWMRywS+Yh8uRQTg4GQRwecdDXh2rOZdcvnlYkvcyFj35Y5pLcp7I6/wCJOu+DdaOl/wDCJ6SbEwxMLhvJWLdnbtBAJyww2W9+p7cHXonxU+HuneAZNKSxv7i6e8EpkEwXKBdmMYHfcfyrD8EeBtR8b6jNDayx21pbIJLq7mB2RL/UnBIHHQ8immrCadzl6K7q6g+GWn3v2PzfEmoqjFJry3eGNGx3jRlJI+pFL4i+Hsdr4Zj8VeG9S/tXQ3IEm5Nk1s3TEijjg4BPuOMc0XFYqfCt1T4n6CWIA+0Ec+pVgK0PjWf+Lrat/uwf+iUrI+G//JSPD3/X7H/OtP4z/wDJWdb/AO2H/oiOl9of2Tg6K7jwl8PG1nQ7nxLrWoLpPh61JDXDJueYg4xGvfnjPqcAHnBAvwxuLsWzHxRaxNhVvJHgcKSerRhc7R7EmncVjh6K67xx4AvvBklrObmK/wBKvV3Wl9B92QYyARzgkEEckEdCecWPA3w/Piizv9Y1G+GnaDpwJuLrZuZiBuKqPXGPzHBzRdWuFnexxNFd/pMPwvv9XFjcjxJaQSOI4ruS4hI5OMuAnyjp03VP8QvCnhXwbPd6XHD4gGqbEks5p5YHt5ULcsdqhhwGH1HpRcLdSv4C1/wVpGh6zB4m0Zr67nXFu/lh/lxjapP+rOedw/pzwNehfD3wBpvi/Qtd1C+vrm3bTEDhIQp3Dazc5H+zXnyqXcKOpOBQtwewlFei3PhzwB4Wu207xFrOralqUR2zro0cYhhfupaTliPbHoRnIqbxR8N9LTwbH4w8IalPe6Tx58N0AJYedpyQBnBOCMe+SOaLhys80ooopiCiuz8CfD258Ym6vZ7tNP0WxBa7vZBnaANxCjucckngDn0Bn8r4YG/+xibxMIc7RqBMO3OcbvL252d+u72pXHY4Wius8deBLvwVe2+65jvdOvE8y0vIhhZF44I7HBB4JGCOfTk6e4NWCinIjSOqIpZ2ICqoySfQV6NefD/RPB2m21z441S6W9ulDxaXpao0yrjq7v8AKOeDx9CecJsErnm9FeiaFoXw/wDFl4NMtL/WNF1GXIga+eKaFz2GVCkE+/554PH6Jor674gt9Jt7mGIzyFRPMSqKoBJY+gwCaLhYy6K9Dj0/4VWVwLK91bxHeyBtj3tpFEkHpuCtlsfnUXxD+HH/AAiFvZatpt99v0K/x5E5ADKSu5Q2ODlckEY6Hgdy4WOBortfhj4LtPHXiS50y8up7eOK0a4Dw4ySHRccjp8/6V0+mfDDwvpt60XjPxMNOlmlcWtkJFSTy9xCvIxBC7sZxgfXsBtAotnkdFdD4O8H6j4215dM07bGApklmkztiQdzjqewHc+nJHUaxonww0K5m0qbV/EN9fQnZJdWccJgVx14bBIz6E/Wi4WOp+B8/keCfGUiFS8cYcA/9c3xn8q8f8P3OnWfiHT7nVrZrnT4p1e4hXGXQHkYPX6d+le3/DjRE0Lwl42uLe7W90m5sRLaXqptEiiObcCvVWU8FTyOOxFeJ+GtMh1rxPpelzyPHFeXUcDPHjcoZgMjP1pLdlPZGv8AETVfDeseKTdeF7AWVj5KqyrEIleQE5YIOFGNo7dM965Ouw+JPhG08FeKV0myuJ7iP7OkpebGcsW9B0wBT/Bvw+m8S2F3rOoX8WlaDZf8fF7KpYkgZKovc9PzGMnimmrEtNs4yiu3X/hWJuvs5HilYcY+1l4M7vXy9v3e/XOKj8bfD648KW1pqlpexanod9/x7XsQI6jIDDsSM455wenSi4WOMorc8J+E9T8Za2ml6WieZtLySyEhIkH8TEA+w+prodU0z4d+Hrl9Plvda1u9hO2aayaKG3z3ClgxOPy96LhY4KvbdBmdP2YtbJO4C4ZAD2Bkj/xJriNe8OeFD4RHiLw3rV24SdLebT76NfOR2DEfMuBjCsc4wcdcgivQPB2lXeufs7arptkqtcT3hC72CqAJIiSSegABJ+lJsqK1PCaK9O0bw58LGvP7P1XxZqElyfl+0wxCG23dCAzKxx/tHAxWX8S/hzL4C1C3MNybrTbsMYJWADKR1Vsd8Ec8Z9OKd+hPK7XK/wAN9Z8LaLr09x4q037batblIgYVlVHyOSh65GQD2/Ucxqs1ncaxezafA0FlJO7W8THJSMsSqn6DArq/hh4Ks/HXiG6029u57ZIbUzq0OMkh1XHI6fNXL61Zw6fruoWVu7vBb3MkUbyABmVWIBOO+BR1DoUaK9dvPg5aDSdA1K21Z7ezvbcXV/dXm0R2sexGzxjJJbAGefzNcp480TwnoyaX/wAIvrEmpiZJDcyvKpwwIA+UKCv8XXORj6kTTBxaONor0L4p+ANO8BXGmQWN5dXLXSSPIZwoChSoGMfU5/CuR8N6ZHrfifS9LmkaOO8uo4GdOqhmAJGe/NF9Lg1Z2Muiur+Inha08HeLZdGs7iaeOOJHLzAZJYZ7duldVZ/CKPVPAei65ZX0q3V9J/pBmKiC2iAcvIx6gAJ69TRdBZnlVFdz428O+DtE0exbw74gbVr5pmjumDqEAAzkIBkAk9ckcHmr9z4B0bwh4bs9V8Z3V8b2/XNtplhsR1AwSXdgQBgjIA4JHXnBcLHm9Feu+EfBvw+8bWd2um/8JFHqlrAZmsGuYcyDp8jFMHkgZOOSK858QroK3sa6BHqkcKx4mTUihkEuTkDYAMYx1Gc5oTBo6fxjr3gvUvBmh2Wg6ObXVrcL9qm8pVJAQhgzD75LYIJ7DtnFcDXonjX4fad4Z8DaFr1teXUtxqYiZo5Nu1A0W84wM9cVy/hbw/D4g1C4S71ODTbK0t2urm5mBbbGGVcKo+8xLqAOM/pQrWG73MOivSdK034TahfQ6a+o+JoZZW2C8mWFIdx6cAEgE+o+pFYHj7wPd+BNfGnzzC4glTzbe4C7d65wcjnBB6jPp60XFbqcrRRU1pCLi9ggYkCSRUJHbJxTEQ0V694u+EGl+GLuKefW57bRUh33F3cRhmaQkhYolXG5yAT6AcmqGjeHfhh4ov00jTtV8Q6fqE3yW8t+kLRyOeAuE7+gJXPTOaXMiuVnmFFbfivwtqHg/X5tI1IKZUAdJEzskQ9GXPbqPqCK6Pwr8OY9R8NXHirxFqJ0vQIQdrom6Wcg7cKDxjPGeckYx3ouhWZwNFegaZpnw41/VU0q3uvEGlyzuI7a7vGhljJPTeqgFcnA4OOeSOtc34t8K6j4N1+XSdSCmRVDxypnZKh6MufoR9QRRcLGHRXo/hz4a2jeFf8AhLPF+pvpejMMwRxAGe4542gjAzg44OevA5qjLongnXpTaeFdQ1i31Jlxb2+qxx7Lp88IroflY9twwTxkZouFmd18fGP/AAj/AIQXJwY5SR/wCKuK8Ea94L0vwvrdp4i0ZrzUbhT9ml8sNxtwFVjzGQ2TuH9MV2X7QKvHpfg+NwVZYZwynsQsNcj4F8Aab4q8J69q93f3FvNpis4SMLtYCMsM5HqDUr4Sn8Wh57RUkETXE8cKY3yMEXPqTivQJ9A+Hnhq5fT9f1jWNT1GI7Z/7HjjEMTd13Sctg9xj6dqpslI87q1pum3msajBp+nwNPdztsjjUgFj+PFd/4t+HGm23g+Hxh4S1Ka/wBGbAmjuQBLDk7ckgDPzcEY44PI5FT4S2ujy+M9NnvdVmtb+K7T7Nbpbl1nzngsD8vp360X0uO2tjl/EfhzUPCurtpeprGt2sayMsb7gu4ZAz0z9Kya9h+MGneGZvGmsXN14juIdVSBCtitiXXcIl2L5m7A3cc44zWN4M+GkHiv4f6rrqTXbahbTSQW9rCFKyMEQrnIzyX59qSel2DjrZHm9d94N1/wVpvg3W7LX9GN3qtwG+zTeUrHBUBVVjzGQ2SSOx74Aq5rvgfwh4f8JaiX8Ux33ie1WPNrbyKI1YyKrqMjLlct0IPGcDBqHwT8P9O8T+CNe126vLqGfTFkZY4tu1wse8ZyM9c0NpoEmmed0UqqzsFUFmJwABkk16PcfD7RvCOk217451O6iu7pd0Ol6aqmcL6uz/KvPB4+hNNsSVzzeivRNC0P4e+K70aZbX+s6LqEzbbd71o54ZD2B2qpBPuce+eK4zTdJOq6/BpVvdQL503lJcSkrGBn7x7gY5ouFjOor0GOw+FdjP8AY77VvEd/KrbHvLOGKOD6gNlsfnTfiH8OI/CdpY61pN+dQ0G/x5EzAB0yu5Q2MA5XJBAHQ5A4yXCxwFFFFMR33h7XvBdn8ONX03VdHafXpy/2e48pWIJUBCH6oFPJHf3zgcDXonhr4fabrXwx1nxVcXt1HcWBmVIYwpViqKy5yM9WGfauP8NaZFrXifS9Lnd44ry6jgZ0xuUMwGRn60lYp30MuivVfFHwu0PwjrRbV9dntdF8seS3liS5uZf4lRBwFAxljxkgc540tP8Ahf4J8Z6JPL4M8QXv9owpuNvfbSc44DKFUjJwNwJA96XMg5WeMUVLc281pdTW1xGY5oXMciHqrA4I/Ooqok7T4UaVp+ufEOw07VLRLq0mSXdG5IGRGzA8e4rf8eahoPhPxzqGi2vgzRZrW28va0pm3ndGrnJEmOrHtWT8F2I+LGigdxOD/wB+JKT4z/8AJWdb/wC2H/oiOp+0X9k6zwbpngP4mxXWknQP7C1mKHzI5rS4dlcA4JCtxwSMqcnB4Pp5Rr2jXHh7Xr7SLoqZrSZomZejY6MPYjB/GvTvgJolx/wkV34kuFMOl2VtIhuXbahc4yCT1AXcT6cZ61T8RweGfEviLWfGGta29vpc18bW0trKIPcXQiRFLjdgKuNpyfXtxkTswaujyyivWdB8D+AfHa3Nl4Z1XWrHVoo/MSPVFjZZFHU4T3IzzkZzg15fqFhc6XqVzp95H5dzbStFKmc4ZTg8007ktWPZ9PZR+yzqHI4lwfr9pT/GvD69l0v/AJNe1v8A6/V/9HQ15Ro2kXuv6xa6Xp8Xm3dy+yNc4HqST2AAJJ9BSXUcuhRor0rXvCfgrwPLHp2u6hqmqazsVp4dNaOOKDPOGZwSTg5HtyQMioL34f6Zq/hG48T+DL+6ubaz3fbLG+VRcQgc5yvDDHPbgHuCA7i5WeeUV1XgfwXJ4vvLx5btbHS9OhNxfXjJu8tBk4A7kgMfop+h39J0j4Wa3dSaemp+INNm2sYru9MPlNgZ5AGR0OBxngZycUXCx55a2s99eQWltG0txPIsUUa9WZjgAfUmtbxP4S1bwfd21prMUcVzcQCcRpIHKLuZcEjjPynoTWh4Bt9Hk8V2ct/q89jJBdwPaFLXzfNcOMA4Py9BzzXpnxrsfDF94uhk1XxDPY3sWnoi28diZgw3yEEsGGMk4xSb1sNLS5538NtZ8K6LrV1P4r037bbvblIQYRKqtnnKnuRwD2/UcrqUtpPql3LYQNBZvM7QRMcmOMsSqk98DArr/hf4IsfHeuXmn3t3cWwhtvPVoQCThlUg5/3q5DUraOz1W8tYZDJFDO8aOf4gGIB/Sn1F0KtFetav8IbGz8P6LrUWsvBp9zAtxf3d0Bst0KqRtUYZmJbAXqT6dal8NeCPhj4pY6ZY+JNWTVTkReeqRrKcdVUryP8AZ3buDS5kPlZ5BRW54u8L3ng/xJc6PeMJGiw0cqjAlQ/dYDt9OxBFaOheHvDw0RNb8TazNb20kzRQ2VjGHuZduNzfN8qjkDJzmncVjkqK9a0PwH4G8eW93beFNV1i01aCPzFg1RYyHXpn5B0yQM54z0ryy9s7jTr+4srqMx3FvI0UqH+FlOCPzFCdwasQUUUUxBRRRQAUUUUAFFFFABRRRQAUUUUAFFFFABRRRQAUUUUAFFFFABRRRQAUUUUAFFFFABRRRQAV3/wdAPjoAnA+yS5OQPT1rgK7b4V6nZ6T40S5vbiGGLyHUNMwCkkjjJ49etRU+BlQ+JH0XFcSC7VRCX8rL+UZocPx3GOgrci1Wzks0Z5bePcCDG0owBnHUVSsr7T7lUkLhWYZD4Qgg+4HStaK0tfLwI43THHyLgfkK54zjLY6GmjkfEFq1nZ/a4b1VkSMvbFI1YrgrySRkgZ6VwvxMuWv/hWs1+/n6pFKgafYB8pkYY4/3a9V1qCyurQQXUiIF+75Y5HtjpjpXkPxX1DSdP8ABbaLaupuZ7mN2DuDIQvfaOi/1NTF2qJRZUrezd1qeFUUUV2nGFFFFABRRRQAUUUUAe8fs829vb6f4j1Z4w00YjjDcbggDMQPTJx9cD0rw26upr28nu7iQyTzyNJI56szHJP5mvV/gR4ostL1m/0HUXRIdVVRE7thfMXI2H/eDfmAO9cP4s8Fat4W8RT6ZNZ3Dx+YRbTCMkTpn5SCOCcYyOx4qVuyn8KPSP2cryZdX1uyyfJeCOUjsGViP5MfyrxaD/j4i/3x/Ovor4G6CPDq30WonytavoknNmwIeCBThS4/hLFicHnAFfPVrCX1KGDdgmZUz+OKFuxvZHq37RDMfGumLn5RpykD3Mj/AOAryCvYv2iYwPF2lSc5aw2n8JG/xrx2iOwpbm94JsIdU8caHZXCh4Jr2JZEPRl3AkfiOK9A/aGvJpPGem2JZxbwWAdEIwAzuwYj6hFH/Aa8u0jUpdG1qx1OBQ0tpOk6K3QlWBwfyr2j4n6I3xI0bS/GnhVXv/Lt/IurWPBljAJYDaOSwLMCBnqCOOaHuNfC0eFU5EaR1RFLOxAVVGST6CtbTvCfiDVb8WVlo19LcZwV8lht5xlicBR7nArr/hvp1povxn0/T9RubScwSOiyxuGiM3lnaAT1IY4H+0BTbJSMf/hW2vW1rHdaw1hokEoyjandLEzD2jGXz7bc16bp9jYWH7O3iG3sdXi1RBKxkliidER8x/Ku8AkAYOcd65P4weHPElx8SLub7DfXsF1sFm8ULupXaPkXGeQc8D69667Q/D17p3wB8RaW4SXUmdppbSFt8kGRGdjgdG2ruI7Z9c1Ld0i0rNnmfwo/5KhoP/Xc/wDoDVb+M1/LffFHVVd2MdsI4Ilb+FQikge24sfxqt8KopF+KmhxlGDrO25SORhGzkUvxciaH4p66r4yZUbj0Makfoaf2ifsnefs46fBJfa9qLoDPDHDDG3orly3/oC141q1/NqusXuoTtuluZ3mc+7MT/WvR/gZ4stvD/iq406+lWK21RFQSMQAsqk7MnsDuYfUiua8d+CNS8K+Kbq0NpO9pLMzWcwQlZUJyACP4hnBHr9RQviG/hR2n7O11Mni/VbRXbyJbDzXXsWWRQp+uHb8zXlGqf8AIWvf+u7/APoRr3f4F+HW0DULqXVUNvq1/aGS3tX4kS2V1DO6/wAIZmXGeTtJrwjUwTq94AMkzvgf8CNC3Ynsj2P9o7/kLaD/ANcJf/Qlq9o6DRf2X768szsnvVkMzDnO+byT/wCOACqn7R8TjUPD8pHyNFOoPuChP8xUXwz1i08V/DrVfh5eTpDetHI1gZGCq+TvAHuJOSOpBOOhqfsor7TPE696/Z7P9o6J4o0e6zJZMYsxHofMWRX/ADCKPwrxTUtE1PR9Tk02/sZoLtGKGJkOSfb1HoRwa9o8Hy/8Kk+Gmo6xq6+RrOrMPsdk5HmEKpCFl7YLMxz0GB1OKqWwo7nmfw7Ty/idoSZztv0H61o/Gf8A5Kzrf/bD/wBER1U+FYEnxQ0HeA3+kE8887WOfzq/8axj4rat7pB/6JSj7QvsndfGbbpHwy8LaLaDZbEpkDjdsj4z65LZ+teC17tqNwPix8H7WLTf3niDRdjTWm4GSUKu1mUdwwIYe4K9evitppOo32orp9rZXEt4zBBCsZ3Z9x2ojsEtz2/T1/tv9mG5S6Cs1krmJ3GCNku4YP0JXjtxWd4DKa/8DvEnhrTnU6wrtOLZT88qfI2QO+dpX649RU3jW/tvAXwjsvAgljl1i6QPdhGB8kF/MbP1OFHqATWN8E9Fi1CXX9QtHQ+ILG1zpiSNhVkZXG8juAQo54G7kdKXS5XWx5tpWkX2s6xb6VZW7yXk8nlrGAcg9yfQDkk9gDXqv7QepWc/iDSdMgdZLqxt2+0PnLDeVKq3vhc/8C96dd6J8b2M8ri6Vn+/JbXNsjt9CjBq8s1rRdZ0a82a1Y3drcS5fNyhBk9SCfvfWnuydker/BP/AJE7x1/16L/6LmrxcAsQACSeABXtfwRhkfwb43KqTvt1RQOpPly8fqK4P4VtYL8TdCOpeX9n8848zp5mxvL/APH9uPfFHVjeyEX4beIIbKK91YWei2sv3JNUuVhJ+icvn225r1TwvZ2OlfAPxVFZapb6sD9o82SKJ1jjkMSDau8AtgbWzjGT7Vynxr8PeIbj4iS3S2V7d2dzHElm0UTSKMLgxjGcHcGOPfPeuq8IeH77Tvgh4p0eVUfVZBLcPZRsGmhDRKFV1HRyEJ29eR34pN3Q0rM+faKc6PG5SRWR1OCrDBFNqzM+ioLLTbH9nOztLrVU0mG/jUyXf2d5cs8m8ghOeQNufTivJ/8AhGPB/wD0UG2/8FVz/wDE16D4HvrHx78JLvwHLcx2+r2yk2gkcDzsOZEIz6HKnHQYPevJdS8JeINIv2sr7Rr2KcMVA8lmDnOPlI4Ye4zUIt9D0fx34p8MX/wn0jw5p+vf2nqGnyxYYWksW5VRl/jXHAYDr2rx+t3WvCWqeHdNs7rVo1tJbst5dpI2Jwgx87J1UEnAzzweKwqpIlu56D8FbCG++J+nGdUZbdJJ1VscsFO0/UEg/hntUPxjvpb34o6uJGYrAY4Y1JztUIvT6ksfxrH8CeJh4R8ZafrLxtJDExWZF6mNgVbHuAcj3Fd/8XfBt5rGsjxj4difVNM1CKNpHtR5hR1UL90c4IUc9jnOKX2ivsnjtTWlnc393Ha2dvLcXEp2pFEhZmPoAOTWxovgzX9euTFaadMkS8y3M6mOGEdSXduAMZPr6Zr0L4BJYQePtRhmkikuVtXW1c4w2HG4r7kc8ds+9NuxKV2chcfDjVNLCnX9Q0nRNyhhHeXYaUqe4jj3N+lejePYrO0/Z80GC0vBfwLcxrFciNkDcSEkK3IHUc1534o8IeK5vHWo2sumahe3k1zI6SrAxEy7jhwem3GO+B07V6P410a5j+AGi2No0eoPZXSee9k3mopHmK3I64Zgp96l9Cl1Of8A2eP+R/v/APsFyf8Ao2KuB8ZXs+o+Ndburhy0j3svJOcAMQAPYAAD2Fd9+zx/yP8Af/8AYLk/9GxV5z4k/wCRp1f/AK/Zv/QzTXxCfwntPwiUaR8HfFOuWwCXwFwwlGCR5UIZB+BLH8a8CJycnrXtPwU1uyv9C1zwLfTrbnUUka3ckfNvQRuoz1IABA78+leYav4T1vRtck0i6065N2rlEWOJm830KYHzA+1C3Y3sj1D4R3k0nwv8eWTMTDDaySoOwZ4XB/8AQFrzTwMSPH/hzBx/xNLb/wBGrXtfgHQE0P4Y+KtKmkT+2pLKSa8hBybcPE4jjb0bCkkdRurxXwIu/wCIPhwH/oJ25/KRTQuoPodP8cyT8T7zJ6QQ4/74Fdr8Q1/sb9nvw3ZWZ8uG5NqsyqeH3RtK2fq4BrjvjvF5fxMmfdnzbWF8Y6cEf0rqbK7T4ofBhfD1q6nxDowjaK2ZwpmWMFVZfXKEj/exnAIJXRD6s8Lr3zwOg1v9nTxBZ3h3xWguvJzxt2Isy/8Aj5zXhy6XqDah9gWxuTe7tv2fym8zPptxnNe0azdx/DL4NL4WmkT/AISDV1kNxCjhvJV8Bi2OnyYX3OcEgU5CiWfhVGNH+CvijW7XKX7LcssyfeXy4vk/Ikn8a8Dr2X4LeJtOl0vVfA+rzLBDqYkMEpYLuLoEdMnjJABH0PsD594j8C+IfDOpS2l7plyyKxEdxHGWjlHYhhxz6dR3oW7B6pHN17h4au5bL9mfXpYWKu00kRIP8LtGjfoxry+48G6zYeHH1vUrf7BbFlSBLr5JLgn+4h5IA5J6ema9O0GBn/Zi1sH5Q07OpPcCSP8AwIokETxGvcviTKbz4B+D7qUZmElsm4nJP7iQH89oNeG17r8SYVg/Z+8HImcFrR+fVraQn9TRLdCjszE/Z4/5H+//AOwXJ/6NirznxJ/yNOr/APX7N/6Ga9I/Z4Unx5qDdhpjj/yLF/hXnHiZSvivWFYEML6YEEcg7zQviB/Cj1v4s3s8Xwk8E2aPiGe3heQD+IrCuPw+Y/pXh9e0/F3/AJJl4C/69E/9Ex14tRHYJbns/wC0XIx8SaNGT8i2bMB7lzn+QrzrwD/yULw7/wBhKD/0YK9f+LWg3fj/AMN6D4q8OQNfqsLCWKAbn2tgjAHJ2sGBHUZ6cGuN+G/gvUtO8ZaVq3iG1m0qyhukSIXkbRvcTtkRoikZPzck4wADzST90bXvFf45f8lQvP8ArhD/AOgCur8RX01n+zPocULFRdSJBJjuu6R8fmgrlPjl/wAlQvP+uEP/AKAK6LxYCf2bfDHHS6T+U1HRD6s8ZicRzI7KGVWBKnofavZvjqp1220DxRpjm60iW3aPzo/mWNt2cNjgE5xj1UivFq9+tPDviOz+F+gn4cSLI1/F52qt5se6SQqvA8z5QFO5SBg8DOeact0yY7NHO/ATT5o/Euoa/P8AudMsbJ1luH4QMSpxn2UFj6YHrXm3iO9g1LxPq19aoEt7m8mmiUDGFZyRx9DXd+IfC3xbvbBbfVrPUbmzXkW8EscicdPkiJH6V5pLFJBM8U0bxyoSrI6kFT6EHpQt7g9rHsnxWdv+FUfD9dx2tZxEjPUiBP8AE15Po+ian4gv1sdJspru5YZ2RLnA9SegHueK9d+LEAX4R+BH3HMdvCg98wL/APE1d+BkcVz4H8UWumzLDr0u5UkyAyKY8RMD14ff+lJOyG1eVjzeTwC2mXHl+IfEOjaSyNtlhM5uJ09f3cQbn2JFehftEFWtfCbq5k3R3H7wjBcYhwT/AJ715ZbeC/Ed5qclpLpd1bPG2bie7jaKOAdS8jsMKuOcn8M16r8frZp9G8J3FkHubKOKb/SI13JtKxFSSOOQCR9KOqBbM8KqSD/j4j/3x/Oo6kg/4+I/98fzqyD2z9oy/lbUtE04MRCkMk5XsWJCg/gFP514lDNJbzxzQuySxsHR1OCpByCK+gvjzob63JpzacGn1KzheWW0RSXa3JA8xR32suCBk/NnGBXkPg3wTqnizxFbWEVnOtt5o+1TlCFiQH5iSeM46DuamL0LknzHqX7QUSXOieGdTZUWdt6nHUhlVsepAI/DPvW18WNJ0W08F6B4dvPEMej2sLAR7rOSXzvLQL/yzBxjdnnrn2rg/jl4wtNf1600fTZI5bTTA2+WM5V5GxkDHBCgAfUmukvUT4v/AApsItMljbxFpAXzLRpAGkwoVjz2YYYHpkYzU9EVfVnm6eGvB6urD4h264OcjSrnI/8AHa6/4q+I/DnjzV/C8GjaiLuYStBcusEkQAdowv3wO+7pmvMj4Z14X4sTouoi7JwIfsr7yfpjNTa5oF/4R1G0hvngW+Ma3DQI4doDuOFfHAbABx6EVVtSL6Hq/wC0Rd+R/wAI9o1uBFbRRyS+UnC8bVTjpwAwH1rw+OR4pFkjZkdCGVlOCCOhFe8fE21/4WV4E0bxb4fia4ltA63VrF87xhgNwIHOVZfTkNnpXlHhfwnd65qCvcRyWuk258y+vpVKxwxA/NyerY4C9SaI7Dlqz0z4/wBw93pXg25kUq80E8jKRgglYSRiofhF/wAky8e/9ej/APomSrH7QssU9h4QmgUrDJFcNGpXBCkQkDHbiovg/DJJ8M/HQVT89u6KexPkvx+oqfsj+0eKKrOwVQWYnAAGSTXXD4ba9b2cV5q5sdEtpRmN9TuViZvogy+fbbmpvhI1inxQ0Q35jEXmPs8zG3zNjbOvfdjHvit74yeHPEVx8SLm4FhfXlvdCNbN4oWdSNgGxcZ5BDce+cc1TetiUtLnW+H7HTrD9n/xRb2mrQaogaYySxxOiJJsj+Vd4BbHynOOp9q8p+Gqs3xJ8PhVJP2xDgDsOTXqugeHL+x+AviPR2EcuqM7Ty2cLh5YMiMhHUdH2oTt68465FeW/DWdNP8AiZoT3WYgt2I23cbSwKjOenJFJdRvdF/4z/8AJWdb/wC2H/oiOu8+GF9LpvwG8V3kDMs0c1yY2U4KsYIwCPoTn8K43436dd2vxOv7qWB1gvEheB8cOBEqHB9QVPFdR4AGf2ePF+P+e9x/6JiofwoF8TPEa9m+E7FfhZ8QGHBFnIR/34krxmva/hLAW+FHjtyflktpUwOvEDf/ABVOWwo7nI/Bqwgv/ihpQuEDpB5k4U/3lQlT+DYP4U/403s138UtUSQvstlihiVxjavlq3HsWZj+Nc/4I8R/8In4x07WmjaSK3ciVF6lGUq2PfBJHuK9F+Lvg+617U4/GnhuNtV03UIUMrWo8xkZV2g7RzjaB9CDnHFH2hr4TxqprW1uL66jtbSCWe4lbbHFEhZmPoAOTWzongvxBr935Fnpk6ov+tnmQxxQjuXc8AYBPrxxmu++A8dha/Ei/t5poJbhLWRLSQYIch13FM85Kgnj+HdTbsSldnJzfDfVdNCnXr/SdE3KHEd7eKZSp7iOPc36V6N4zt7O3/Z10eGy1Aajbx3KBLoRNGHO6TOFbkAHIGewrz7xl4T8VzePtUhm03Ub65nuZHilS3dhMmflZcZG3GO+B07V6L4n0W4t/wBnfTtOtmjvprS4UzmzYTKjb3LDK9dpbafepfQpdTwSiiirIPbvAP8Aybx4v/673H/omKvL/A5x4/8ADmP+gpbf+jVr1LwBGx/Z48XYBOZrhuPQQxZ/ka8v8CLv+IPhwZx/xM7c/lIpqV1LfQ7D493slz8RvIYnZa2kSKO3OWJ/8e/SovgRPJD8TIY0YhZrWZHHqMBv5qKX48RCP4lysCSZLSJj7cEf0pvwKjZ/ibbMvSO2mZvptx/Mil9kPtHM/EHyx8RPEXljC/2hNn67zn9c1zddF4+/5KF4i/7CU/8A6MNc7VLYl7nefBj/AJKzon/bf/0RJXXfE7x4dG+IWqaf/wAIt4YvvJ8rFzfaf5szZiRvmbcM4zgcdAK5X4KLn4raScZwk5+n7p6b8aFK/FjWSf4hAR/34jH9KX2itomXr/xF8S+IrH+z7q9WDTgAos7SMQxYHQYHJHA4JIqpoHgvxB4mhluNM09ntYf9bdSusUSY65diBx3A5rAr6D8U6bd6z+z94fi8MRvPDGkD3NvaKWaTCEPkL1Ik5Ix1Ge1DdhLXc5z4U+GrLSPiPpss/ifS570CYR2dizzlz5T5DSBdgAGT1PTFch8VVC/E/XgoAH2gHj/cWui+DnhzULTx3pms6jCbCyjMiQvd/uvtEjxsgSMN988k8dMfTOD8WLS8tviVrT3cLoJZ98TlSFdNowQe/GPxoXxDfwnYaX/ya9rf/X6v/o6Gj9nawhm8TatfOqtLb2qpHkZ2725I9Dhcfiauaeo/4ZZ1DI6yk9P+nlK474P+L7bwl4zDX7bLG+j+zSyE4ERJBVz7AjB9ASe1Lox7NEviPSPCuq+JtTv5/iDAJbi6kkZW0u5JXLH5enbp+FdX8M9c8EeApNTNz4zjvY71UUxLptwoG3dycqc/eIrlfiT8OtV0nxDd6nptnLe6Leu1zBcWyGRUVvmKttzgDPBPBGOeuOa03wVrmo2NzqL2jWenWsTSS3l2DFHwD8qk/eYngAZ5I6U9Gtxap7Hb/B/xL4f0y41/w/rc6w2GroIknlOxCoDqVZv4cq/BPAwfWrevfALUY4XvfDOqW+p2rAvFFIQkjL2AYfK31+UV53ofg7WfEekanqOlWxuE07y/NiQEyMG3fcGPmxt5HXkV2HwWm1+z8ax/Z2uItHjV31LzCVgRAjYZ88Ag9D169s0PTVAtdGcV4dtLhPG2k2UkLpcrqMMTRONrK/mAbSD0OeOa7b4+f8lI/wC3KL+bViXWvaddfGdNdhZU07+2o7gSYwDGsqkvz0yAW59a6T4/6VcW3jiHUTAwtrq0QCUKdpdSQVz6gbfwIo6oOjJf2d/+R31L/sGt/wCjI68s1T/kLXv/AF3f/wBCNeqfs7q3/CbakcHA05gTjofMjry3WI2h1u/icYdLmRWHuGNC3Yn8KPYvi1dSx/CXwRaqxEcsELuAepWBQP8A0I15F4eunsfEul3ced8N3FIuDjkODXrXxfhkT4Y+BSykBLdEb2Pkpx+hryXw6qv4n0lWUMpvIQQRkEbxRHYctz0v9odVHjnT2A5Ompk/9tJK4PQfBHiDxHay3mn2B+xRZMl3PIsUK46/O5AOO+M4ru/2hyf+E708Y+UaYhB9/NkrpvHOmXmr/A7w2PDMck9lFHC1xb2ibi4CHJIXrtfO4evJ6Uk7JA1dswvhJ4dsdH+Ido83ijTLi+8uVY7OwLzeZ8hzukChAAMngnOBXBfEgAfEjxDgY/02T+ddj8GPDWoWfjmw1fUoTYWoSRbc3X7o3LshG2MNy+ASTjgY+gPKfE60urb4i641zbyRCW7d4yykB1PIIJ68EU18QP4TkaKKKogKKKKACiiigAooooAKKKKACiiigAooooAKKKKACiiigAooooAKKKKACiiigAooooAKKKKACiiigDZ0PxVrXh2TOm30kcZOWhb5o2+qn/8AXXeWXxw1OFY1uNLhYYbzfImaMOf4cA5x3z1z7V5VRWcqUJatFKclsztNc+KHiTWN8cVyNPt2P+rtcqxHu/3vyIHtXGM7O5d2LMxySTkk0lFVGEYqyQnJvcKKKKoQUUUUAFFFFABRRRQAV0dv4/8AF1raC1h8R6ksIAVV+0MSoAwACeQPpXOUUAaVn4h1rTr2e9s9Wvbe6n/100c7K8nOfmYHJ59aoRyyRTLNG7LKrBlcHBBHIOfWmUUAX9U1zVtbeN9V1K7vWiBCG4maQqD1xk8VQoooAKvaZrOp6LO0+l6hdWUrDDPbyshYehweRVGigDoNQ8c+KtVt2t73xBqMsDrseIzsFcejAcH8awASpBBII5BFJRQB0h+IHjA2q23/AAkuqCJRgYuWDY/3s5/WsrTtc1bSJZJdN1O9s5JRiRredoy/1IPNUKKLDuXLfVtRtNT/ALTt765iv9zN9pSUiTLAhjuznJBOfrUd9f3mqXsl5f3U11dSY3zTOXdsAAZJ5PAA/Cq9FAgrorPx74ssLMWlt4i1GOBVCKgnY7FHQLnoPpXO0UAadt4j1uz1GbUbbV76K+nBWW5S4YSSDIOGbOTyB+VZzSO0hkZiXJ3FieSfWm0UAaOqa/rGueV/auqXl95OfL+0zNJszjOMnjOB+VZ6sVYMpIIOQR2pKKAOmh+InjGCAwx+JdT2EY+acsR9CeRWFf6je6pdtdahdz3dw3DSzyF2P4nmq1FFh3LFjf3ml3sd5YXU1rdR52TQuUdcgg4I5HBI/GnahqV9q1213qN5Pd3LAAyzyF2IHTk1VooET2d5dafdR3VlcS21xGcpLC5RlPsRyK6B/iN4yeAQnxNqYUdCtwwb/vocnp61zFFFh3HSSPLI0kjs7sSWZjkk+pNeq6bbJ4E+Etl4y0+ON9f1S6MEN1Igf7JH+8B2A5G4iM8n+9jtXlFd14c8dWUXhSTwj4n0+e+0RpPMgktnCz2jZJJTIweSTg46nqDikwRlf8LD8Zef5v8Awk2qbs5x9pbb/wB85x+GK9U1jxDL4v8A2dbrU9dSOS/guUjimKBS7iRRvUdAdrMDj0avNIrT4fxzCWbV/EE0Gf8Aj3jsIkkx/vmQj9Kj8VeM316xsdHsLNNO0LT/APj2s0bcS3d5G/ic5POO59SSmrjTsY2na/rGkQzQ6bql5ZxT/wCtSCZkD9uQDz1rOBwcjrRRVEnSL8QPF6Wa2qeJdTWJRgYuWDAem7Of1rKsNc1bSriW40/U7y0ml/1kkE7Iz/Ug81QoosO5JcXE13cSXFzNJNNIxZ5JGLMxPUknkmo6KKBDo5HhlWWJ2SRCGVlOCpHQg10i/EPxktuYB4m1TYSDk3LFv++s5/WuZooC5LdXVxe3Mlzdzyz3Eh3PLK5ZmPqSeSaioooAK1NJ8Sa3oO8aTq15ZK5y6wTMqsfUgcGsuigDa1bxd4i12NotU1q+uoWbcYZJm8vPrs6fpWVb3M9ncR3FtNJBPGdySRMVZT6gjkVFRQB0N9478V6laG1u/EOoyQFSjR+ewDqeobH3vxzWfYa/rOlQSQadq19Zwyffjt7h41b6gEZrOoosO5d0zV9S0W4a40u/ubKZk2NJbylGK5BxkdsgflVWWWSeZ5pXZ5JGLO7HJYnkkn1plFAhVZkYMpKsDkEHBBrpB8QvGAtfs3/CS6p5f/Xy27/vrOf1rmqKAuaFlrur6dHdR2Wp3dul2MXCxTMol6/eweep6+pqra3VxY3UV1aTyQXETBo5Y2Ksp9QR0NQ0UAXdT1fUtauVudUv7m9nVBGslxKXYKCTjJ7ZJ/Oq9vcT2lxHcW00kM8bbkkjYqyn1BHINRUUAdP/AMLG8ZmDyf8AhJtT25znzzu/766/rXOTzzXU7z3Esk00h3PJIxZmPqSepqOigdwro7Tx94tsbYW9v4i1JIQuxV+0Mdo9Bnp+Fc5RQIt6hqmoavc/adSvrm8nxt8y4laRsemSelTR6/rEWktpMeqXiac+d1qszCI5OTlc4681nUUAFaN3r+sX+mwadeapeXFjb7fJt5ZmaOPaNq7VJwMAkD2rOooAvaZrOp6LO8+l6hc2UzrsZ7eUoxXOcEjtkCqtxcTXdzLc3EryzyuZJJHbLOxOSSe5JqOigDQv9d1bVLaC21DUru6gtxiGOaZnWMYx8oJ44ArPoooA1tH8Ua74fDLpOrXlmjNuZIZSFY+pXoaS88S67qF/BfXmsX091btvhlknZmiOc5Xn5efSsqiiw7lrUNSvtWu2u9RvJ7u5YAGWeQuxA6cmppdd1afSo9Kl1K7k0+IgpatMxjU89FzgdT+dZ9FAi/oemnWdf07S1kERvLmO3DkZ272C5/DNejfEDxFf+B9bm8H+FZX0nTbNY2d7c7ZbiRkVi7yfeJ5A4IHH0x5db3EtpcxXMDlJonEiOOqsDkH869B13xd4W8dJFeeIbTUNM1yONYnu9PRJYpwP4nRipB9ME8d+BSe5S2KXhv4o+L9L1q2lbWby+iaRVkt7qQyrIpPIG7OD7jFdD+0FDZx+PLV4EVbmWxR7gqB8x3MFJ98AD6AVz+man4K8LXA1Gyi1LXNTgO61F5ClvbI46OyhmZsHBAyOn5crrWs33iDWLrVdRlMt1cvvduw7AD0AAAA9BStrcL6WH33iLWtTsIrG+1W9ubSEgxwTTs6IQCBgE4GASPxqDTdUv9HvFvNNvJ7S5UYEsDlGx3GR29qqUVRJtat4v8Ra7AYNU1u+uoDgmGSZthI6Hb0z+FVx4h1oaWdLGr3408jabUXL+UR6bM4xWbRRYdwqSD/j4j/3x/Oo6ms5UgvYJZASiSKzADOQDk0CPZf2gbq4svGWi3NpcS288dmSksTlGU726EcivNLzx14rv7I2d14h1KW3KlGRrhsOp6hufm/HNdJ8WvHGj+OdT0670qG7j+zwtHL9pQKTlsjGGPvXndTFaFSeugVPZ313p10l1Y3U1rcJ9yWCQo69uCORUFFUSdLJ8QvGMtuIH8TapsH925ZWP1YHJ/OubZmdizEsxOSSckmkooC5oaVrmq6FO02lajdWUjgBzbylNwHY46/jVjWPFfiDxAgj1bWLy7iB3COWUlAfXb0z+FY9FAXL+pa5q2sJAmp6ld3i24IhFxMziMHGduTx0H5CnWOv6xpdnNaWGqXlrbT582KGZkV8jByAeeOKzqKAAEggg4I710n/AAsLxh9lW2HiXVBGvTbcsG/76Bz+tc3RQFy9p+t6rpM8k+naneWcsow7287Rs31IPNVZp5bid55pXkmkYu8jsSzMeSSTyTUdFAHSD4geLhY/Yv8AhItR8jbt2mc5xjGM9cfjWZaa/rFhps+nWeqXlvY3G7zreKZljk3Da25QcHIAB9qzqKLDuFaVj4h1nTLGaysNVvLa0mJMsMM7IjkjByAcHIAFZtFAgrT0nxFrWhF/7J1W8sg5y4gmZA31AODWZRQBtat4w8R65C0Op63f3UDEFoZJ28skdPl6fpWTBPNbTpPbyvFNGwZJI2KspHQgjoajooA6G88d+LNQtTbXXiLUpICpRk+0MA6nqGwfm/Gs/T/EGs6TBJDpurX9nFIculvcPGrH3CkZrOoosO4E5OT1ooooEaVr4g1mx02bTbTVLyCxmDCW3jmZY33DDZUHByODVO1urixuorq0nkguImDRyxsVZT6gjoahooAu6nq+pa1crc6pf3N7OqCNZLiUuwUEnGT2yT+dN07VNQ0e6+1abe3FncbSvmwSFGweoyO1VKKAJbm5nvLmW5uZnmnlYvJJIxZnYnJJJ6moqKKALWn6lfaTdrd6deT2lyoIEsEhRgD15FJf6he6pePeahdTXVy+N80zl2bAwMk89ABVaigArY0bxXr/AIejePSNWu7OOQ5ZIpCFJxjOOmfeseigDQ1DXdX1W7ju9Q1O8uriL/VyzTs7Jzn5STxz6Umpa5q2s+V/amqXt75QIj+0ztJszjONxOOg/KqFFAGkviLWk0f+yF1W9XTcEfZBO3lYJ3H5c468/Ws2iigDa0rxf4j0OFYNM1u/tYFOVhjnbywe/wAvT9Kr6r4h1nXSp1XVby9CElFuJmcKT6AnA/Cs2iiw7mjpOv6voUjvpOp3dkz/AH/IlZA31A6/jVvVvGXiTXLY22p63fXNucZieU7DjplRwaw6KLBcK6O08feLbGxWytvEOoR26qFRBMflA6AHqB9K5yigRoadruraRcy3Onald2k8oxJJBMyM4znkg881SllknmeaV2eSRizuxyWJ5JJ9aZRQBo32v6xqlnDaX+qXl1bQY8qKaZnVMDAwCeOOKpQTy2txFcQSPFNE4eORDhlYHIIPYg1HRQBd1PWNS1q4W41S/ub2ZF2LJcSl2C5JwCe2Sfzq5o/i3xB4fheHSdXu7SJyS0cUhCk4xnHTPvWNRQFy/fa3qup3sd7faneXN1HjZNNOzumDkYJORz6UalrmrayYzqmqXt8Y8iP7TO0mzPXG4nHQVQ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vVNJ8Ew+C/B0njTxRAjXbLt0zTJ1yGlb7jSA9ccts9F554rG+Hfw4uvGt3JeXchstDtiTc3ZwM4GSqZ4zjqeijr2BV0PlZwlFdVemw8UfEO2s9Is4rTTZruGytY0TH7rcEDN3LH7xJyeetfQfxF0Xwv4e8BazqcXhzR0uBAY4nWyiDK7kICDt6gtn8KTlYajc+UqKK9n+AXhrTdZl1y81TT7a8iiWKKNLmBZFyxYsQGB5+Vfzpt2VxJXdjxiivVPjqmj2Hiex0jSNNsLJba382f7JbrES7no20DOFVSP96vK6E7oGrOwUUUUxBRRRQAV3Gn/AAi8aarp1rqFnpaPbXUSzRObiNcqwyDgsD05riURpZFjRSzsQqgdya+x9fuU8G/DO7eKQodO07yYGH98IET/AMe21MnbYuMU9z5CttLvb7UxptlbSXd2XKLFbqXLEdcY6jgnPpUmsaHqnh+9+x6tYT2dxt3BJkxuXpkHoRkHkelbvw58Xw+CfFseq3Nqbm3MTwyKgG9Q2PmXPGcgfgSK1fix8QLLx3qli2nWkkNrZI6rJMoEkhYjOcE/KNowM9z609bk2Vjz2iiimIKKKKACiiigAooooAKK+ttA8H+F9N8B6bc6p4f0uSS306OW5lmso3fIjDOSSM9c18oXlx9svri58tI/OkaTZGoVVyc4AHAAz0qVK5TjYgor0H4MaJBrfxFtkurWG5tbaCWeWKaMOjDbsGQeD8zqa7v47WPh/QPDmnWWmaJptnd3twWMtvaRxt5cY5GVAPJZfyo5tbAo6XPA6KKKokKKKKACiiigAooooAKK7r4efDO98ftcyx30NlZ2rqksjIXckgnCrwD05yR1HWqfxI8P6V4W8WNomlNO62kEYnlmcM0krDeTwAAMMox7Ur62HZ2ucjRRRTEFFFFABRXo3hn4Oa3r+mQavdX2n6dpUqCQXEkwclT3wpwD2IYgg8da9TtPhL4R8D6Fe6zqMJ1iezt3nJvMeUSqk4EfTngYbdUuSRSi2fM1FKx3MTxyc8DFe1fDP4L2+t6Xb674keT7LcLvt7KMlC654Z26gEcgDsQc9qbdhJN7HilFew29x8L9a8bReGrTwpIlpPObaLUo76QMXzgMEJIKk4AJPfOO1cn8SfAE3gLW44Fma40+6UvazsMMcY3K2O4yOe4IPHQCYNdTiqK9J+F3wtfxw8mo3872+jwSeWfL/wBZM+MlVJ4AGRk++B3I3PGUvww8JeIF0KPwi+oNDtF3Ot/KhjyM4X5juYA5I4Hb6HNrYfLpc8aor1P4pfCyDwpZw67oc0s2kTMFeOQ5aEtypz3U9OeRx1zXL+AfAt7471xrK3lFvbQqJLm4ZSwjXOAAO7HnA46H0ourXFZ3scpRXunjjQ/hz8NbWyspfDsus6lcKXxNevGQgONzFTgZOcYXsfSs3xD8M9H1n4fw+NPB8M9qnkGebT5ZDIAqkh9rNzlSG6nkDjB4K5h8rPHaKKKokKK2/CXh1/Ffiaz0ZLuG1Nw2DLKeAAMnA/ib0Hc13/iWL4ceA9WOhjw3c+ILyAD7TcT6g8IRiAdoCDBOD6DHTJ5wr9BpdTyWivoab4S+EfG/hC21vwmkulzTwl4VeRnRmGQUcMSR8wK5U++DXz9c281pdTW1xGY5oXMciHqrA4I/OhO4NNEVFe5eF/hFo+ieFp/E3jvzWSOHz/sKOUEa4yAxBBLngBQRg8HOeKHg/SvBHxMvNS0a28NvoV3FAZ7a5gvHmO0EL8ytweWU+/PI60uZD5WeOUVqeItBvPDOv3mj34X7RavtYr91gRkMPYgg/jXo/wAL/hAPFFmmua7I8OlMT5MMZ2vPg4LE/wAK5yPU4PTqW2kriSbdjySivX9OuPhrrvjhfDVr4SMdhcSNbwail9KZC/OHCkngkDGSeuT3Fcf8RfAs3gTxCLIz/aLOdPNtpiMErkja3bcO+PUHjOAXBrqchRXoPws+HI8ealcyXlw8GmWe3zTHjfIx6KM9OASTz29eOm8bP8NfBfiFNCj8HHUHiVTdy/b5kKbhkAcnJwQew5x9C+th8ulzxiivXviX8KLHQ9BXxR4bmlbTGCNLbyncY1f7rK3UjJUYOTznOOnnfhLw7ceK/FFjo1vkfaJP3jgf6uMcs34AH8cChNNXE007GLRX0F8YtL8F+GvA8GkWunWkOrMU+x+TGBMFBG53bqQQCOepPsSNXwj4I8MeCvhydS8W2Vm888XnXb3cIcxgj5YlBGQRxwOS34YXNpcrk1sfNFFSTmJriVoEZIS5KKxyQueAT3OKjqiAooooAKKKKACiiigAooooAKKKKACiiigAooooAKKKKACiiigAooooAKKKKACiiigAooooAKKKKACiiigAooooAKKKKACiiigAooooAKKKKACiiigAooooAKKKKACiiigAooooAKKKKACiiigAooooAKKKKACiiigAooooAKKKKACiiigAooooAKKKKACiiigAooooAKKKKACiiigAooooAKKKKACiiigAooooAKKKKACiiigAooooAKKKKACiiigAooooAKKKKACvXfgP4d0PVtZvtQ1NoZruwCPbW0h4BOSZMd8YHsM5PavIqKTV0NOzPZvG3iHTPiF8WdL0GfUUh8PWkxhM6t8sr4yxDdOSAgPTv3rpvjH4o0/wr4Qi8H6GIYJblPLeGDAEEHcEDoWPHPUbq+c6KXKPmO8+DmnDUfifpIZS0dvvuGx22odp/wC+tte4fGLw7r/inwxaaXoVmLhjdCWfMyR4VVIA+YjOS2fwrgf2c9ML6rrerEYEUCWy8dd7bj+Wxfzpvxt8b6zp/jSPS9H1e8s4ra1QzJbymPMjEtzjr8pWpesilpHU5P8A4Up49/6Ayf8AgXD/APFV7n8IvCV/4Q8HPaapAkN9PdPNIgdXwMKqjIJHRc9e9fN3/CfeL/8AoZ9X/wDAyT/GvrGK6udB8AreX7vNd2OmedcNKSS8iRZYn6kGiVxwtuj5Y8e30/iX4mavJbqZ5Jr020CxjJcKRGgA9wo/OvSI/hb4Z8B+EJde8bl9RulGFs4ZWSPefuoCMFm65OcYzxxk8r8D9PTU/ibDPPtc2kEtz8/OW4UH6gvn8K9Q+NVx4Zlg0rTvEeoanaoWeeNbKJXDkALls+mTj6mm3rYSWlzl/CvhHwJ8UdE1D+ytGuNA1GzZQzJdNOo3Z2n5jyPlORgH3rxnVtMudF1e70y7AFxaytDJtORlTjg+ley+AvG/w78ArfLZXms3BvTHvae2X5Qm7GMH/aNcjqOkXXxV+KGqy+G4wbWZ1kaeUFFjQKq7m78kdByfT0Fo/ITV15l3Tz8IdDaODUk1jXbgqvmzxjZArHrtAdWwP+Be1d/4m+DvhHVfCUmreGYpLSb7L9qtmjkd0nXbuUFXJIyPTGM856VxHiH4eeCPAs0UHiTxJqV5duu8WunWyI+3pk7iQPxPava9ZltfC3wpu2tI5LeC00spAkp+dSU2oGx33EZ96TfYpLufMnw50w6x8RNCtNoZftayuD0Kx/Ow/JTXuX7QGq/Y/AkGno+Hv7tVZfVEBY/+PBK4H9nzSvtfjW81F0JSytCFb+67kAf+Oh6t/tFamZvEmkaWGBS2tWnIHZpGxz+EY/Om9ZCWkRPhF8MtC8YeF73UtZinZxdmCExylMBVUk+/LfpXFeL9B02L4mTeHfD8TpbC5is4wzlyZDtVuT/tEj8K+hvhXZR6D8KdLkuAIg0D3kzH+6xLgn/gG38q8I+GcMvib4w2V5cZZmuZb+ZuvzDc4P8A31t/OhPVsGtEj1LxP8E/CdtoF1PYE2MyBSbq5uWMcCBgXcjv8ucD1x061T8F+E/hF4hmn0nToptTvLZN8k1w80ZkXIBZcFRjJA6A/wA6k/aG157XQtN0OGTH22VppwDyUTG0H2LNn6pWJ+znpZfVNa1cjAihS2U46723N+Wxfzpa8tx6c1rHEfFTwbbeDPGP2HTy5srmFbiBHbcyAkqVJ6nlTj2I6mvRdI+Dvh3wx4Tm17xs01zLDB501tHIUSLjhAVILNnjOQMn8TyHxq1w3HxUYxbW/suOGJe4LD94c/i+Pwr1rxfdL8TPhJeP4Vf7XJK0RNuGCvuV1Zo2yRggc++BjORQ27ISSuzhPAek+AviPd6jp/8Awib6VLboJYpYL+VyUzgg7uM5x2PX255L4kaR4V8M311oOmaZqUWqQTIWuLmcPG0RXPygeuV6+hr1L4P+D5vAuj6lrniYw6dLchUUXEir5MS5OWOcAsSOOo2j1rx34neKLbxd44u9RssmzRVggZhguq/xY7ZJJHtimtwfwnH1f0PTjq+v6dpq9bu5jgz6bmA/rVCvQfgrpX9p/E3T3Kb47NJLp/bC4U/99MtU9EQldn0b48sdU1HwLq2n6LCJb65h8mOPeEyrEK/JIA+UtXzj/wAKU8e/9AZP/AuH/wCKr1P48eK9S0DTNIs9Kv5rOe6lkkeSCQo+1ABjI5wS/wCleHf8J94v/wChn1f/AMDJP8aiKdtC5tX1PcPgv8PdZ8JX2q32u2a280saQ24EqPlckv8AdJxyErgfj7qv23x/HYKTssLVEK5/jfLk/wDfJT8q9l+Ek2pXXw6sL3Vb64vLm6eSXfcOWYLvKqMnthc/jXgVzJF4s+OB+0ETW11rSxkN0eFZAoH4ooFC+JtjfwpI63wR8HbAeHj4n8aTvFYiA3K2sbFSIgN26Qjnkfwrz05zxS+EbP4aeP8AWLnQoPC9zpM3lM9tcpfO7OBjPBJAbBzghhwefX1H4q3Wj23gWe31u5u7axu5Y4C9nGGfOd4GDxj5K8h8Ga78NfBevjV7a/1y5mWJo1Wa1QAbsZPB64yPxoTbVwaSdjhvHXhC48E+J5tJnk86PaJbebGPMjOcHHY5BB9wa2fDkfw203SLO88SSarqeoTBmksrMBUhAYgBjuUkkDPDd+lafxG1iD4o+OdJh8KxTXUr2ghCOnltv3OxBzxgDnPTrV7VvhJoHgzR4L/xf4nlSSb5VtrG23MzYyQpY8gepCj8xVX01Jtrodvpvw1+G/jnwumoaDZz2ay5VZkmk8yJx1VldmBxx9exr571DR7iw8R3OiHElzBdNa5UfeYNt4+pr6u+GFnoVj4DtZdAS9j0+5eSfN+V81juKlm2/KPuDGO2K+fvB6nxd8bLW72gLcanJfkdgqs0uP0xSi9xyWx6zrXwJ8NvpjRaPDPFfSNGizSzsyxDcN7leMnbuwO5x05Ncx8S/A3g3wV4Gt2s7Jp9Qlu47Y3bXDNIMZZztB25wuMY/irp/j34nudG8MWelWczwy6nI4ldDg+UgG5c+5ZfwyO9fNOTjGTjriiKb1CTS0sfXPwqttDTwYl74f064sbK9meUJcSb3JU7Cc5PHycD/GvCvHOqeGvF+uOnh7Sb8a7e6gEM802UmByoCjPGTsx6Cvd1B8E/BzoYZ7DSc+4nKf8AxZr5Z8MarHofinStVljMkVpdRzOo6lQwJx74pR6sJbJHpWveGvBHwwgsbPXtNufEOs3MXnSKtw0EMa5xxt56ggZznBJxwKyfGNh4DufANl4i8N2V1YXk939la0a4LhGC7nzuyTwVwQR94cdq971TQ/CfxO0GGeTyb+2IPkXcDYkiJHOD1B6ZVh1HIr5q+IngK68Ba2lq832izuVMltPjBYA4KsP7wyM49Qe+KcXcJKxx9FFFWZnR+EY7vXPE+g6FNcXEti19H/o5kJRVLAuQvQcA819CfHTVv7O+G09upG+/uI7cc8gZ3k/kmPxryf4DaUb74ireEfJYW0k2cfxMPLA/8fJ/Cuj/AGjdSDX2haWuQY45bh+eu4hV/wDQG/OoesjRaRbPDa+x/EN7FbfCzUbzTVIhGkO1ts/hUxfKfwBB/CvjivSfBXxh1HwtpH9i3+nxavpYUokUr7GRT1XOCGXk8Ed+uOKclcUXYzvhFo8usfEvSQiEx2jm7lYDO0IMgn6ttH416z+0SsP/AAhmmMwHnjUAEP8As+W+79dtTfBzWNK1e61VtB8KQaNYRKvmzee00ksjE4XcRwoAJxzjI6Zrj/2htfju9e03Q4XybGJpZ8Ho8mMA+4VQf+B1O8h7RPT/AINvA/wq0YQEfKJQ4zkhvNfOf5/QivmW4hvvFPjeeJEZr3Ub9vl24IZ3OeO2M/hitfwF8SdW8BzSpbIl1p87BpbSViAW6blP8LY4zg57jgY9L+H/AIv0XxL8Rkk0jwRb2OoXAea7v2uDKY1CncVXaApYkKWGPvc5zTs02wupJI7z4rQwxfCfWodoESQRqoJ6YkTb+uK4z9nN7Y6DraKP9KFzGZDn+Aqdv6h6v/H/AF9LDwdBoyP/AKRqM4LKP+eUZDEn/gWz9fSvBvCfi7VfBmsjUtKkQOV2SxSDKSr1ww/DqMGkleI5O0jpPjXcy3HxU1RJCSsCQxxg9l8pW/mxP419D+AdFbRfhzpGmXqYZbXdPHIPul8uyn6biD9K8cX4laP4u8UafOPANrP4hmdLeCea7LRhicKzJtAbGc88gDrxXsHxK16Pw78P9Wu2fbLLCbaAA4JkkG0Y+mS30U0pX0QRtqz47bG47c4zxmkr0/4ZN8OIdGvJPGUkDXr3GIY5Y5W2xhRyCgxySfyrpvEF78GE8O6idKgtJNR+zSC1VYpwfNKkL1AHXB5q+bUjl03PDEd4pFkjdkdSGVlOCCOhBqa8u7rU76W7upXnup33PI3LOx71Xr2D4Z+B7LR7WPx34xljstNgxJZRT8GV+quR1I4yqjljz0Ay27CSuezeB9NHhD4b6ba6k62/2S2aa5LniIsTI+T7bj+VeCeArCLxz8aJb54gbT7VNqckZHG0PlQR3+Zkz+NL8Sfi3eeMd+maaslnooPzITiS4I6F8dB6L+Jzxje/ZzgRtf1ucj50tUQfRmyf/QRUWaTZd02kjq/2gtaNj4NtNKjcq+oXOXA/ijjG4j/vopXJfs6WDyeI9Z1ED5ILRYCfd3DD/wBFmqX7QepfafG1nYKxKWdmCV9HdiT/AOOhK9A+AOj/AGHwHLqDpiTULpnVvWNPkH/jwf8AOjaI95nD/GHSV1v4y6XpduSst7BbwyMR91mkYZ+gXB/CvW/iDfQ+E/hdqf2NFiSO0FnbIpxt34jGPoDn8K8w0/Uode/ah89cNDBLLAgPOTFAykj/AIECRW3+0VqRh8N6Rpg4+03TTE+0a4x+cg/KjqkHRs8u+D9h/aHxQ0ZSpKQs87EdtiMR/wCPba9H/aPEf2Dw8x/1glnC/TCZ/pWX+zrpBl1jWNZYfLBAtshI6lzuOPoEH/fVO+N8zeIviHoHhe1kHmKFjJ/uSTOBz/wFUP4038Ql8BH8AfFtjpl5e+Hr6bypL+RJLQkfKzgEMpPYkbceuCOuM5/iz4Y+KNa+K18iWM5sr27Mov8Ab+6SJiDyemVHGOpxXrmowaN8Jvh5eXmlWMKyW8IRWYDfcSsQoLnq3JyR2AOMAV5h8I/HvijWfiOlpqWqT3tvexyGWOU/LGVUsGRRwvIxgYHNK+7Q7bRZ2/xj8SaNongC58PRzxNe3MccENqjAtGgIO5h/CMLgepx74838F65p/wz8ITa7KqXHiPV0KWNqf8AllAD998dFZhnHU7Vx3Ir/GrwXZeFPEdtd6ZCYbLUkd/KzlUlUjcF9BhlOPc444HmNOKViZN3O+8Gyw614suvGHi+9aSy05lubiSTkzzE/uolXvkqTtHG1COBVDx/4/1Dx1q/nTboNPhJFraA8IP7zerHufwFchRVW1JvpY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+q/ghox0n4b20zqVl1CV7pgRggHCr+G1Qf+BV8//Ey/bUfiV4gnfqt40H4R/ux+i1zHny4A818AYHzGmEliSSSTySalRs7lOV1Y6DwJo/8Ab/jrRtNKb45bpWlX1jX5n/8AHVNfS3xh1D+z/hfrBD7ZJ1SBPfc4BH/fO6vklWZDlWKn1BxTmmkZSrSOQeoLGhxu7gpWVjpPh94oHg/xnY6tIpa2UmK4UdfLbgkepHXHtXuPxM8I/wDC0NB0vWfC15bXclvvCjzMCVGxkZPRgR0OOpzXzPU9re3dk++0uprd/wC9FIUP6UNa3BS0szvn+EWp6No99q3iq7ttJt7eB2hi81ZJLiUA7UUA45OO+fbuO1/ZzvrFI9bsS6LfyNHKFLcyRqGHA9iT/wB9V4VcXVxdvvuZ5Zn/AL0jlj+tNhmlt5kmgkeKVDlXRirKfUEdKGrqwJpO6Pd/iJ8Ori6+Is/ijV760tvDLGGS4nkkO5FRVUxhQMlmKnGM9fXiu4+L0Goat8M7uLRoTeCdonk8nDZhBD7h6jhTx2r5ZvtW1LVGDahqF1dsMAG4maQj8yab/aV99j+x/bbn7L/zx81tn/fOcUuV6D5lqfRn7P2jGy8F3eqOhV9Qujtb+9HGNo/8eMleUfEuSXxL8YdQtLUbpHuo7GJc5+YBU/8AQs/nXBiaVQAJHAHQBjSb3379zb853Z5zTUdbictLH158QZY/Dvwm1eO2G2KGwFpGCeitiIfo1eY/s6aRv1HWdZZSBFElrGccEsdzflsX868SM0pUqZXKnggscGhZZEXasjhc5wGOM0uXSw+bW56V8eNSN78SZbbotjaxQj3yPMz/AOP/AKV7F8FtEOj/AA2sndSst+7Xjgjs2Av4FVU/jXyizM7bmYsfUnNPFxMpBWaQEdMMeKbjpYFKzudBLfWOv/Eg32qvt0691XzLhtxAWFpeeeoAU19JeM/Ak/ijRtLtfD2uHRbW0y0cVouIZVOCp+QjpjIPPU15l8DfDOmXen6x4hu7OLULyzOy2tpAG2kLuzg8ZJwAe2DXnt58RPGF7fS3TeI9TiaRi3lwXLxxr7KgOAKTV3oNOy16nb+IPgf4zSzlvP7Tg1aSNd3lebIZW/3dwwT7ZryJlKsVYEEHBB7V9K/BXxfrOseG9YuPEN401np7KY7yfqBtZnDN32gKeefm+lfPGt3kWoa/qN7BGscNxdSyoijAVWYkAD6GnFvZikla6KFe+/s6aKVttY12RPvstpE3sPmf+aflXgVPWWRRhZHA9AabV1YlOzueqftA34ufH1vaqTi1sUVh/tMzMf0K15XFE88yRRKWkdgqqOpJ4AprMznLMWPqTmgEqQQSCOQRQlZWBu7ufaiJH4R8DbU2smk6d+DeVH1/HbXxtpmpT6VrNnqkBBuLWdLhN3ILKwYZ9siq/nzc/vX5GD8x6VHSjGw5SufU+urpnxl+HLRaJfQrdqyTrFI2DDKAcpIMZHBYZxjuMivJLH4IeJvtJfXJLLSNNj5mvJrhGCrnqAD/ADI+tebQzS28gkhleNx0ZGII/EVNdajfXxzd3lxcHr+9lZ/5mhRa2ByT3PS/gpd6PYfFKeNpv3U0MsFhJMACzF12+wYoG/E4716B8ZPh/rPi6/0y/wBPntUtbWJ0nNzN5awjO4yEnjbgc9+B17fNdX7rXNWvbZLa71S9uIEGFiluHdV+gJwKHHW4KWlj6wsI7aT4SPa+F7gXyppUkFpLGMebKIyucHoS479zXlnwB8PTw+LdavbyBopdOi+yskgwySs3P4gIR+NeOW2o31nE8Vre3EEb/fSKVlDfUA81AssiDCuwHXg0uXQfNqj1b9oHUvtXju2slclbOyQMvo7MWP8A47sry20eOO8geYZiWRS49RnmomZnOWYsfUnNJVJWViW7u59cfE61vPEnwvvYtBT7a10sMiLCdxlj3q2V9eAD9K+fPAngGfxX4m1DRbwyWU9raSuQ/wApSUYVVYEE43EZGM4Brm7PX9Z062a2sdWv7WBvvRQXLop+oBxVJbiZLgXCTSLMG3CQMQ2fXPXNJRsrFOSbuer+AfBnxE8NeOrZILG6tLZZ0+2uXHkSQ5+bnOH4zjGSD6VL8evFmna3q+naTptxHcDTxI08sZDLvfb8oPcgLzj1x1Bx5lc+I9cvbb7NdazqM8GNvlS3TsuPTBOKzKLa3Yr6WQUUUVRJ9Ffs7aR5Hh7VdXYfNdXCwJkfwxrnI+pc/wDfNed/HDUDffE+9i3Bls4YoFIOf4d5H5ua88E0iqFWRwB0AY01mZ23MxJ9Sc1Kjrcpy0sWdNsX1PVLWwjliikuZVhR5W2opY4G49hk9a6m2+FPje51NrEaBcxupw0suFiHOMhydp/AmuMrRGv6ysPkrq1+IsbdguX249MZpu4lbqfRMmueHfgp4NTRI7lb3WCGlMCfeklYD53H8CcKPXA4zzXzhqepXesanc6jfzGa6uJDJI57k/yHt2qqSWJJJJPJJpKErDcrnXv8MfFxuLeO00ia+huUWSC6thuhkRgCG3nG0YP8WK9j8HaRo3wZ8Lzap4mvY01e+UboUIdwB0jjA+8efmP3c45wMn57tta1WzhENrqd7BEOiRTsqj8AaqTTS3ErSzyvLIxyzuxYn6k0mmwTS2N/xt4uvPGniSfVbrKRn5LeDORDGDwvue5Pck0618CeItR0W01bTNOl1C0uSy5tAZGjZWIKuo5B6H0wRz1xzdWrTU7+wBFnfXNtu6+TKyZ/I0/QV+57l8NfACeAxL4w8aTQ6c8ClbaKSUHy9ykFjjOWIJAUZPJ4zjHC/FT4jN441aOCx8yPRrQ/uUcYMr95GH6Adh6ZIrhLq+u76QSXl1PcOOA00hc/magpJa3Y3LSyCiiiqJPe/hf8GYjFa+IPE6RzB1WW2sDhlwRlWk7H129PXuK7rxV8KdL8Y6l9s1bWdaYLxFbxzRrFCPRF8s46dep9a+TvPm/56yf99Gjz5v8Anq//AH0ajld73LUla1j1/wCKXwx8NeBvCkV9YT38t5PcpAguJkIAwzE4Cj+7j8a5n4R+L7bwh4zWa/cR2F3EbeeQgny+QVbj3AB9ia4VpZHXa0jMM5wTmmVVtLMV9bo9k+JvgPxF4m+Jj3mjae95ZajDDJDdxkGEKI1Uln6D7uevIIxmvRfFXijTPhZ4Bt9HtLiN9UitBBaQrjcWxjzWHYZy3PU8V8x2usanYxeVaajd28ec7IZ2QZ+gNVJJHlkaSR2d2OWZjkk+5pcvcfNbY2fCviGbw34u0/XBuka3n3yDPLochxk9ypYZ969g+MGmXnj2y8O634Vhk1axKyRE2ylijMVI3L1XoQcjjHOK8Eqzaaje6ezNZXlxbFhhjDKyZ+uDTa1uJPSx9PeFYdP+EPwzRtfnjhunZ7iaJXDPJKQMRoM/MQoUcccE5xzXzrceKr668bjxTMd14L1bsLngbWBVRnsAAPoKyLm7ub2YzXVxLPKeC8rlm/M1DSUbA5XPpzx7NH8T/hd5vhWZbyZJY7l7RGXzRgEFGXPDDOcd9vGcjOJ8EvAmoaBc3viTXrZ7D9wYbeO5GxgpILuwPK/dAGfU/j4FBcTW0nmQTSRP/ejYqfzFWLrVtSvk2XeoXdwv92WZnH6mjl0sPm1ueh/GvxtZeKvENrZaZKJrHTVdROv3ZJGI3FT3UbVAPfnHGDXmFFFNKysS3d3CiiimIKKKKACiiigAooooAKKKKACiiigAooooAKKKKACiiigAooooAKKKKACiiigAooooAKKKKACiiigAooooAKKK04vD2rSQRztZvDBJ/q5blhCj/wC6zkA/hQBmUVpS6BqsUElwLKSW3i5kmtyJo0+rISB+dZtABRRRQAUUUUAFFFFABRRRQAUUUUAFFFFABRRRQAUUUUAFFFFABRRRQAUUUUAFFFFABRRRQAUUUUAFFFFABRRRQAUUUUAFFFFABRRRQAUUUUAFFFFABRRRQAUUUUAFFFFABRRRQAUUUUAFFFFABRRRQAUUUUAFFFFABRRRQAUUUUAFFFFABRRRQAUUUUAFFFFABRRRQAUUUUAFFFFABRRRQAUUUUAFFFFABRRRQAUUUUAdN4M8dax4G1CW50tonjnAE9vMuUkxnGcEEEZOCD+nFdFe+PPBGq3b32ofDiJ72Q7pGh1SSJHbudqqAMn6/jXm9FKyHdnaeI/iRqOtaSmh6daW+jaGgx9hsxgPzn526t+mTycmuLoop2sDdwooooEFFFFABRRRQAUUUUAFFFFABRRRQAUUUUAFFFFABRRRQAUUUUAFFFFABRRRQAUUUUAFFFFABRRRQAUUUUAFFFFABRRRQAUUUUAFFFFABRRRQAUUUUAFFFFABRRRQAUUUUAFFFFABRRRQAUUUUAFFFFABRRRQAUUUUAFFFFABRRRQAUUUUAFFFFABRRRQAUUUUAFFFFABRRRQAVLa2s97dRWttE0s8zhI40GSzE4AFRV3vhHQ7fT7Fta1RyvmKyxwL98QGKSSR/YvHG8ajgjzFbgbSU3YaV2auk+HE8P2trPBCtxqFwAYbgv/rD6w4BfaCRzGrSMBuVo1Klop4LwSySXXiOPT5MkMLKO2idmzxvEs8c7f70gJrIm1LxD4zubo2Q+xWE0gSVtxG8n7qO4G6Vu4jUHGDsQAYFebwxo+nsiX+sgSkfMu5Fwc9MKZHX/AIGikelR6l37HR2UOqR6hBc6Zr8Wo3CsGhN5bwXMilTngQSTSpz6AZ78VwWq6Jqenlri7iLxO5BuEbehfqVLDo3qpww7iuhtfBFnqtnNdafq0awQuEkuJ2QQR56F2LK688cRn61f0Y65a3DW19LbX1sE8rzPNWRvL7bXIKvGMfcfKY/unDB3sFrnndFdj4s8JJZQSavpJhm05XCTfZpRLHCx6EMC3ynpgklTwSQVd+Oqk7kNWC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lVSzBRyScCkq1pskcOqWksoBjSZGcH0DDNAHZX+gaWviHS9Mhswwto3a+MLtuuBGxXHzZw8jI23AAxKgxkGthJk8Rzajp3nAQ20phMlsoYyExSNK6LxkEQFUXsvlpxgGrfhnSLu98eXVkirHd/2dCYnmcRhXhniVjjaeRLGTgYztIzk1Y8GeCptClu5ZrmNmee2jim3GHYwl4Ybo2BGdhzxkbhzk1n0NVucjrGp3Vxfjw34fjWMRhoXaFxtVRy6K/AWNcEu+fnILscbQt2w8B6ZZwNc6pdfaAi7sCbyIyQNx3DaZPLCkFiRG3zKFUl0ztaH4QGnaxrMViIi72ct5EzSFlt0indDEw2HzCJY0ORtBEfoxFbkOl3Ok6da29tcMHjjvJWv0uZGF5LG6+YWMarICzEAASDJQAliBQ32BLqzlruWLU7BYvDGqWcTWvKSIm3YO2Nyq1vzj5lUjLfvJjgGs7R/EF5qb3Gg+Inumu03bXYkT716jnB85cEqTyxHltkMNncx3epT2d810t9O+l6hd2SXH23eqvDDJI6qskb7kZUIHmbyCeuDWXceCx4qttA8T6fKui3EqwoWZmkLMJVhjYKqgKw+XODjGOFxQvMH5HOaHrd/a+I7vRtbuJL6Ro2jgud5aR+AyqrMD5iSKMKjgoSyEjGazfGfheGwd9R03Y1oSC4izs2t92VAeVRjxtOdpwMkMhPc6h4Amu/F9hfWOo21hNbt+7G5pSHhuhFgfKu0JvhUA9gDnvRqWix212umTzKsF6pto4WdpPJEUi2bHdtXIwFk4X/l2Tr2L9QtdWPFKKUgqSCMEcGkrQ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9e8M3UHiDTklWQx6hMI7QyCRgVcyKzgkMD/C1wv95vMA5QA834X1K/vV1XRtSvJ2doY4x9puJP3SxlkUAA9I2kWTocCNsd65bRNXl0XUUuEXzIThZ4CcLNHkEqfToCCOVIBGCAa9KvrbRmli8QpPtYtu+0y5BkVxhTLtR0kVxvU7gh3CRXdyMmHoaJ3MzwNrs8N3f6Fqoma9b91E7u3nR4k3SRr6ncd+3+IoQPmYV002pxBLfTIdYvtOuZmK262dxdQ/a9xJEiECZWDHgjJJIB3D5hXP6loOj+I3XUbC4nWeIj7RIbi2VFjyAjSP5zMrDoXKjdxkbtxaXWvFEnh6F7Ce2u52mTEm8PGt0pwd8krKhlyMjKohIOC7rkFbvQa0Wp0thdz6NDHaadd3FybjU0kubsXUsgaMP+8bzRtLtK5MaBUBOGxuPzHldW1vWrTxRo2laLdXGmmOFILgRXLpFI8csgkYgH5YwQ5x2G496zbfWfEvi+7ht7GyW1hJEUtzCJCkEbHafndmEKYOCE2KRxg9K2fEOp2OkyPq10vnanewmVIJMZKzO0+0gfdTMnzkgFseWo2l2o1TC6aE8QTalJ4p0efS76606O8cWjtDO8bLGSkgZ+flxGyI3bdbt6VWu/EC6h40t4dW1Q21nDaRBEnkleOFpBG0igHcVIBK9MZQexq5p99HH4O/tXWAsshtopHdnKvIHnvg6n+88gYJnsjlv4a8uvLua/vZ7y5cvPPI0sjH+JmOSfzNNK4m7DbiUz3Msx6yOW6epzUd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dL4Z1+SwSW0ureS607azOFTeYQ2Ax2ngqfl3KSMkKQysFYc1WvoPiO+8PSTG02FJ9olU5UsFORh1Idef7rDPfNJ7DTszoJ/Daqw1jwxqqQhGDKRcbFjJz92Y42dD8suxuw3/eLrbVfGeklHGk3Khx8sttDLbrLk9Q1uUD5OfmySfWo7fxlpsN4l9HpktvdqMCWF1jYe4MIi/XJPc06fx7FGrNYaYqXDZDysUj3AjuY1WVv+BSsD3Bqdexenc6q2OtPpN5qWr2sc8o/dSCaRnERIwYmmlZijMAVcb1CIWDfOygYWneFBc6r/aHiG+hnublmnYuxMWOS8jEEGVQAT+7/AHfrIMYNPR9d1XxDdOLnVrPTVsoN8csNrbQSqoYLsjkOzaBuzjeOAcA9KW98UWOjQyxaO5ur6YBpb12Z8vwdzM6hpGB5AwqKQDiQhXCsx3TI/iHrH2vUE0+MuqwkPLGyhSjbFREZV4BVFUlQAFd5ABXFU53aR2d2LOxyzMckn1NNq0rIzbu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eneD/AIYWXinwxZ6wNSljcSzC7tsqGMaAfPFnrgsmc/3voD5jWva+Kdbsbezt7XUJIY7ISiARqqlRL/rOcZOcDrnoKTv0GrdTsz8ONNn1K3sba7vVe50yxvI5JQu1WuJ0iIIA5A8wHjHKkVq/8Kk0a6nMNjql8088d5FaW86Ro7XVs20oxzja3UHsBya89m8Z+I59HttJk1e4NlasjQoCAy7PuDcBuIXsCcDAxWpD4j8d+JtYg1a1m1C/vdLUtHJbW24QA9SVVcZPckZOOc4pWY7oueIvBej6b4XutU0++u7iW31r+ySGClHYRb3YYGSN2QPUYrqbn4PaLaahDb/2jqNxBJYT3SXMflLHK0QQ4BJwudzD5umBz1rz5Y/F3/CPLpS2Wof2XKx1VU+ynDbVAMwfbnaARk5xyPatPVPEfxCtYYrnVPt9vBdW8tpG01isaSxy4MgAKAEtgEnqcZzRqPTsaGofDGCDwnrGuWWoy3UVhqDRRyJHujmtQQpkVhwWDE5wcYU+xrUn+GHh1b22to77VleXSZdTdJEjDRKADGrYGAWAfjqMVyEnivxl4czpc8s1jtshZtaXFki/uDk7SjJ33E7iMnPWtC08efETxJfsljc3F/dCF96W2nxMxjICsWCpyOgyemeOtGoaFXw14Dl8ReCde1yNpll08b4FCZSUIN0oJ7MFZSBnnng9o/EfhG10vUPDlvZz3Lx6tp9rdvJKm4xmYkbQFHOMdOpqG18X+LfCckWnRXElhJYpJELeW0jBQSEM4ZWXknA5bJxwOKh1Hxv4lv7Ozsby/wARWTRNbqlvHE0ZjBEfzKoOFDHGT3zT1FoekP8ABjSF1Z7JL6/kQ2iXEFwXiSGbLhDh8Hj5gcYyP9rIrJk+Gvh9/AjeKoL7VVtlPm+U6Rl/JFwYzlRyG2jOemfpXOJ498bTRXmoi5M1vsS3uJG0+GSFFJJVCChVcnJ7biOc4qpP8QvFN1BLBNqheKWOaF1NvFhkmbdIPu9yM+3bFKzHeJ28/wAKtBsfFEGjXOqXr/bBLPaPAY23W6Qq+9uOrNvUf7nvmkuPhNpMel+HL6O/v9uqXVpBKpCNsE6bsjHTB4+Yc1wzeJPFega/DPPcXNpqljarZotzAA0UO3Cpsdem09xnnNTRfEjxZCIwmqDEaQoga1hbAiYtH1TqpJ560WYXRH468P2XhjxCdLs3uH8qMGVpmVgWOSNpUAEbSmfQ5HNczWprfiLU/EVxHPqc6SvGCF8uCOIDLFicIoGSSST1NZdUiWFFFF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RPh5400fw7pslrqZvoJItQh1CGazQMZdgKtE+WHBBI/4EfTnzuik1cadj15/izpjeHJNJbTt4e1neNxEAYLiWWRmQHJzGUcLng8dCDxmeNPG/hzWmhutMt783k2orfXBunYrCAirsCeZtc5B5wvGB715pRRyofMz2bWPiP4Qvprt00+OdrzVopZJbjTY3kS02JvCliRu3huuR8x45rLg8aeFNP8AiSde0+O5jsDpjQ+X9jRN05TZ8yqwG08EkdzjHevLaKXKg5meyap8RPBV0+uaiumz3Op6hiRDdWccmxvJVFQMx+UI6hsgcg4wcDD9T8e+BdWuNdu7pL2a5vlxbGbS4GEOFTbzks2GVup5DdO9eMUUcqDmZ6/P498GXl9qUNxp8cOnvdWzWn2PSolby0LM+8MSCctjocgdOaku/HHgCWDVI7fTEj+1mQqzaTFuXdbKi4OeCJQW/E145RRyoOZnS+P9Y0vX/Guoapo8TRWM/l+WjRCPBEaqeAcckE/jXNUUV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PiiknmSGGNpJZGCoiDLMTwAAOpr1nQ/gdcjTRqvi7WLfQ7QAM0bFS4H+0xIVD+f0Bqb9nzw/DqHiTUNZnRHGnRKkKsMkSSE/MPoqsP8AgVc/8ZfEV/rPj++sp5JBZ6e/kW8BPC8Dc2PVjzn0wO1S227IpJJXZ1KeDPg15y258YXZkzjcbhQuf97ysfrU3iP4G6ND4cu9b8P+IJZbe3tnuFEoSZZQqknDpgdj2NeHV23gvxy3h/QfEeiXss72GpadPFDEg3BLhl2q3J4BBOceg9KGn0Y0090cTRRUkEMtzcRwQo0ksrBERRksxOAB+NUQeq+AfhJpnjrw0uqxateWbxzGCaN4FcFgFJKnI4+YdfeuF8aeHP8AhE/F1/onmtKtsy7JGGC6soYH9a+gbHV7T4a3HgrwMgjaa8JN6467nyAR/vSnAPomK4f9ojRPs+v6XrUagJdwGCTA/jjOQT9QwH/AahN3NHFWPF60tDttLvNSWDV7+4sbdxgTQ24mw2RjcCy4XGeRk9OKzauaRbfbNasLUYzNcRx8+7Af1qzM9pvP2fNP060ku77xklrbR43zT2qoi5OBljJgckCsyH4O+FbuQRWvxM0uWVjgKixOSfoJq9J+ON19n+F19F/z8TwxdPRw/wD7JXypURu1uaSsnseo+KPgX4i0G0mvbCeHVbaIZKwoyzY7nZzn8CTXl1fTvwE1XUNR8DXEV7JJLFaXZht5HOSE2qdmfQE/rjtXgHjYQDx3r4ttvk/2hPs2D5ceYentTi3ezFJK10YNdN4E8NWni7xPDodzeT2klyj+TLFEJAGVSx3AkcYU9O+K5mvZPg5p9t4f0LXPiBqaDybKJobUH+JsAtj3JKoD/tMKbdkTFXZk/EX4Sr4E8P2+px6q995lyIHBg8sKCrEH7x/u/qK8xr6m1mQ/EX4EyXuxftU1l9owo486I5YL9SjAfWvlmlF33HJW2PSfh78Jm8d6Fc6q+sjT44bgwBTbebuwqsTneuPvCt//AIUXo/nCH/hYNj5pbaE+zJuJ9Med1riNR8ULB8OdH8MaZcsFdpbrUwmQHkLkIh4GQFUE9QSR6Vn+BIPtHxA8PR7QwOowEgjOQHBP6CjUem1j1G6/Z5trKHzrvxpDbxZxvlsQi5+plqO0+AFhfkiz8dW1wR18mzV/5S11X7Qk4j8A2cQbDS6ig256gRyE/rivnDT9QutK1CC/sZ3huYHDxyKeQRSV2txy5U7WNXxn4b/4RDxbfaF9r+1/ZfL/AH3l+Xu3Rq/3cnGN2OvasmwsLvVL2KysbaW5uZW2xxRLuZj9K6fx9qcXjD4i3V7pCvcC/wDs6woinc0nlRqUAPOdwIr1+K00r4G+AxfywxXfiS9AQFj958ZKjuI16nHU45GRh3sibXfkcvoX7P8AfPai88S6vBpsYG5oYsSMo/2nJCqfpuFdAnwC8LahaB9M8R3khAwZVeKVCfooHvxmvDte8Sax4nv2vdYv5bqUn5Qx+VB6KvRR9Kr6Xq+oaJfJe6ZeTWlyh4kicqfofUex4os+47x7HceNfg5r3hG2kv4XTU9NjyXmhUq8Y9XTnA9wSBjnFedV9afDDx/H490GVLyONNTtQEuogPlkUjhwPQ4II7Ee4rwH4q+E4/CPji5tbVNljcqLq2UdEViQV/BgQPbFEW72YSirXRxNFFFUQFek+Ffgp4m8RwW95O1vp2nzKJEmlcO7IehVFP6MVrzavoz9nXz/APhF9XLOxt/tgEaHoG2DcR9QV/Kpk2kVFJvU8L8V6PD4f8U6hpFvO88dnL5XmuuCxAGTjtzmsetvxlcC68ca/Oudsmo3DLnrjzGxWJVITHxRPNMkUa7ndgqqO5PAr1jw98AfEWossms3EGlQHqmRNL+SnaP++vwrySvqj4W3U9j8E7W9llZvJguZUyOVVXfA569P1qZNpaFQSb1PludUS4kWMkorEKT1IzxUdFFUQFFFKAWIABJPAAoAdDDLcTJDDG8ksjBURFJZiegAHU16x4b+AWv6rBHc6xdw6TE4yIivmzY7ZUEAfnkdxXW+GvD+l/B/wK/irXLdZtdmQBI2IyjMDthU9jjO4+x6gc+M+KPHGv8Ai68abVL+Ros5S2jJWGMey/1OT71N29i7Jbnr4/Z30qe2DW3iW4ZskeZ5Csp/AH+tcJ4y+DXiHwpay38LR6np0eS8sCkPGo/idOw9wTjviuG0vV9R0W9W80y9ntLhekkLlT9DjqPY8V9O/Cj4jnxvpctnqPlrrFooMu0YE8fQSAdjngjpkj1wE+ZajXLLQ+Va9P8ABnwYv/GHhmDW01aC0jnZwkbwliQrFc5yO4NUvjF4Ph8J+Mi9lEI9P1BPPhRRhY2zh0HsDg47BgKreK/Fr/8ACL6B4W0i/b+zrSxjkuvKYgSXD/OynHUKWxj1z+DvfYmyT1O1/wCGcdQ/6GK2/wDAZv8A4qj/AIZx1D/oYrb/AMBm/wDiq4v4OQLcfFXRVb7qmV+vcROR+uK9E/aQmK2nh2Ds8lw/5CMf+zUtb2uUkrXsZ/8AwzjqH/QxW3/gM3/xVcX4e+F+o+JPFWt6HaX1vG2kyvFJPKrBXKuUGAM4ztJrF8GeJbvwt4osNRguZYoUmUXCKxCyREjcpHQ8frg9q7O/8ZQ6BY+NJ9C1NDqGua3IsckLfMlspZ/MUjpuMm0H6nsKeovdNL/hnXXf+g1p3/fL/wCFH/DOuu/9BrTv++X/AMK8cd5JpCzszux5LHJNfWvxIA0j4ParAp4is47cYHYsqd/rSbaGkn0PLf8AhnXXf+g1p3/fL/4VwPjnwTd+BNXg068uoLmSaAThoQQACzLjnv8ALXO29zcWc6T208kMyMGSSNyrKR0II6Guv+IXiYeK/wDhHdQkmSW8XSkhutp5EqySA59CRhv+BU9bk6WOLAycDrXpXhf4I+KPEEKXV2I9JtXwVN0CZGHqIxz/AN9Fa7D4d+C9J8F+E28eeK4g0yxedbQOoPlKfuEA9ZGOMemR0Ocec+Mfid4i8X3cnmXclnp+f3dlbuVQDtuI++fc9+gFF29gsluelf8ADN9v5WB4nl8zP3vsQxj6b/61xniz4J+JPDdtLe2jR6rZR8s1upEqr6mP0+hOPpXAafquoaTdrdade3FrOpyJIZCp/SvpP4R/E+TxhFJpOsFBq9um9ZFG0XCdCcdAw4yB1zkDg0nzLUpcr0PmCtfw5o0Gv6tHp82q2+nPMQkL3COVdyQAuVBx16nArvfjh4Ng8O+JYNUsIlis9UDM0ajAjlXG7HoDkH67u1cH4Sthe+MtDtTjbNfwIcrkYMig8d6q91ci1nY9N/4Z113/AKDWnf8AfL/4UyT9nbxEAPK1jS2PfcZF/wDZTXe/H24MPw4WMEjzr6KM89eHb/2WvmSGea2lWWCV4pFOVdGKkH2IqY3auVKydrHYeKPhX4r8J20l5e2cc9lHjfc2sm9F9yOGA9yMVxdfV/wf8QX/AIr+H/maw32mWCd7RpJBkzIFUgtn7xw2Ce+Oec18xeIre1tPE+rW1ic2cN5NHAc5zGHIX9MU4tvRikktUdD4N+Hk/jiJ00zWtOjvY1Ly2lx5iuiZwGyEII5HQ8ZGa6v/AIZ38T/9BTSP+/kv/wART/2doC3jHVLjHCaeUz/vSIf/AGWofj/fSf8ACwbSOKSRPI0+McHHzF3ORj2I/Kld3sNJctx5/Z38UYONU0fP/XSX/wCIrgfFPgrXfB12sGsWZjR/9VOh3RSfRvX2OD7VZ8MfEHxF4X1GG4tdSuZbdWzJaTSs8Ug75Ung+45r6L+Mlpb3fwt1Z51XMHlzRMw+6+9Rx7kMR+NF2nqFk1ofJY69cV6dovwT1XxFpcepaTr2jXNpISFkVpl5BwQQYwR+IrzGvqv4HWv2f4XWMv8Az8TzS9fRyn/slOTshQSbPMv+Gd/E/wD0FNI/7+S//EUf8M7+J/8AoKaR/wB/Jf8A4ivN9V1u/utYvbgXtwBLcSOAsrADLE8DNVBquoqwZb+6BByCJm4/Wiz7hePY7Txh8JNa8F6H/a1/fafND5qxbYGctk59VAxxXAV3N945uda+F76Hq2ozXWoQ6nHNC0xZ3aHY4ILHrhsdTn5vbjhqav1E7dArQ0TRb7xDrNtpWmxCW7uGKxqSAOASSSegABP4Vn11vw98QWPhXXrnXLo7ri0spTYxFSRLOwCKDjoMMxJyOnrTYI7YfAYWFukniHxhpmmM3QbNyn6M7J7dqpeIPgXrGn6YdR0LUYNctwu7bAmyRh6ooLBvwOfQGvONZ1rUfEGpzajql1Jc3UpyXc9B6AdAB2A4Fevfs763ef2zqehNKzWbW32pEYkhHV1U4HbIfn6Cod0rlLlbseJspVirAgg4IPakAycDrXovxt0aDSPiRctbx+Wl9Cl2V7bmJDEfVlJ+pNbfwI8FRaxrE3iK/i32unuFt1YcNP1z/wABGD9WU9qq+lxcutjM0X4Larc6Uuq+IdTs/D1kwBBvPvgHuykqF+hIPsKb4g+Deoafor6zoOrWfiDTowWd7TG8AdSACwYDvg59qzvit4zm8W+MLlY5mOmWTtBaID8pxwz/AFYjOfTA7V0/7PmuT23iq80V5m+y3du0qx5481COR6fLuz9B6VOtrj929jx6pLe3mu7iO3t4nmmlYIkcalmZj0AA6mus+KHh+Lw18QdTsrZAlq7CeBQuAquN2APQEkD6V6d8EfCtno3h668c6sqg+XIbdmGfKhQHe49zgj1wP9qqb0uJRu7HLWfwRu7eyiuvFPiLTNAWXhUmdXYH0JLKufoxrE8ZfC3WfCVhHqizQalpMmMXlqSQuehYdgexBI6c8isHxd4ovfF/iO61a8dv3jEQxE5EMY+6g+g/M5PevZfgLf8A9ueFtd8M6kRPZQ7dkTnP7uUOHUe2Vz9W96TulcaSbsfP1aOiaFqfiPVI9O0m0e6unBIRcAADqSTwB7mk17Sn0PxBqOlSNuazuZIN2MbgrEA/iOfxr6I+CWjLYfDObVLBbeTVL9pmVnHQoSiIx64yu7/gVDdlcUY3djzZvhFaadMLXXvHOhabfFc/ZjJvKnggMSV28Hr/ADrD8Y/DLXfBttHe3PkXemybQt5atuQE9AQeR9envXJXc1xc3s8927vcySM8rP8AeLk5JPvnNfQ/gxJLj9nHUl1Uh7f7JeG3MmDhFDbcfRwcfQY7UNtDSTPnKiiiqICiiigAooooAKKK7j4Z/D6bx3rbLK7w6Xa4a6mUcnPRF/2jzz2AJ9ARuw0rmD4e8J674qujBo2nTXJU4eQDbGn+854H516VZfs7a7LErXusWFu5GSkavJg+hOBV/wAd/FKHwmW8JeBYILKGzzFNcogO1x1VAc5PqxySc/U+TyeMvE8tyLh/EWrGYdH+2SZH054qdWV7qO31j4C+LdOtzNZvZ6kB1jgkKv8AXDgA/gc+1eYz281rcSW9xFJDNGxV45FKspHUEHkGvbvhn8aL59Tt9F8UzieKdhHBfMArIx4AkPQqf73Ud8jp0Pxy8D2+p6A/iazhC6jYgfaCo/1sPQ5HcrkHPpn2wuZp2YOKauj5vij82ZIy6Rh2C73OFXPc+1ei2XwR8U6lZRXljc6Tc20ozHLFd7lYexArzevrf4TgWPwk0Z5PupDLKcc8GR2/kacm0EEm9Txj/hQfjP8A6h3/AIEH/wCJqjqPwU8b6fBJMNOiu0RdxFtOrNj2U4JPsATXOjx34uD7x4o1nOc4+3Skflur2r4KfEXWvE2o3mh61MLt4bc3MNyyhXADKpU4GD94HPXr17J8y1BKL0PneSN4pGjkRkdSVZWGCCOoIrT8P6FN4j1RNPt7uytp3H7s3c3lq7ZACg92OeB3r0H4/wCm29n48guoEVXvLNZJsH7zhmXOP91VH4V574btje+KdItVzma9hjGDjq4HX8apO6uS1Z2O8/4UH4z/AOod/wCBB/8AiaP+FB+M/wDqHf8AgQf/AImvXPjXrF7ovw/M2n3k9pcS3cUSywSNG4HLHBUg/wANfOP/AAnHi3/oaNb/APBhL/8AFVKbZUlFOx18nwG8aohZY7CQ/wB1bnn9QBXD+IvDuo+FtXk0vVI0juo1VmVHDDBGRyK1dN+JPjHS7xLmLxFqMxUgmO6uGmRh6FWJH9am+J+t2viHx1danZzLLBPBAV2tkKfKTcv4HIPvmmr31E7W0OPoooqiTqPCXw+8Q+NS76TbJ9mjcRyXM0gSND1x6njngGu4/wCGePEWwj+2NJ87GQm6TGPrtz+lYtj4+fwr8L7TRfD955ep3881xfTICHtxkIqqf7zKoOR0HvyOBjvruK9W9jupku1feJ1kIcN1zu6596nVlaI2fFfgnXfBl2kGr2mxJP8AVXEZ3RSfRvX2OD7Vz1fV1gP+FkfBOM6ku+4u7NwXAyfOjYqH+pZAcD1Ir5Roi7hJWFVWdgqKWYnAAGSa7LTvhb4rvtMudTn09tPsbaF53lvcxkqqljhMbjwOOMe9cnZXt1p15FeWVxLb3MR3RyxMVZT7EV9U6zq13J8BptSvXD3V1oamRwPvNLGBn6nd+dEm0EUmfJ9FFFUSFFFXtG0m613WbTS7JN1zdSiNAegJ7n2HU/SgC94Z8Ia34vvWtdGsmnKYMshIVIwehZjwO/HU4OBXcz/AHxVHBKYb7SLm4iGTbxTuGOegG5ABn3IrtviDqkHwo+H1h4a8OOYL68DKbheJAox5kpI5DEkAHsM4xtFeD6Hr+oeH9ettYsp2W6hk37ic7x/EG9QRkH61KbeqLaS0ZV1DT7vSr+axv7eS3uoG2SRSDBU/5796rV7/APHzQbbUNA0vxbaKN4KwysB9+JwWQn6Hj/gftXkngTwpL4y8W2mkoWWBj5lzIvWOJfvH69APcimndXE42diTwn8PvEXjNi2lWYFqrbXu522RKfTPUnpwoJ5rptS+BHi2ysZLm2l07UTHw0NpMxk464DKoOPTOfauo+M3iweG7Ky8D+HW+xW8cAa58g7SEPCx5HPPLN3OR6nPn3ws8R3fh/x9pghmK297OlrcoT8rK7AZP0JBz7e5pXbVx2SdjjHR4pGjkRkdSVZWGCCOoIpteu/H7w1Dpfie01q2RUj1NG85V/56pjLfiGX8QT3ryKmndXJas7BRRRTEFFFFABRRRQAUUUUAFFFFABRRRQAUUUUAFFFFABRRRQAUUUUAFFFFABRRRQAUUUUAFFFFABRRRQAUUUUAFFFFABRRRQAUUUUAFFFFABRRRQAUUUUAehfCXx/D4I16dL9WOmX4VJ3UZaJlJ2vjuBuOQOcHI6YPuOteB/BHxMQassqzTOqqb7T7gbiAOA3Vc49RkdK+UTa3C2qXRglFu7mNZih2MwAJUHpkAg49xTrO9u9PuFuLK6mtp1OVkhkKMPoRzUuN9UWpWVme3ar+zlKFZ9I8QI7fwxXcBUfi6k/+g15V4o8Fa94PuVi1ixaJHJEc6ENHJ9GHf2OD7Vt6L8YfGujSJnVmvoVOWivVEm76t979a96165sPHXwavNTmtdsc2myXaI/JilRSQQfZlIz3H1pXa3HaMtj5Kr0/4IeG49T8Vy65ehV0/Ro/PZ3+75pB25+gDNnsVHrXmFfRMepaf8HfhhpVjqWlLf32rFpLqzkYKG3KN4bKsCFBRCMc805PSxMVrc8a8WeLLnxB45uvEMbsh88Nag/8s0QjZ+OACffNe/8AxUtI/F/wfGrWqMTFHDqUKjkhSPmz9Edj+Fedf8LZ8Gf9Eu0j/vmH/wCM1634D8R6V4/8FXUUGlx6faKXspLGNgQqFR0wBgEMe3Y1MujLjrdXPkauj8ARGb4h+HVHbUYG/wC+XB/pWPqmnzaTq15p1wMTWszwv9VJB/lXXfB63Fz8VdEVs7VaWTj1WJyP1Aq3sZrc+iPiP4Mn8c+G4dKgvY7RkulnMjoWBAVhjAI/vD8q86079nGFZkfU/ETyRA/NFbWwQkezsxx/3zT/ANo+crY+HrfPDyTvj/dCD/2avBYbme2cPBNJEw5DIxU/pURTtuXJq+qPpLxnqWteAfCZ0bwf4WuYbCGMq2pZWQIMfM4VCWz33vjB7V80kliSSSTySa+ivgb491bxBJfaHrFy95JbxCeC4lOX25ClWP8AFyQQTzyfw85+Nfh+z0D4gOLGFYYb23W7Ma/dV2ZlbA7ZK5x7/hTjo7ClqrnBWNlcalqFtY2qGS4uJViiQd2Y4A/M16/8X7238MeFtB+H+nSApbxLPdsv8R5xn/eYu5H+7VP4GaBC+r3/AIs1HCWGjwsVkboJCpJPvtTJ+rKa07/4yeDdSvZLq98AWt3O+N01xHC7sAMDJKE9AB1ob1BLQ3/2edY+1eF9T0iQ5azuBKuf7kg6D/gSMf8AgVeG+L9FPh3xfquk7GVLa5ZYw3Uxk5Q/ipU/jXuXgD4neFdR8VW+k6X4St9GmvQyefCkSZIUsFbaoJzjj3xXJftCaJ9j8V2GsIoEd/b7HI7yRnBJ/wCAsg/ChfENr3Tx+u2+ENsLv4p6GhxhZJJOVz92N2H6gVxNel/Am1Nx8TIJQCfs9rNKeM4yAn4ffqnsRHc7f9o64K6ZoFtniSaaTH+6qj/2avn2vbf2jbovrOhWmeIreWUDj+JgP/ZK8SpQ2HPc9N+BWixap8Q1uZ03Jp9u9woIyN+Qq/luJ/Crn7QOqPd+ObbT9zeTZWi4U9A7ksT+I2D8Ks/s7SqPGGqQnO5rAsPoJEB/9CFVv2gdLe08c22obT5N7aLhj03oSpH5bD+NL7Q/sHk1FFFWQekfAzUJbP4nWlujEJewTQyDsQEMg/VBXW/tIQos/hucL+8dblGPqAYyP/QjXM/AfSZb74ipfKp8rT7eSRm7ZYFAPqdxP4GpPj1rkep+PEsIW3JptusTkHI8xvmb9Co+oNR9ov7B5ZRRRVkBX07+z/AYvh3M5H+t1CVx/wB8Iv8A7LXzFX1D8N2GmfAVbtfvLa3k5zyMhpMfooqJ7Fw3PmO5mNxdTTHrI7P+ZzUVFFWQFfUOkKNL/ZxbcCM6LO4x6yK5HX3YV8vV9ReMd2n/ALO/l8ZTS7OE/iYl/rUS6Fw6ny7RRRVkBXc/CHRI9c+JOmRzIXgtS124/wBwZXPtv21w1eqfs/3KQfESaN/vT6fLGn1Do38lNKWw47mv+0Xqkj63o+kgkRxWzXJHYl2Kj8th/OvFK9p/aL02SPxDo+qY/dTWjW+fRkct/wC1P514tSjsOe4V3Hwg1N9M+J2kFS2y4draRVONwdSBn2DbT+FcPXefBzSn1T4m6WQhaK033UpH8IVTtP8A32UH403sJbnov7RyKdN0CQj5lmmUH2IXP8hXz9XtH7Q+tx3WvaXosRybKFppiD0aTGFPuAuf+BV4vSjsOe56f8BLU3HxJEuD/o1lLL19Sqf+z1s/tGXRfxFotpniK0eTGf7z4/8AZKj/AGdbct4r1a5xxHYiPP8AvOp/9lrP+P8AdCf4iRRDH+j2EcZwe5Z2/wDZhS+0V9g8roooqzMuaRbfbNasLUYzNcRx8+7Af1r6f+ON19n+F19F/wA/E8MXT0cP/wCyV87+AITN8Q/DqDtqMD/98uD/AEr3L9oadU8C2EGfmk1FDj2Ecmf1IqJbo0j8LPmqui8B6GniPxzpGlSpvhmnDTLnG6NQXYfiqmudrvfgxKkXxW0fecBvOUE+pifFU9iFuejftF6q8OlaLpEb4jnlknkUf7AAX8Pnb8q+fK9+/aN02RrTQtURD5cby28jehYKyj/x168BpQ2HPcK6T4f6nJpHxA0K7jcpi8jjcgZ+RzsYf98sa5uul+H2mSav8QNCtI03D7ZHI4zj5EO9v/HVNN7CW57n+0JGreALNyBuXUo8H6xyV4p8MLU3nxM0CIAnbdCXgZ+4C/8A7LXqX7RWtotjpGhI4MjyNeSL6AAoh/Es/wD3zXBfBKEy/FTTHA/1Uc7n/v0y/wDs1TH4S5fEe3fFzwhrPjTw/Y6dpBgzFdefIJn2jhGUYOD/AHjXm2m/s6609yo1TWdPgt/4jah5WP4Mqj9a2f2hNZvbCbw/b2N7c2zMs7yeTKybh+7C5weejfnXjtr438VWW37P4k1VFU5C/a3K/kTilFO2gSavqe2+L/F0Xwv8Kr4b8MaLqMW0GJNRuoGWIOeWcMR+8fr6AcYyBivnUksSSSSeSTX0/wDCfx1N8QNG1DTNfgguLq1CiRmiGy4jbP3lxjII54xyOOteH/E7w1beFfHl9p1irJZsFmgRjnarDO0H0ByB7CnHewpaq56P+zfApfxHcEfMBbop9j5hP8hXOfFbQta8RfFXWE0rSry9FutvG7W8LMEzErDJHA6mu5/Z1tdnhTVrv/nrfCLr/dRT/wCz1ysHxBfwp8c9dnnk/wCJXd3htrxRnChDtWTHquD9QWx1FL7TsP7KuM8D/BrUI76HWvF/laZpVqRM0U0qhpMHIDdkX1yc9sc5Evxl+J1l4it08PaFKJ7FJBJc3QyBKwzhFz1UHnPc4x056r44+Cm1zRY/E+ms0s1lH+/jRtyyQcneO2Vzn3BPoK+cKa11FL3dEFfXvwugltfhVoiRgeabZpEDHglmZhn25r5Cr67819H+CKyxyNBNbeHxsdG2sriDggjod2OR3omOB4p/woTxp/1Dv/Ak/wDxNReJvhlN4G8Az6hrZtp9SuryGC28h2IgXa7NnIAJO3HQ4x71yX/CceLf+ho1v/wYS/8AxVX9U8e6lrngZPD+qz3F7PFqC3cd1PJuYII2XYc8nls5z609SfdOSoooqiQooooAK92/Z20GUTar4hkXbEUFnCT/ABHId/ywn5+1eWeC/BupeNtdj0+xUpEpDXNyVysCep9T6Dv+ZHp/xD8faZ4V8Or4D8HONsUZgurpWzsH8Sgjq7HO49skDn7sy10RcdNWee/FDxDD4m+IGpX1s++1RhbwMDkMqDG4exOSPrXvHhSE+EPgOt3GVS4XTJb7eOCXdS6Z9+VH4V8r19UeLnH/AAz+7QD5TpNttGcfKRH/AEpS6IcXuz5Xr0v4EQtL8TIXHSK1mc8dsBf/AGYV5pXtP7OmnPJ4h1nU/wCCC1W3/F3Df+06qWxMdyn+0InmfEDTUTJkbTY1A/7ay4r0j4lqnhT4KS6XbMF2wQWKFeN3Khj+Khvzry74n6rFf/G+FXZXt7Ga2tyeowCGYY9izD8K9F/aEZl+H1oADhtSjB+nlyH+lR2L7s+Zq9z/AGcIC134inzwkdumMdcmQ/8Asv614ZX0d+zvppg8K6pqLAg3V2Ix7rGo5/NyPwqp7EQ3PJfiyIx8UtdEZJXzlJyMc+Wuf1zXYfA7x5caZff8IvcWtxc2d1JvheCMu1u5wCSB/AeMnsee5rkbyxm+IfxcvbSxlAF/fy7JW6LEuTu/BFzj8K9I+IusWnwq8P2nhbwjGLO9vYzJc3Y/1uzlQ27+8x3YP8IBwBkYT2sNb3Ot8W/Brw/4q1yPVTJNYTO+67FuBi4Hrzwrf7XOecjJzXlnxQ8cX0Vt/wAITYaLNoelWoVDDKMSTKvToSNpIzwTkjOa5fwh8SfEHhHVDcxXct3ayyb7m1uJCyy56nJyVb/aHtnI4r3Xxfp2jfFL4YHWrNF+0R273FpKw+eJ15eM49dpUjpnB9KWz1K0a0PlqiiitDIKK9C+Evg/SfFWr6lJr2Rpdja73fzfLVXLDbubsMB/yr0v/hBfgyDzrOncdjrS/wDxdS5JFKLZ854OM449aSvQfixdaBFq1honhY2x0ewgLA20vmo00hy535O44VBkntjtXn1NaiasFfUegQp8P/gQ19CQl01g14Xx/wAt5VGzP0JRf+A18uV9beNLQax8F71LX5lbTI50291QLJx+C1M+hUOp8lEliSSSTySaSiirICvr/wAN3/8AwlPwjtri8YubrTHhnY8liFZHP4kE18gV9SaXP/wiH7Pkc9ySkiaY7pnrvmJKD85FqJlwPluvriyA074GRsnWLw8ZOeefs+4/rXyPX1x48B0X4N6lBkqYdOS26+u2Pt9aJ9Bw6ny7p3hbX9X2HTtF1C5V/uvFbuV+u7GAPevefhx4St/hZpF74h8XXlvZXdwnlCMuG8tAc7QRnczEA4XPQfhe+C3jkeJfDp0O/mzqWnxhVJbDSwdFbPXK8KT/ALp6mvF/ih4d1bw54umt9Svbu+glzLaXVzK0jPGT0JP8Q6H8D3FF7uwWSVyj4/8AFreNPFtzq3ltFb4EVvGxyVjXpn3JJJ9zS/Di3N18R/D0YGcX0cn/AHyd39K5eu/+C0PnfFXSCV3CNZnORn/lk4B/MiqeiIWrPbPjN4b1zxV4WstO0Ox+1SrerNIPOSPaoRx/EQDy36V4nH8FvHzyBW0RYwTyzXkOB+Tk16l8c/F+teGP7Dj0XUntHuPPaby9pJC+XtzkH1avI4fi546gmWUeIJnKnO2SKNlP1BWoje2hcrX1KHjzw9b+FPEzaJC7PJbW8P2hy2Q0zRhmK8DC5bgelczXSePfENv4r8aX+t2sckcVyIsJIACCsSIehPdTXN1a2Ie4UUUUxBRRXrHwn8BxzuPGXiPZbaFYZliM/Czsv8X+6p/M8c80m7DSueoRyf8ACuvgUi3bGK7hsWVU6MJ5SSFx6hn59gTXyvXoHxS+IsvjjV1gtC0ejWjH7OhyDK3TzGHqR0HYH3Nef0oqw5O+wV9Q/EQDTfgG1qWwy2dnAvU5IaPP6A18xW8RnuYoR1kcKPxOK+mfj/N5Pw5hjXgS38SY9trt/wCy0pbocdmfMVFFFWQFeu/s+aMt74xvdUkj3Lp9thG/uySHAP8A3yJB+NeRV77+zeB9n8RnuXt/5SVMtiobnGfHXUnvviXcWxPyWNvFAo+q+Yf/AEP9K81rq/iW7SfErxAznJF46/gOB+grntNspNS1S0sIQTLczJCgHUlmAH86a2E9WfTfxDhx8A5o5FwyWVpweoIeKuc/Z00ZE0vWNbdVLyzLaRt3AUBm/All/wC+a6L46X8enfDKWzXav2y4it1UcYCnfwPT5KT4Cqi/DZSrZLXkpYYxg/KPx4ArP7Jr9o8A+IGptq/xA128ZiwN48aE/wBxDsX/AMdUVR8LxvL4u0WOMbne/gVR6kyLWddO0l3M7HLM7En1Oa6n4X6e2pfEvQYVH+ruhOfYRgyf+y1psjLdnsn7RECt4K0y4P301FUH0aNyf/QRXzbXv/7RuoqLLQtMDAu8klwy+gACqfx3N+VeAUobFT3CiiiqICiiigAooooAKKKKACiiigAooooAKKKKACiiigAooooAKKKKACiiigAooooAKKKKACiiigAooooAKKKKACiiigAooooAKKKKACiiigAooooAKKKKAPbfA/glvGvwPurCORYrtNUkubR2+7vEarhvQEZH5HtXkms+H9W8PXrWmrafPaTL2kXhh6g9GHuCRW14R+I/iPwWpi0y6R7Rm3ta3Cb4yfXsR+BFd5b/ALRmsKmLnQrGRvWOR0H5HNTqmX7rR5t4Z8Ga74tvkt9KsJXQsA9wykRRD1Zug47dT2Br3H4m6zp/gX4X2/g60uA1/PapbKqcERjHmSMOwbDD3LHrg1wmrfH3xZfQtFZQ2OnA/wDLSKMvIPxckfpXmN5e3Wo3cl3e3EtxcynLyyuWZj7k0Wb3C6S0O2+EPhX/AISjx1befHusbDF1cZGQ20/Kp+rY47gGo/i14nPibx9evG+60sj9kt8HghCdze+W3HPpj0qbwz8WdS8H6ebPRdD0SFX2mWR45mklYDG5j5n14GAMnAFchrOpxatfG7j0y0sGfJkjtTJsZiSS2HZsdegIHHSi2txXVrGfXs37O+sG38R6po7H5Lu3Ey/78Zxj8Q5/75rxmur8H+Op/BUjXOnaPpk1+wK/a7pZXcKcfKAHCjp1Az705K6FF2dzoPjnof8AZXxDlvEUCHUoUuBgYAYfIw+uV3f8Cp/wFtTcfElZQCRb2cshPpnCf+zVmeLPinqXjTTBZ6xo+js0ZJgnijlWSEnGdpMh64GQeOPpUfhL4m6h4LtTFpOi6L5zLtkupoZGlkGc4LCQcewAHApWdrFXXNc7X9oqWWbXtEtUV2EVs8mBkjLNjp/wCvK9N8J+IdYnEOn6LfTuTjKwNtH1YjA/E16F/wAND+Lf+gdon/fiX/45VW8+PnjO5UiIabaEjGYbckj3+dmpK6VgfK3c9K+GngqL4ZaHf694lu7e3upox5uWBW3jHO3cPvMTjgZ5AAz38O8e+J38b+NrrUreKXyZCsFpE3LBBwvA7k5OPVsc1m674p1zxNOJtZ1O4vCDlVdsIh/2UGFX8BUvhfxGvhjUl1BNJsb66idXge78wiFh3UKwBPTrnGBjFNK2om76HrHj3Hw7+D+leEISF1DUvnvGUjPGGk5H+0VUHuoNeF12fi74jXXjaNDq+jaZ9qiQpDcwecjxjOcYMhU/iDXGU4qyCTuy7o+pS6NrdjqcPMlpcJOo9SrA4/Svpb406ZH4g+GJ1K2w5s3jvI2A5aNvlP4Yfd/wGvmbT7m3tLxZrqxivolB/cSu6qxxxkoQfyIr0yT496/LYtYvomhtZtEYWgMMm0oRjbjf0xxilJO90OLVmmeU17F+ztbO3jDVLoKdkdh5ZbBwC0iED/xw/lXkt9PDdXs09vaR2kTtlYI2ZlT2BYk4+prvPDnxauvCNm1tofh3SLZJNpldvNd5WA6sxf3PHQZOKctUKNkzU/aEm8zx/aRgEeXp0YOR1JkkPH5ivJ67Xxh8RJPG0W/VdC01b5EEcV5AZFdFBzjBYgjk9R3riqFohSd2dD4H8TP4Q8X2GsBDJFExWaMdWjYYb8cHI9wK+nPF3hrSfif4Mj+yXUT7x59heJyFbGOe+D0I6j6ivkKup8I/ELxD4LkI0u7DWrNue0nBeJj64yCD7gg8ClKN9UVGVtGVvEHgjxH4Zunh1PSrhEUkCdELxP7hxx05x19QKl8PeAPE/ia6jisNJuBG/W5mjMcKj1LkY/AZPoK9Ptf2j51gAu/DMckuOWivCin8Chx+dY+t/tA+I7+J4tLsrTTFbpJzNIv0Jwv/AI7ReQWj3Oxmu9H+BnghrCCaK98SXo3kAcs3QMw6iNecA9Tnpk4+d7m4mvLqa5uJGlnmcySOxyWYnJJ+pp15e3Wo3cl3e3MtzcSHLyyuWZj7k1BTSsJu4UUUUyQr6jj/AOJP+zlzxv0M4yf+eqcf+h180aZc2lneCa909L+IA/uHlaNSfcqQfyIr0q5+Oeo3ulS6TceHNIfTJIfINsBIoCYxgENxx0xjHGKmSbLi0jymipruSGa7lkt4Ps8LMSkW8vsHpk8moaogVVLMFHUnAr6f+OUi2HwtFohOyS5ggGepAy3/ALJXzx4d1ix0S++2XWjQ6nNGyvAs8rLGjA5yyr9/twTj1BruNf8AjPN4q0xtM1vw3YXFmzB9scskbqw6ENk4PP5HFS020XFpJnl1FBxk4GBRVEBWx4V1+bwv4n0/WYQWa1lDMgON6Hhl/FSR+NY9FAH2F4i0bSPij4FWO3ulaC4AntLpBny5BkAkfiVI69Rwa+W/EngzX/Cl28GradNEgbCTqpaKT3VxweO3UdwKteEPiBr/AIJmY6Xcq1s53SWk4LROcYzjIIPTkEHgV6ja/tH/ALlReeGsygfM0N3gE+wKcfmahJx2NG1Lc8d0TwvrfiO7S20nTbi5dzjcqYRfdmPAH1Ne8aRp+kfA3wdcahqs0N1r96MLHGeZCOkaZ5CAnLNx/wCgiuY1j9onVbmEx6RottZORgyzymcj3AAUA/XNeS6vrOo69qD3+q3kt3dP1klbOB6AdAPYcU7N7iulsN1bVLvW9WutTvpPMurqQySN2yew9AOgHoKp0U+IxrMjSozxBgXVW2lh3AODj64NUQe8fs3wYj8R3BTqbdFbHp5hIz+I/SuD+NM3m/FbVxnIjWBBz/0xQ/zJrV8P/GVPCelf2doXha0toDJ5j+ZdPIXYgAkk98Ae3HSuZ8beMrHxndvqLaCtlqkjL5lzFdMyyKq7cFCMZwFwQR079oSfNcttctjkaKKKsg7n4O2wufipoqsDtRpZDjtticj9cV6N+0fOVsfD1vnh5J3x/uhB/wCzV534K+IGneCNtzZeGluNTaMxy3c94xyCQcKgXCjgep9+1aXi34r2XjbT1ttZ8LIZIQxtp4L5kaF2xz90hhwMg+naoafNctNctjzKruj6pPous2WqWx/f2kyTID0JU5wfY9KpUVZB9iXUOifFPwCUjlDWl7GGRwAXt5RyMjsyngjuMjoa+XfFXgjXvB968GqWUghDYjukUmGUdiG6fgcEelO8JeOdd8FXjTaTcgRSEGW2lG6KX6jsfcEGvWbD9o6Exouo+HZFkH3nt7gEH3CsBj6ZNQk47GjalueHabpWoaxdpa6bZT3U7nCpChY/p0+te++CvClh8ItCuvFPiueJdSkj8uOGNgxQHny07M5I5xwAOuMmsi//AGiXS18rRvDcMDj7rXE25B/wBQP/AEKvJfEXijWfFV/9s1m+kuZFyEU8JGPRVHA6D696erFothfFXiO78WeI7vWbz5ZJ2+WMHIjQcKo+g/Pk969A/Z7gWXx9eSsP9VpzlfYmSMfyJryavQ/BPxNtvA1pIth4aglu5lVbi6kum3SYzgAYwo56D8c4FDWlkKL1uzc/aImLeNdNh7Jpyv8AnI4/9lryiysLzUrlbaxtZ7qdvuxQRl2P0A5r1q7+O6X8olvPBml3MgXaHmbeQPTJXpyaRv2gdTt4fL0zw5pVoPQ7mX8l20K6VrDdm73O5+EngyXwD4f1DWvETw2k90is6yMB9niXJ+Y9ASTkj2HfivC/iB4lXxb411DVotwtnYR24bgiNRtXjtnGcepNJ4n8e+JPF7BdX1F3twcrbRAJEv8AwEdcepyfeuftmgW6ia6jkktw4MiROEZlzyAxBAPvg/ShLqxN6WR9OfAO3MHw38w/8t72WQc+yr/7LXzp4quhfeL9auxjE9/PIMehkY16foPx0s/DWjWmk6Z4R2WduCAH1HczEkkknyupJJ6V5f4gv9N1PVpbzTNPmsI5iXkgkuBMA5JJ2kKuF5HBz9aSTvccmrJI91+Bfjr+1NNbwpqUoa5tE3WjOf8AWQ9056le3+z7LXm/xa8BN4N8Rm4s4iNHvmL25HIibq0Z+nb29cGuK0nVbzQ9WtdTsJTFdW0gkjceo7H1BHBHcE16zrvxy07xJosmlat4NFxbyqN+NQ2lWH8S/uyQQenPtRZp3QXTVmeNAFiABkngV9bfE/Gl/CHV4kPyx20cAI+Xguif16V8z6Dq2g6Trr315oU2pWySb7a2kvQmzByN5EZ39uwB547V6vJ+0bHNGY5fCCyIeqtqGQfw8qiSbYRaSdzwmlRGkdURSzMcBQMkmvbf+F/af/0Itt/4GL/8aqSH9oa2t2LQeC4YmIwSl8FJH4RU7vsKy7nCa74O/wCEZ+HWn32q2jQ6zqd6WiV2IaO2VOhXsSzKeeQAOnNcRXd/Ej4kv8Qm03/iViwSyEmF+0ebvL7f9lcY2/qa4Smr9RO19ArsfAfw71XxzfHyAbfTYmxcXrLlV77VH8TY7fniuOr1rwZ8bR4Q8J2Whjw79q+zb8zfbdm/c7P93yzj72Ovah3toEbX1NLxHP4j0zRX8LeBPCWt2OkLkT3xspBcXh7sTtyAfzIwPlHy15j/AMIP4t/6FfW//BfL/wDE163/AMNJf9Sn/wCVH/7VR/w0l/1Kf/lR/wDtVSuZdC3yvqeF3NtPZ3MltdQSQTxMVkilQqyEdQQeQa+k/BtyPHPwHudIjPmXtvZyWWzPO9BmL8MbPyPpXzlql/LqurXmoz/666ned/8AeZiT/OtzwP451PwLrBvbELLBKAtzbOcLMo6c9iMnB7e4JBcldExdmcyylWKsCCDgg9q+l/AdvD8L/hHPrOsJ5dzcZunhb5XJIAii+pAB9tx9DXIP8Tfhs+onXW8ETNrTZZgQnlFzzu+9gtn+LZnv1rhPHPxD1fx3eo96VgsoSTBZxE7EPqT/ABNjv+QGaTuxq0dTmr6/uNR1O41C4k3XNxM00jjjLsck/ma+jviBKPHfwMj1q0G941ivWRedrLlZR/wHL/8AfNfNFd38PfiZfeB3ltJLcX2kXDbpbVjgqSMFlPrjqDwcdutOS7Ci+5xEEEt1cRW9vE8s0rhI40GWZicAAdyTX0zrV9F8J/g1baasyjVZIDDCFPJnfJkcey7ic+yjvXGW/wATPhvoVzJqugeC511V/mBlCIkbf7B3Ns7/AHVFeZeK/Fuq+MdYbUdVmDNjbFEnEcS/3VH+SaNWNNROt+BVxbwfEuBZ9gaa2ljiLdnwDx74DD8a0f2g7G5h8cWd7IGNvcWSrE3bKM25fw3A/wDAq8pt7ia0uYrm3leKeJw8ciHBVgcgg+teux/GTSfEeijSvHnhwagisGE9odrZHcAkFW68qwznGAKGne4Jq1jx2vpjwcW8E/Aaa91QmKSSCa4SKXjl8iNcf7Xyn/gVecW/iT4VaLci907wtq2oXCEtHHqEqiJT2GAzA9+oP41zfjf4h6z46uYjfmOC0hJMNrDkIpP8Rz95sd/yAyaHqCtE5KiiiqILUWo3kGnXGnxXEiWlw6PNEpwJCudu71xk8VVoooAKKKKACvqn4NeKbfxJ4Fg02Z1a901BbTRsPvR9EbHcbfl+qn2r5WrS0LX9T8NarHqWk3TW91HkbhghgeqsDwR7GpkroqLszr/iZ8NL/wAG6tNdWsEk2hzOWgnUZ8rP/LN/QjoCeCPfIHn1fQGiftEWMlssXiDRZ0l24aSyKurn/cYjaPxNEnxb+GdqzXNn4RZrrGVYadboSfdt2R+RpJvqhtRezOI+Gnwr1HxXqNtqOpWz2+hIwdpJPlNwB/Cg6kHoW6Yzg5rU+NXxBt9euo/Dmjyq+m2T7ppYyNk0gGAFx1VefYn6A1l+MvjPr3im1ksLSNNK06RdskUL7pJB6M+Bx7ADvnNebU0m3dibSVkWdOtzd6paWwBJmmSMAd8sBX1L8broW/ws1GPjM8kMY5x/y0Vv5Ka+cfCGo6Ho+sQ6lrNte3TWsiTW8FuUCu6nI3lu2QOAPWvR/Fvxg8PeNvD8ukalo+pW0ZdZElt5kZlcdMggAjk0pJtocWkmeWeHdevfDOvWmr2D7Z7d92Ozr0ZT7EZH419O+I9H0v4ufDqG6sWUTPH59lK3WKUcFG9sgqfz5wK+TjjPHSvRfhh8UH8CG6s7y3lu9MuD5gjjYBo5MY3DPGCAAR7A9uXJdUEX0ZwF1az2N3NaXUTw3ELmOSNxgqwOCD+Nenfs/wBqJ/iJNKf+XewkkHGeSyL+HDGsr4h+LvC/jS5k1S10q/sNWwq79yGOcDjLjqGA4BGegH0tfDz4geH/AAGktwmi313qVxGI5pmuECqAc4QbeATjOSegod2hKyZtftFXBbxZpNtniOx8zH+9Iw/9lrxyvc7/AON/hfVJ1n1DwPFeTKuwSXHlSMFyTjJQ8ZJ496pH4r+A2OW+GunEnuYIP/iKSulaw3Zu9zyfRtHvtf1a30zTYGnurhtqIv6k+gA5J7AVpeONKsdD8Y6hpWml2trNkh3OeWdUUOfxfdxXq1h8dvDmlb/7O8FrZ7/v/Z2jj3fXaozXjOu6mda8Qalqhj8v7ZdSXGzOdu9i2M+2cVSvcTskZ9FFaGg30GmeIdNv7qEzW9rdRTSRAA71VgxXnjkDFMk7zwp8Pbax0pPFXjSO4i0vg22nxITPeHGRwOVU/hn1AwTneN/GHiPxlIlt/Z09jo9vgW2nwRMEQDgFsD5iBx6DsBzn1H/horQv+gLqP/fSf40f8NFaF/0BdR/76T/Gou97Glla1z57k0+9ijLyWlwiDqzRkAfpVevZfiB8aLHxZ4QudF0/Tru3e5dPMkmK42KwbAweuQP1rxqqV+pDSWxteD7YXnjbQrZvuy6hAjfQyLn9K9u/aMuinh7RbPPEt08uM/3Ex0/4HXkvgTVvDPh/V4NZ1tNTubq0l8y3traJPLLADazOXB4OTgL2HJ6V1nxF+Ivhb4gaTbpJb6xZX1kZGtysUckb7gMh/nBGSo5Gceh6UnuUvhZ5LRRXWfDfxDpnhbxtZ6rq1u8ttErrlF3NGxGA4GRnH8icc1TJRyjo0bsjqVZTgqRgg167+z7riWPi690mV9q6jbgxj+9JHkgf98l/yrmfip4v03xp4sTUNLtnit4rdYPMkXa0xBY7iB0HOB34/AcdZXtzp19Be2czQ3MDiSKReqsDkGluhp2Z23xk0t9M+J2qEoVju9lzESPvBlGT/wB9Bh+FXfgj4Zk1zx3DfvHmz0ofaJGPTzORGv1z83/ADXQ3PxF8DePdHtYfHGnXVrqduNourMEjtkqRyM4+6QQOxqvqnxb0Xw/4ffQvh7pMlikmS95MMMCeCQCSWbGPmY8Y6dKnW1h6XuVPjx4rTWfFUWi2sga20oFZCp4aZsbh/wABAA9jurrP2dtcjk0nVdCdgJYZhdxgnllYBW/AFV/76r58ZmdizEsxOSSckmtbwz4jv/CmvW+r6c4E8J5RvuyKeqsO4P8A9fqKbjpYSl71xPE+lvovinVdNkUg211JGMjqoY7T9CMH8a9Z/Z78NO9/qHiadMQwobW3Ld3OC5H0GB/wI+lN1Xxf8KvG80WreINP1Gy1NAomWHJ84AcKWX7w7Zwp6dhWR4x+LNrP4fHhfwbYPpejBDG8jfLJIh6qACcA5OSSSc845yndqw1ZO5zvxT8VJ4t8c3d3byb7G3AtrU9mRc5YexYsR7EVxdFFWlYlu4UUU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t4WubmKBGjVpXCBpHCKCTjJYkAD3JwK7K5+Enja1sJr+XR1FpDC0zSrdwsNgG4kYck8elFx2ZxNFFFAgorp9B+H/iTxPZC60Wzt7xOdypewh4+SPmRnDLnBxkc9afrXw58T+HbM3WsWVtZRbSV82+g3SY6hVD5Y89ADSuh2ZytFFdVo/wAOPFHiCwF7pFhBewYBYw3sBZM9mXflT7EZpha5ytFdJrfgPxF4bs/tWsWkFmhUMqSXkPmOCQPljDlj15wOOc9Kp6F4W1rxK0qaPYtdvFguqOoIB74JFFwszHorsv8AhVPjn/oXbn/vpP8A4qmSfC3xxEhdvDl4QP7u1j+QOaV0FmchRV7UdF1XR3Canpt5ZMeguIGjz9MiqNMQUVJBC9xcRwRlA8jBFLuEXJOOWJAA9ycCuuHwq8bMqvHoUkqMAyyQzxSKwPcMrEGi47M42itXWPDeqaDexWWowRx3UnAhS4jlcHphgjEqeehwa3f+FU+Of+hduf8AvpP/AIqldBZnG0V2X/CqfHP/AELtz/30n/xVH/CqfHP/AELtz/30n/xVF0FmcbRXQ6n4F8UaNZzXmo6HeW9tDjzJnT5FyQBz06kVz1MQUVLbW095cR29tDJPPIdqRxKWZj6ADk129j8G/HV/Csw0byEYZH2iZI2/FScj8RSukNJs4Oiux1b4V+NdFtzcXOhTyQjOWtmWbA9SEJIHuRXHU7g1YKKVQWYKoyScACunHw48ZsAR4b1Eg8giE80CscvRXU/8K38af9C1qP8A35NVb3wP4q06B57vw9qcUKLueQ2zFVHqSBgfjSuh2ZgUUVpaN4f1TxDcSW+k2jXUyLvMaMobHsCcn8KYjNorqf8AhW/jLkt4dvkUAks6bVAHck8CsOz0m91DVBptrCJLssUEYkUZI6gEnB6evNFx2ZSorqf+Fb+NP+ha1H/vya5/UNPudLvZLO8jEc8f3lDq2PxUkUXCxWoq9pWj6hrd0bXTbZri4C7vLUgMRkDgE8nkcDmto/DjxmCQfDWpDAznyTii4WZy9FTXdrNY3UtrcKEmiba6hg2D6ZHFdAvw88XuEMfh6/lR/uvFHvUj1DDIx75ouFjmaKv6toupaDdraarZTWlwyCQRyrg7TkA/oaoUCCiit+18EeKb2xhvbXw/qM9tON0ckVuzBh6jA6e9AGBRV3VNJv8ARbz7JqVrJa3AXcY5BhgPp+FUqACiiigAoqW3tp7y4S3toZJ5nOEjiQszH2A5NddZfCbx1fw+bD4duFX0nkjhb8nYGi47NnGUV1GrfDnxhokTS32gXixLy0kSiVVHqShIA96520tLi+u4rS1iaW4lYJHGoyWY9AKLhYhoroj4C8Xg4/4RjWP/AACk/wAKzbzQdX0/UYdOu9Nuob6fb5Vs8REj7jhcL1ySMAd6LhYz6K3v+EH8W/8AQr63/wCC+X/4mj/hB/Fv/Qr63/4L5f8A4mi4WZg0Vvf8IP4t/wChX1v/AMF8v/xNVr7wx4g0u1a61DQtTtLdSAZbi0kjQE9OSAKLhYyqK2bbwj4lvbaO5tfDurTwSrujlispGVx6ghcEVL/wg/i3/oV9b/8ABfL/APE0XCzMGit7/hB/Fv8A0K+t/wDgvl/+Jo/4Qfxb/wBCvrf/AIL5f/iaLhZmDRRV7TdG1PWZZItL066vZI13ultC0hUdMkKDQIo0Vpaj4e1vR4Um1PSL+xidtiPc2zxhjjOBuArNoAKKsWlheag7JZWk9y6jLLDGXIHqcCmXNrcWc7QXUEsEy43RyoVYZ5GQaAIqKKKACiitK08Pa3qFkb2y0fULm1BKmeG2d0B9NwGM8igDNoq1f6Zf6Vc/ZtRsrmzn2hvKuImjbB6HDAHFVaACiprSzub+6jtbO3muLiQ4SKFC7sfYDk1ov4U8RxzeS+gaqsuQNhs5A2T04xQBkUVd1HSNT0eVItT067sZHXciXMDRFh6gMBkVSoAKKv2+h6tdwLPbaXezQv8Adkjt3ZT24IFS/wDCN67/ANAXUf8AwFf/AAoAy6K1P+Eb13/oC6j/AOAr/wCFMk8P61EheTSL9EHVmtnAH6UBYzqKCCCQRgjtVmy0691KR47GzuLp0Te6wRM5VcgZIA4GSBn3FAFairtzpGp2Vv8AaLrTruCDf5fmSwMq7ueMkYzwePY1SoAKKKKACiiigAooooAKKKKACiiigAooooAKKKKACiiigAooooAKKKKACiiigAooooAKKKKACiiigAooooAKKKKACiiigAooooAKKKKACiiigAooooAKKKKACiiigAooooAKKKKACiiigAooooAKKKKACiiigAooooAKKKKACiiigAooooAKKKKACiiigAooooAKKKKACiiigAooooAKKKKACiiigAooooAKKKKACiiigAooooA1fDeh3HiXxHYaPbZ8y6lCFgM7F6s30Cgn8K+wNMv9IvptR8NWo8xdKiitriJuVCunyrnv8owfxrxH4PWNv4Z8M678QNSjzHbRNBaKTjceN2P95iiA/wC9Vb4IeJriT4m3qXsrPLrUcruegaYHzM/l5n51nLU0jp8zzDW9Mk0XXb/S5Tl7S4eEn12sRn8cZqhXqPx50T+zfH/29FxFqVusuQMDevyMPyCn/gVeXVad0Q1Zntn7OVu7a1rtyCdkdvHGfTLMSP8A0E1g/Hm9e5+I725clLW1iRV3ZCkjceO33hXZfs4QFdP8Q3GDh5YEBx/dDnr/AMCrzf4wXAufiprbr91Xjj/FYkU/qDUr4i38Bw9e4/s4QyNqPiCYOwjSKFGXdwSS5Bx/wE/mfWvDq+gv2cbcrpWv3OOJJ4Ywf91WP/s1OexMNziPjteNc/EyeFmyLW2hiUemRv8A/Z6yPhNDJP8AFLQUiZlYTM5KnHCxsxH5A0vxcuhefFLXJB0WVIuufuRqp/UGtH4HW5n+KNjIBnyIZpD7fIV/9mo+yH2j1n41eM9a8IadpJ0S9FrPdSyb28pHyqgcYYEdWFeSWnxv8d206yS6nBdqDkxTWkYVvY7Ap/I1137R90GvvD9oMZjjnkPP94oBx/wE14bSilYcm7n0l4N+MmkeMXTQ/E2n29tcXJ2KWAe2mPZSG+6T2ByD65wK5r4tfCO10ixm8ReHIjHbRndd2YORGCfvp7Z6jt1GAK8Sr6/+Heq/8Jb8M9Pm1HFw80D210H58zaSh3euQMn60muXVDT5tGfIFfXHwnItPhLo0kzHakMshPXC+Y7fyr5Q1C0NhqV1Zs2428zxE+u0kf0r6v08f2b8DYnUnMXh7zTk9D5G49Pc057BDc+bvA9s+tfEbR1nPmGS+W4nLnqqnzHJP0U5Ndd4m+Onii81mc6FdR6fpyuVhUW6O7qOjMXB5PoMY/WvLYppYH3wyPG+Cu5GIOCMEceoJFMqrEXaR9S/BfxPr/ivQtSvtdvjdmO5EMJ8hIwuFBP3AM/eFeb+Ovix4x0vxxrFhpmseRZ21wYo4/s0L7dvB5KEnnPU16B8AIDF8OpXI/12oSuPf5UX/wBlr598Y3Au/G+vXC52yajcMueuDI2P0qElzMtt8qPSE+I+peM/hT4q0zWTHLf2sUM0c0cYXzI/OQNkDjIOOgHB9ufOPCXhXUfGOvw6Tpyjew3yyt92JB1ZvbkfUkCsaOaWFZFjldBIuxwrEblyDg+oyB+VfSnwh0q38JfC668S3EQa4uYpLyQ9GEUYO1c/RS3/AAL2qn7q0Eveepmavr3hf4KWS6PoNjHf+IZIwZ55uq55BkI5APUIuOOT1yfPZ/jb48lnMiatFCpOfLjtIio9vmUn9a4fUtQudW1O51C8kMlzcyNLIx7knNVaFFdROT6H0X8Ovjd/bmoQ6N4kiht7uZgkF3ECqSMeArKfuknuOMnGBUfxr+HFrcaVN4p0m3WK8t/mvI41AEqZ5fA/iGck9xn0r54BIIIOCO9fYfgbUh4y+Genz6gPNN3atbXW45MhGY2J/wB7BP41Mlyu6Ki+ZWZ8eV9WfA9JV+F1g0jMyvNM0YY9F3kYHtkH9a+VZE2SMhOdpIr61+GONK+EOkzSDCxWsk5z8vBd3/r1pz2FT3PEr741+N01S58jVYhbrM/lp9liIC7jgZ25PFem/Cr4tXfjHU5NG1i1hjvViMsU0AKrIBjIYEnB5zxx16d/mkks2eSSfzr3j4HeBL/Tb6bxTrFu9pEsLR20c6lGOcEyYPRduQPXJPaiSVgi22c/8efDFlofiay1CwgS3j1GJzJHGgVfMQjLDHqGXPvz3rhvAql/iB4dUHH/ABM7c/h5i5rpPjF4xtvFvi5Bp8pksLCMwRvn5ZH3Es6+x4Ge+3NZvwntftnxR0GL+7O0vXH3EZ//AGWmvhE/i0PbPj9dy23w6jijkZVub+KKQD+JQrvg/igP4V8xKpZgo5JOBX0J+0bc7dF0K14xJcSSf98qB/7PXhfh+1N94k0uzAyZ7yKID13OB/WlDYc/iPq34pXs+lfC7Wp7ed1lECRCTOG+d1Q8juQxr5Br6m+O10bf4ZzxA4+03UMR5xnB3/j9yvlmiGwVNySAyLcRmJikgYFGBwQc8Gvrj4tXUll8LNdkicqxiSIn1DyKhH4hiK+V/DNr9u8V6Paf8976GLrj7zgf1r6P+PVz5Hw1aPj9/eRR/llv/ZaJbocdmfLlfUvwenj0j4T6XcXkxEdzdskYJzgyT+UoA7Zbn8c18tV7144dtA+AHhW3t5THNK9tJwcEEo0pP4Nj9KctdBQ01JP2itD32uka/GgzGzWczd8HLJ+Aw/514DX1v4lhj+IHwfnmgQGS8sFu4UTkiVQHCD33Ar+dfJFKD0Ca1ubng/w5N4s8V2GjREqLiT964/gjHLt9QAce+BX2Xp5s1tRbWBjEFqfs4SP7qbABtH06V4P8LbWLwP8AD7WfH1/GpmljMNij/wAQBwB9GkwD7Jmu++D93M3wwi1G9Z5HlnubiSQ8l/3jFj9cg0p6lQ0Ple6uHurua4ldnklkZ2dzksSckk+tRUUVoZBXY/D34f33jzV2hjc2+nwYa5utudoPRVHdj+nX2PHV9R3ER+FfwQlFsAmopANzjAJuZSAW9yuePZBUydioq+5y+u+PPDXws83w/wCC9Jt7jUY/lubuU7lVvRmHzO3XIyAp/EDhJPjX49eUuuspGpP3FtIcD81J/WuAZizFmJJJySe9JQooHJn0Z8MPjJc+JNXi0HX4oVu5gRb3MK7RIwBJVxnAJA4IwO2K+dXbfIzYxuJNPtrmezuYrm2mkhniYPHJGxVkYcggjoaippWE3c+vtBurjTPg1ZXrSkzwaGJ1fqRiHcvX04/KvnH4aQre/EjS7i8mIit5HvZ5nJOBErSFifqo/OvofxM39kfBK7i4/d6KtvxyPmjCf1r5Ot7u5tDIbaeSEyxtFIY2K7kYYZTjqCOoqI9S56WPWda/aB8QzapOdHtbO3sAxEKzRF5GXsWO7GT6Dp05616z8KfFWq+MPCUup6v5Pni7eJPJTaNgVe2T3Jr5Hr6v+CdsLf4WaY46zyTSNxj/AJaMv48KKJJJBBts8z8R/HDxVp3ifVrGyOnm1tryWGEtAWJRXIBznngVZ1z4gTePvgxq5vLeOLUbO7t0lEIOx1ZvlYAkkH5WGMnp74HjmoXBu9SurknJmmeQnOepJpsF7dW0MkMFzLFHKVaREcgMVOVJHfB5FVyonmZ7l4v+LF74H+xeEtBgtZJtMtIbe5uZwXAdUA2oAQOBjJPfIwMZrU+EvxL8Q+NPFF3Yar9k+zxWTTDyYtp3h0A5yeMMa+d7i4mu7mW5uZXmnlcvJJIxZnYnJJJ6kmvaP2crUvq+vXmDiKCKLr/fZj/7JScUkVGTbOi+LfxN17wX4ls9N0n7J5Ulms7+dEWOS7r6jj5ap/Dz4w6t4r1h/D+rQWyXF1BILS4tg0Z8wKWw2SR0BwRjoOua4b47XRuPibcR5z9ntoYxz0yN/wD7NXntlfXWm3sV5ZTyQXMLbo5YzhlPqDQopoTk0yvXqHwK0aW88ctrDP5VnpMDyTSE4XLqyBSe3BZv+A15fXt2qA/Db4G2+m48vWfERLTdmRGA3Dp2TapHq5NOXYUd7nZ/GS1g8S/CYarZP5sUDQ38LAffRhtz7fLJn8K+Xq+nvhDcw+KfhDJo1yciLz7CXnJ2MMg4+j4H+7XzRe2k2n39xZXCFJ7eVopFPZlJBH5ilHsOfc9V/Z4Df8J3qBGdg0xwfr5seP61xvxI1qHxB8QtZ1G3ZXt2mEcTqeGVFCBh7Hbn8aj0LxjceG/DWradpsAjvdUxHNelslIQD8iDHBJY5bPTGBkAjmaq2txN6WCiiimSFfQvwHsxoXha+13UZ/It9Tu4ba2Vs4YhigI9cu+3/gJ7V4Rouk3Ou63ZaVaDM93MsSZHAyep9gOT7CvVfjNrUWif2H4L0aQxwaRHHNIVPPmY+TP+0Blj67xUy10KjpqWf2i9IaPWdH1lfuzwNbPgdCjbhn6hz/3zXidfUXxNtk8ZfBkatBGS6Qw6nGq87Rt+f8kZ/wAq+XaIPQc1qKrMjBkYqwOQQcEV9hLqN3p/wgXUmnf7dBoIn81+WMogzk577q+PAMnA619b/EgDSPg9qsCniKzjtxgdiyp3+tKfQcOp8m3FzPdztPczyTSt96SVyzH6k1FRRVmZ7zqnxPf4ceGtB8M6TZQT6lDYQy3bXO7ZC7qH27QQSfmz1GAR1zxofDX4t+IvGfjCPSb6y0yO2MMkrtbxyK42jjG5yOpHavn/AFDULvVb+a+vp3nupm3SSP1Y9K9V/Z4h3eN9RmxkJpzLn0Jkj/wNQ4pItSbZ6B8WPibqvgXUdNtNKt7GY3ETyS/akdiMEAY2svv61j/D/wCN974h8TW2ja5YWcIuzshntQ6hXwSAwYtnPA6jB/TlP2hZxJ47sYQ2RFpyZGehMkh/livK7O8uNPvYL20laK5gkWWKReqsDkH86FFNDcmpCXSNHeTo4wyyMCPfNd38F9HutV+I9lLA7xw2Ia5ndGx8o4C++WKgj0zXASSPLK8jtudyWY+pNe2aOP8AhW/wOutXOY9Z8QkJAejKjA7Dx0wm9wfVgKctiY7nf/FW1tvFXwnvrvT5FuUgC3kMkZyCEbDn8F3/AJV8pV9L/AzUYtc+HF1ol1iRbSWSBoz3ikG7n6lnH4V866xpsuja1faZMcy2k7wMfUqxGf0pR0uhz1sylRRRVkBRRRQAUUUUAFFFFABRRRQAUUUUAFFFFABRRRQAUUUUAFFFFABRRRQAUUUUAFFFFABRRRQAUUUUAFFFFABRRRQAUUUUAFFFFABRRRQAUUUUAFFFFABRRRQAUUUUAFFFFABRRRQAUUUUAFFFFABRRRQAUUUUAFFFFABRRRQAUUUUAFFFFABRRRQAUUUUAFFFFABRRRQAUUUUAFFFFABRRRQAUUUUAFFFFABRRRQAVZ06wuNV1O10+0TfcXMqwxr6sxwP51Wr174F6DCNQ1HxhqOEsNIhfZI3QOVJdv8AgKZ/76FJuyGldnoHirRPB0HhLTfBGpeKI9KislSRo1kUPKcH5mBz1Ys2PX8K5XQvCnw20DXbHVrbx8rTWkyyqrSx4bB5BwOhHH415D4n12fxN4m1DWbjIe6mLhSc7E6Kv4KAPwrJpKPmU5K+x9L/AB+0ZdS8D2urxDe+n3AJYHjypMKf/HvLr5or6t8Jsnj34Jw2UpVpZrF7JyxztkQFVY+/Ct+NfKkiPFI0cilXUlWUjBBHalDsE+59Kfs9QCPwHezbcNLqL8+oEceP1zXhfj6bz/iF4ifOf+JjOoPsHI/pXvP7P11HN8P7iBWHmQX0gZc84KqQf5/ka8C8b2EumeOdctJkdWS+lK7hglSxKt+KkH8aI/Exy+FGDX0z+z5B5fw/u5CoBl1GQ5x1ASMfzBr5mr608BWSeA/hNbzaqht3hgkvLpW4YEksBg/xbdq49RiiewobnzX46nFx4/8AEMoYMp1GcKwOQQJCBz9BXefs8wB/HN/MVBEenOASOhMkf9Aa8oubh7u7muZSTJK7SMSc5JOTXtv7OFqGvfEN2esccEQ4/vFyef8AgIpy+EUdZGT+0NOH8c2EIYER6chIB6EySf0AryOvRfjjcGb4o30ZPEEMMY9vkDf+zV51TjsEtwr6w+E8I0H4R6fc37GGPypbyQv0WMszA/Tbg/jXifw2+F2oeMNQgvb6CS30JG3STOCpnAP3E7nPQt0HPfiu6+NHxDtLTTX8GaG6b8CO9eLGyFB/yyHvwM+gGOpOJlroio6as8Ivbp76/uLuT/WTytK2PViSf519YeOt2i/BrUYOVMOmpbHnHULHjj618o6fbm71K1tlGTLMkYGM9SBX1N8bLkW/ws1ND1nkhjXnH/LRW/HhTRLdBDZnyhRRRVmZ9afBiBYPhVo5C4aQzO3uTK+P0Ar5PuJTPcyzHrI5Y/ic19Z+GV/sj4JWkvH7vRWuOeR80Zf+tfJFRHdmk9kFfWdxa/aPgL5EB258OqV2jOcQA4/HGPxr5Mr6r+C/iGDX/h7b2LsrXWmj7LPGf7nOw49CvH1U0T7ihvY+VKK7L4j+BbvwT4jmiETnS53L2c+CQVJ+4T/eXofz71xtWnclqwV9T/CiVdB+DFtqN3kRRx3F2wPGEDsf1C5/Gvnrwb4N1PxprcVhYxOIdw+0XJUlIE7kn164Hc1638ZvFVloHhm18B6NINwijjuQDkxQoBtQn+82AT7Dn71RLXQqOmp4GzF3LHqTk19cRj+zvgYMDy2i8O56Y+b7Pn8818jAZOB1r63+JAGkfB7VYFPEVnHbjA7FlTv9aJ9Bw6nO/A/WtF1nw6LL+zrCDWNOAV3jgRXlj/hkyBknsfcAnrXmvxa1PxpZeILjRNc1eeewJ8y2EarFHNET8pIUAEjoc5wR9K43wt4kvfCfiK11ixP7yFvnjzgSofvIfYj8jg9q+lfGXh3Tvit8P7e/0tla68v7Rp8pwDu/ijb0zjafQgelD0dwXvKx8o16P8DbczfFCzkGf3EE0h5/2Cv/ALNXnc0MlvNJDNG0csbFHRhgqwOCCOxr1v8AZ4h3eN9RmxkJpzLn0Jkj/wADVS2Jjuaf7R90H1Dw/acZjimlP/Aig/8AZK80+Hdubn4jeHkAyRfxP0z91g39K7X9oWcSeO7GENkRacmRnoTJIf5YrkfhfPHb/EzQHlbapuggPuwKj9SKS+Eb+I9l/aIuQngvTbb+KXUA/Xssbg/+hCvm2von9oq0mk8O6PdIhMMNy6SMP4Sy8f8AoJr52ohsE9zqfhvbm6+JHh6Mdr2OTr/dO7+lezftE3QTwhpdpxmW/wDM/BY2H/s4rz74EaLNqPxDj1AITb6dC8rvj5dzKUVfr8xI/wB01vftFaxFPq+j6PG2XtYnnlw2QC5AUEdiAhP0YUn8Q18J4rFG00qRoMs7BQPc17p+0IyWOleF9Jhb91GJTtz2RUVSfzP615P4Isxf+O9BtmXcj38O9fVQ4J/QGu//AGhrvzfG9hbBsiGwUkejM7/0C03uiV8LO7+AGuf2h4JuNKdsy6bcEKMdI5Msv/j3mfpXjus+B7n/AIW1c+E7KPZ5t7iHHISFvnDH2VDk/Q1s/AnXP7L+IC2Mj4h1KBocE4G9fnU/Xggf71e7a5p+j+H9Xv8Ax9eA+da6b5BUADIDE5H+02VUf/XqW7MtLmieN/HDW7a0Ol+CNLwljpcSPKoP8e3CKfcKc++/2r0f4YSLF8C7ORzhEtrtmPoBLLXzHqup3Os6td6levvubqVpZG7ZJzx6D0FfTXgdfI+AEe/CgadduT6AmQ/1okrKwou7bPlmiiitDMtaaA2q2YIBBnQEH/eFfTvx1tpJ/hlcSRgFbe5hkf2XO3+bCvllWKMGUkMDkEdjX2RYXGn/ABG+HiNIQbfU7QxzBRzG+MNjPdWHH0BqJ6NM0hqmj42orX8S+G9R8Ka5caTqUWyaI/Kw+7InZlPcH/6x5FZFWZhUlvEZ7mKEdZHCj8Tilt7W4u3ZLaCWZlRpGEaFiFUZLHHYDkmtbwdbi78b6DbtnbJqNurY64Mi5/SgD6Z+M86wfCrWAWw0hhRfcmVM/oDXyXX078f5zF8OokB/12oRIff5Xb/2WvmKohsXU3CvrfwLu0X4NadPyph017kcY6hpM8/WvkivrjUT/ZnwOmRgQYvD/lYA6HyNo6+9Exw6nyPRRRVmYV9Bfs425XTNfuccSTQxg/7qsf8A2avn2vpj9nuAR+ALuUqA0uoyHdjkgRxj+eamexcNzx34u3Qu/inrki9FkSLrn7kaqf1Bria6Dx1OLnx/4hlDBlOozhWByCBIQP0Fc/TWxL3O0+Fnhb/hK/HVnbzR7rK1P2q6yMgopGFP+820fQn0r134i/Dqbxz4kF+3inT7a3hiWGG3YZKAcsT83UsT+GPSsHw0P+FbfBK98QPmLV9bwttnhlDAiPH0XfJ+Irwyp3dytErH1P8ACzwQ/geXUYTr1nqEd4EYRwjBVlzz1PZv0FeN/GvRP7H+JF5KihYdQRbtMep+Vvx3Kx/GsD4f61/wj3jzRtRZwkSXASVj0Eb/ACMfwDE/hXs37Q+ifaPD+ma0i/PaTmCQgc7HGQT7Arj/AIFRtIe8T51oooqzMKKKltbaa9u4bW3jaSeZ1jjRerMTgAfiaAPaP2f/AAyjXl94rvAqw2oNvbM5wA5Hztn2Ugf8DPpUes/B3Vtc1q81S88VaI1xdStK/wC8bAyeg9h0HsKl+K1xF4L+H2h+AbKQGWSMT3jKfvAHOeezSbiPTZivEahXepbaWh9heB/DzaZ4CTw5qN7a6gkaSwu9uxKmNyTtP4MRXyTq2nTaPrN7ptx/rrSd4X9yrEZ/SvVv2etb+yeKdQ0d2AS+txIgPeSM9B/wFmP/AAGsr466J/ZfxDkvEXEWowJOMDADj5GH1+UE/wC9QtJWHLWNzz/R7b7Zrdha8fvrmOPn3YD+tfT3xyuvs/wvvY8/8fE8MfT0cP8A+y187+AITN8Q/DqDtqMD/wDfLg/0r3L9oadU8C2EGfmk1FDj2Ecmf1Iolugj8LPmqiipLe3lu7mK2gRpJpXEaIoyWYnAA/GrMyOvc/2cLYNd+Ibo9USCMcf3i5PP/ARXkHiTS4tD8SajpUM5nSznaDzSuNxU4PH1Br3T9nO1KeHtavMcS3SRZx/cTPX/AIHUy2Lh8R558cJzN8UtQQknyYYUHPT92G/9mrzquv8AindG8+J2vyk523Plf98KE/8AZa5CmtiXudH4E8Mv4u8Y2GkgN5Dv5lww/hiXlue2RwPcivdvif8ADTxD441Ox/s+90220yyg2QwSs6kMfvHCoRjAUAe1ct8NYY/Anww1nx1dov2u6Qw2SuByAdq++Gk6j0QGvEpppLieSaZ2eWRi7uxyWJOSTS1bK0S1Ppv4VfDjXvAeqahJf31jNZ3cKqUt3ct5it8p5UDGC/515h8d9F/s34gtfIuItRgSbgYG9fkYfX5QT/vVxXhHWT4e8XaVq25lS2uUaTb1MecOPxUkfjXvn7QGi/b/AAXa6tGu59OuBuPYRyYU/wDjwjpbSHo46HzTRRRVmYUUUUAFFFFABRRRQAUUUUAFFFFABRRRQAUUUUAFFFFABRRRQAUUUUAFFFFABRRRQAUUUUAFFFFABRRRQAUUUUAFFFFABRRRQAUUUUAFFFFABRRRQAUUUUAFFFFABRRRQAUUUUAFFFFABRRRQAUUUUAFFFFABRRRQAUUUUAFFFFABRRRQAUUUUAFFFFABRRRQAUUUUAFFFFABRRRQAUUUUAFFFFABRRRQAUUUUATWkdvLdxJdTtBAzYeVY95UeoXIz+dewSeOfBEHwym8FaZdapbmSMB75rNT5j7wzkqHz82CvsOOcV4zRSauNOw+VUSZ1jk8xFYhXxjcOxx2plFFMR7l8PPiR4Q8A+GZdLkvdQ1CV7lrhnitNiglVXC7m6fLnJx16V5r47uPD+o+IbnVfD93cSRX0zzS288HlmFiQTg5IYEk46Y6e9cvRSSs7lOV1Y6zwD49v8AwHrD3VtGLi0nAW5tmbaJAOhB7MMnB56mvU9c8UfCT4hRx3WtTXWm36ADzfJZZcehKBlYfXn0xzXgFFDjfUFJrQ9x0if4L+EZ11K3v7vV7uI7olnhdypHcAoiZ9CenauX+I/xbvfG0X9mWUDWWjhgxjY5knI6FyOAB1CjvySeMebUUuXqHM9gr2v4beOvA/gHSrmI3mpXd3eOrzSCzCKNo4UDeehLc9814pRTauJOx7vrHjP4O6/qs2p6po9/cXk+3zJSsi7tqhRwJAOgAqhH40+D+kO0+neDrm5uF+4J4w6E/wDA5Gx/3zXi9FLlHzHqHir44+Iddt3s9LiTRrNhtPkOWmI9N+Bgf7oB968vJJJJOSe9FFNJLYTbe50vgg6HbeIbTUdd1Jra3sp45xClu0rTlTu28cAcDOfWvVvH3xG8G+PPCsmkx6pd6fMJkmjea0ZlYjPB25OOev6GvBKKGru41KysKRgkA5960tEstLvbtl1bVxptsq58wW7TMxz0VV/qRWZRTJPpS4+LHw+n8NT+HY7y9htGsTZJJ9lY4Qps+uQK+eNVtbOz1B4dP1FdQtgAUuFiaLOR0KtyCOh6j0JqlRSSsU5XCt3wn4t1TwbrKalpcoDY2yxPkpKv91h/kisKimSfS9h8ZvA3ifSzZ+I7f7JvX97b3cBniY/7JUHPrkgVlS23wHgf7Qz27f7CS3TjP+6Cf8K+faKnlL5+57Xrvxs0/S9J/sfwFpK2MABAuJIlXZnuiDOT33N+Irxi4uJrq4kuLiV5ZpWLySSMWZmPJJJ6mo6KaSRLbZteGbPR7rVY31vVk0+yhZXfMMkjygHlU2KcHA6kjrXuXjT4l+CfGPg/UdCj1t7OS5VCk01nKVBV1fB2qTztx0r5zooauNSsPlRY5XRZFkVWIDqCAw9RkA4PuBXqfwe+Jlt4RluNJ1uZ00mcmWOUIX8iTvwATtYegOCB6k15TRQ1cSdnc9R+KN14F8S6hPrfh/WhHqBUGa3e0lVLo/3lO35W7HOAeuepOl8KPEXg/wACW15f6n4gSe+vUjUW9vaTHyVGSQWKAE5Izg446mvHKKOXSw+bW56P8W9V0DxPry69ouupdb4Y4ntHglSRCM8glApH45ye9edxSyQTJNE7JLGwZHU4KkcgimUUJWE3fU+hNE+MPhfxV4cbRfHEHkPJGEmcxs0M2MYYbOUbIz0wCMg+mE/gL4UPc+cnjp0tSMmLzoy/4Hb+mM14xRS5ew+bufQUnxR8DeANAbS/BVq19P13lWVGfGN0jthmPsBjsCK8J1bVb3XNVudT1Gdp7u4ffJI3c+g9ABgAdgKp0U0rCcmz0D4XS+HNE8SWfiHXtft7ZbbeY7RYJpJC5UqC21CoHJPBJyBxUvxYvtA8R+IpvEGi+IILtZUjja1aCaORSoxkbkAI4B5OeTXnVFFtbhfSxb0rUZtI1ez1K3OJrSdJkz6qQR/KvXfjH8TdM8S6NY6P4fvGntpG8+7fYydPuocgZ5yT24WvF6KGru4J2Vi1p9pFe3qQT31vYxtnM9wHKLx32Kx/SvorTPHnw9sPAMXhVvEivixa0klFnOASykMw+Tpkk1810UNXGpWLWo2sNlfSW8F9BexLjbcQBwj5GeA6qfbkdu/WqtFFMkK7X4ffEjUvAd66xp9q0ydsz2jNjnpvQ/wtj8x16AjiqKGrjTsfUUvjf4Y/ELTY7bWbi2U9RFqAMLwk+knQdvut9a5u58JfBTS5fPuNcinjBz5MV+Zhj0/d5b9a8BoqeXzK577o9d8T/E7w7YaDeeHfAmiRWltdxtBcXskW1pIyCDtH3iSD95jkencct8OI9Fs/Ethrmt65a2NtZXG/yGSR5ZGUZUgKhG3OOSexri6KdiebW5758WPFvhXxv4Xhs9J8S2wuLW4+0eVNFMiygIwwDsxu54zxyea8DoooSsDdzZ8O6RYareEalrVppdrEVMjzhy7qTzsVVOSAO+Oor6F8TePvAPiHwhfaBB4khgNxb+VE7wTbVIwVySnTIGa+YaKHG41KxZ1C0WxvpbZLu3u1jOBPbkmN+M5G4A/mBVaiimSWLG1W9vYrdrmC2VzgzTkhE9yQCfyBr6N8B+MvAngnwpaaLJ4mtprhWaSaWOGUozsex29AMD8K+aqKTVylKx0fjWysIPEV3d6brFnqVreXEs0Zg37owWyA4ZRg89sjiovCmk6XqmrRf2zq9rp2nxOpnMpbfIueVQKDzjucAZ/CsGigV9T2D4xeIdG8U2mlnQNaspLDT43H2QK8b7jtAwpUAgADHpzXj9FFCVgbu7lrTrIaheLbm7trUEEma5faigDPJAJ/ADNfSniPxp4I8ReCbnw9d+KrZ57i1CfaDHJgyrghz8v94A4r5hooauNSsWL+0FjfTWwuILkRttE1u+6N/dTgcVXoopkhXpfwqtfDmk63a+I/EWu2ECwhmtrTczyeZ0DOACFA5I5znB7V5pRSauNOx23xRvU1nxleazBqdne2lywW3+zyElEVQAGUgFf5E5riaKKaBu52vwuMNl40sdYutXstOtrKQtK1xLtZ1KkFVXqcgkfjXpPxZ1Twl470O2bS/EmnDUdPZpEWZmjEiMPmUEj7xIXH0rwGik1rcalpY774Vpo2n+KLPX9Z12zsYLORiLd95lkbYQCMKRty3rnjpXrfjPXPhj45tbW31XxQ0aWzs6fZiVySMc5Q18zUUnG7uClZWPaf+ET+C/8A0Nt9/wB/R/8AGq3fDEfwb8K6jHqFprS3F5FzFLdM7mM88gBQM89cV880UcvmHN5GnfSNrvia7mWWJGvbuSTzJpAijcxOWZuAOe9fQPw01rwl4F8Jppd74q0uW7nuHnlMMpZFYgAAHHTaq8nHOa+a6KbVwUranY/Eawtl8Uahq9jrGnahaahdyzJ9luAzx7juw69R168j3rG8O6JFreorFc6pY6daoymae6mVMKTztU8scZ4H44rHooFfU9w+Lep6RrHhXR9K8L6zpkmnaarvLbC7RWwihY9oYgscb+BknPevD6KKErA3cs2FlJqN9FaRS28TyE4e4nSGMYGeXcgDp3PPTrX07P4i8H6h8PV8M6p4p0prhtOS1mlWcOolVAN4I64YZHrivlmihq41Kxc1XTm0rUprJ7m0uTEcedaTrLE4xkFWXg/zHeqdFFM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vwj4cn8WeKLHRbd/LNw/wA8hGdiAEs34AH6nFAGXaWV1qFyltZW01zO5wsUKF2b6AcmustPhP46vUDxeHbhQRn986RH8nYH8K9Z8XeKNH+DWm22geF9MgbU5oxLJLOu75MkB5GGCzEg4HQewwD5dL8ZPHssyyf28U2k4VLaEL+I2c/jmpu3sVZLcxtS8B+K9Iiaa+8P38cSDLSCEuij3ZcgVztfRnwq+L174m1ZNA16OJryRCbe6iXb5hUFiHHTOASCMDjpXztNIZp5JWyS7Fjn3NNN9QaXQ2YvBnimaJJYvDWsyRuoZHWwlIYHoQdvIp3/AAg/i3/oV9b/APBfL/8AE17t+z3NeTeDdQ8+eSS3jvTHCrtkJhFLAeg5HHT9a5bxh8avFGj+MNW02wFh9ltLloY98JZvlODk59Qam7vYfKrXPMv+EH8W/wDQr63/AOC+X/4mobvwn4ksLWS6vPD+q29vGMvLNZSIij3JGBXcD4+eM89NNP8A27n/AOKror34nT+OPhH4qhv7WG2vrRbc/wCjlgkiPMq8AkkYPXnuKd2K0TxK3t5ru5itraJ5p5XCRxxqWZ2JwAAOpJrZ/wCEH8W5I/4RfWsj/pwl/wDiawa+yfBdyln4J8K211cFrm6sYRHuPLHyt5H4KD+VEnYIxufHl3aXNhdyWt5BJb3ER2yRSqVZT6EHpUNer/H7Qv7O8bwapGhEWpW4Zm7GWPCt/wCO+X+deUU07q4mrOwVt/8ACHeKCYwPDerkyDMeLGX5xjPHy88Vs/C3woPFvji0tZ499jbf6Td5HBRein/ebA+hPpX0/wCJtSH/AAgWt6jp1zymnXEkM8Z6MsbYYH6jrSlKzsVGN1c+NL2xu9Nu3tL+1ntbmPG+GeMo65AIyp5HBB/Gr7eFPESwxzNoGqCKQBo3NnJtcEZBBxzWSSWJJJJPJJr6W/Z8kuZPAt6Zp3eJdQZIkY52ARoTj256fX1ok7IUVd2Pnq+8P61pdol3qGj6haW0jBUmuLZ40YkEgAkAE4BP4Ulp4f1q/sjeWekX9xahtpnhtndM+m4DGa3vifqtzqnxF1s3E7yLBdPbxKx4RUO3AHQdP611n7PclyfHV5Ek7rb/ANnu8keflc74wOPXnr9fWnfS4Ja2PNL3QtY021jur/Sr61t5G2pLPbuiMeeASME8H8qz6+0vEWi6Z448L3ulyyI8MjPGsqjJhmRiuR7qykH8R3r471nSLzQdYutLv4jHdW0hjdf5EeoIwQe4IpRlcJRsM0/S9Q1aZ4dOsbm8lRDIyW8LSMqggFiFBwORz71ci8K+Ip5BHFoOqSOeipZyE/lis22uriyuEuLWeSCdDlJInKsp9QR0r6C+Luv6hH8JvDpNw8V3qPktctG+0uPJLMOOxYj8qbdmCSaPnllZHZHUqynBBGCDSUUUyTTHhvXWWNhouolZFDIRavhgRkEccgjms+aGW3mkhmjeOWNijo6kMrA4IIPQivrn4a2beHvBWh6LqNwRqU1vJciCQncF3BioB6bRIgI9Sa+ePizpDaP8S9YjwfLuZftaMRjcJBuP5MWH4VKld2LcbK5xVSw209ySIIJJSOoRC2PyqKun+HuoahZeO9ESwvJrY3F9BDL5bEB0MgBDAH5hjsaolGH/AGXqH/Pjc/8Aflv8KP7L1D/nxuf+/Lf4V9ZfE/xleeB/C0Wp2MFvNPJdJAFnyVwVZieCDn5fWvKrD9ovWEuAdR0Owmg7rbu8TfmxYfpUKTfQpxS6njDKyMVdSrDqCMEUlfXt9pPhz4r+C4L024ZLmFja3LJiW3fJB59mByM4OO9fI08LW9xJC+N0blDjpkHFOMrilGxZOjaoII5zpt55MgBSTyG2sCMgg454ps2l6hb2wuZ7G5igJ2+a8LKufTJGK98/Z2u72fSNahnuZZbaGSEQRu5IjyH3bQemfl6elee/GrWry/8AiNqVi13M9laGOOGAsdiHy1LHb0zuLc0X1sDjpc86orS0HQtQ8Sazb6VpkJluZ2wPRR3Zj2UdSa9uax8DfBezhe/iGteJnXzEUqMr6FQciNePvcsecegbdhJXPGrLwd4m1GAT2Xh/U54WGVkjtXKn6HGDVXUtA1nRgp1TSb6yDHCm5t3jDfQsBmvUp/2ivELXJa30fTI4M/ck8x2/76DAfpXpPgj4p6H8QA+k3dotpfuhzZzkSRzr32kgbuOSpGfrgmpba6FKMX1PlOivYvjF8Lrbw7F/wkWhReXpzuEubYZIhYnhl9EJwMdiRjg4HjtUnclqzsFTwWN3dRvJb2s8yIQHaOMsFJ6ZI6VBW74T8U6j4T122v7K5mjiWVGnhSQhZkB5Vh0PGevSmIy106+Zyi2VwWGMqImyM9O1QOjRuyOpV1JDKwwQfQ19YfF+S8k+F97eaVeSRbDFMzwOVMkRYAgEdvmB+gr5OJLEkkknkk1MXcqSsLHG80ixxozuxwFUZJ/Cpjp96JBGbS43kZC+Wc4+mKZamdbqI2rSLcbx5RjJDbs8Yx3zX0R8UfF+q+DPAui6DFqMp125t0W5u1k/eKqKA7BuoLNwG64Dd+abYJXVz51MMokaMxuHQ4ZdpyD6EUvkTf8APJ/++TXVfDvWtVsviBpH2W/uI/tuoQR3QWQ4mVpBuD/3up6+tfSPxM8Z3PgbwzDqlpbQ3Esl0luEmJAwVZs8f7tJys7Ao3Vz5E8ib/nk/wD3yaPIm/55P/3ya9h/4aK13/oC6d/30/8AjWjo37RM0l/FFrOiwJbO6q01tKwMQzy20g7vpkUXfYLR7nhTKVOGBB9CKSu4+ME/2j4q64wBAV4kwT/diQf0rs/hr8NtFi8Mnxp4vKvZKjTQ2752CNT99wOWJI4XoR65wHfS4ct3Y8h0/SNT1aTy9O067vH/ALtvA0h/JQauXHhDxNaRGW58O6tDGOryWUij16la9K1X4/ahDIbXwzo1hY6dH8sQmjLPjPUKpCrn0wfrS6B+0HrdvdxJrtja3doSBI8CmOUDuRztPrjAz6ild9gtHueOEEEgjBHY0levfHq+sNS1Lw/faesbR3dibgTqm0yqxG3PGeAOh6Zryizs7nUb2Gzs4XmuZ3CRxoMlmPQCmndXE1Z2IKt2Ol6hqcnl6fYXV2/923haQ/kAa9rsfh/4S+Guhw6346kW/wBQfPlWCYdC391V43kdy3yjP0Jzbv8AaD1OErBofh/TbOzjG2OObc+B9EKAfSle+w+W255fe+G9d01C99ouo2qgbi09q6AD15FZdfQHhT9oFbzUIrTxJp8FrHK+37ZbM2yP03IcnHqQfwrzz4yxwQ/E/U47aGKKIJCQIlCgkxqxPHUkk80Ju9mDStdHBUVv+EPCGp+NNcTTdOQDjdNO4OyFPVsfkB3Nev3N38P/AIObbWCy/tvxIigyO2NyHryxyIvYKC2MZ9abdgSvqeKweG9duoDPb6LqMsIAJkjtXZceuQMVnz281tKYriGSKQdUkUqR+Br2yL9o68+2lpfDkBtSeES5IcD/AHtuD+Qr0rStX8H/ABZ0KRHtoroIMTW1ygE0BPcEcj2ZT/UVLk1uhqKezPkWnBHKlgrFR1OOK7b4mfD6XwHraJFI0+mXe5rWVvvDGMo3uMjnuCPcB3wv8Z6j4Z8WadbC9kXSrm5WO5t2c+X8+F347EcHI5+XFVfS6JtrZnDKrOcKpY+gGaSvqD47Xur6d4KtrnS7+5tF+2LHcG3coWRlbGSOcZGMZ5zXy/RF3Q5KzsKqljhQSfQCgAsQACSewrR0BtUXXrJNFnmg1KWVYoHhco25jtxkdjnB9q95+NPj/UfDltY+H9Kvniv54hLdXUeFcJ0AXH3SxDE4xjAx1ob1sCWlz51wcZwcdM0AE9ATXrvwC1bVT4yk0tLyZtONtJNJbsxZA2VG4DoDkgZ71vfH7xLqOmy6boen3ctrbT28klykLbPNVjtCtj+HAbjoc96V9bBy6XPBACQSB060ldD4I1bVdK8XaYdJu5oJZ7qKFljJxKC4G1lH3gfSvpT4ta7deF/Al5f6W4t764ljgFwijcMnk59doIHpmhuzsCjdXPksgg4IxSVYvr+81O9kvL+6murqTG+aZy7tgYGSeeAAPwqvVEhRUttcS2lzFcwOUmicOjDsQcg19c+D7hLz4b6freq2dpJdGzM8z+Si78ZOeBgZABqZOxUY3PkGivbv+F/af/0Itt/4GL/8apyfH7TS4D+B7dVzyVulJA+nlCi77BZdzw+ivY/jBr+k+I/B3hjVNJt/IhupZyyFFVlZNqkNjvk8exrxymncTVmFFFSQQTXVxHb28TyzSsEjjRSzMxOAAB1NMRHT44pJnCRRs7noqjJr2rRvhV4f8IaIuv8AxFvFXONmnxucbuykry7ey8DBySOle4+OsOk5tfCPhbT7CzB485cF/crHgA/ianm7FcttzyGWyurdN81tNGvq8ZA/WoK900X9oqYzhNe0SIwNwZLFiGX/AIC5OfzFXPi3YeEdR+HMfifRLGxeWedEju7ZPLPJO7cBjJ4xhhkUczvqg5Va6Z8/0U+GaW3njnhdo5Y2Do6nBVgcgivrT4aJFr/w80bU9XtbS6vnEhaZ7dNxxIyg9OuAOaJOwRjc+SKK1/EXiPUPEupSXd9MGXexiiRQqRKT0VR07e5xzmpvCfhLVPGWsppulxAnG6WZ8hIV/vMf6dTVC9DCqVbad4zIkMjIOrBSQPxr3ieD4bfCPbbXdsdd18KC4aNXKHGQcE7Yx6dWwe4qS1/aOsmuVS68NTxW2cF4roOwH+6VUfrU8z6IrlXVnz9RX1w2meB/ixoTXyQQXPmDYbmNBHcwMB0JxkEehyD7ivm/x54KvfA3iFtPuD5ttIDJa3AHEsee/ow6Ef0IoUricbanL0V6N8JPFD2Piqx0K+S3uNIv5fKaGaBH2yNwjAkZ+9tHpz9K9C+OcUnh/QNOm0S2trG3uJngunt7dEZ8rlVyBnGA9F9bAo6XPneiitnwo+pr4n0+PR2UX08ywx70DqdxAwwIII9c9qokxqK98+M/ia08Mz22h6BYafa3ssZlubiO1j3xocqFBx8pPJz1AxjrXgdJO42rOwUV9EfAzSBeeDri41q1tLix+0+XYC5t0Yrg5YgkZILNgc9VNcR8d9Bi0jxvBc20CRW17aIwVECqGTKkAD2Cn8aXNrYbjpc8uooq1p+oXOl30d5aOqzx52l41ccjByrAgj2IqiSrRX2hpGgaJcaZZXU2haWl3PbxyS4s4wd20E9uxNfNvxY8DHwb4pZ7WMjSr4tLakdEP8Uf/Ac8exHvUqV3YtwsrnA0UV9AfBCa28W6fqlrrmk6XenTzD5M0tjEX2uHypO3nGzr15NNuyuSld2Pn+itjxJ4guPEWqy3U0dtDGHbyYbeBI1jQnIX5QM49Tk16T8CXj1jWrvQ9TsdPvNPhtGuI0uLOJ2WTegzuK7jwx6mhuyuCV3Y8eor6x8f/DXSvEXhKa20nTrO01CD99aNBCke5h/ASAOGHH1we1fKEkbwyvFKjJIjFWVhgqR1BFEZXHKNhtFaOja1daFfC6to7WUkbXjubdJkdc5KkMDwcdsH3r3P4q31h4b8H6Ne6LoOlWF7qTBjINPhZo08vLKMrwcsOfY0N2YJXR890Vc03U7nSb5Ly18oyrkYmhSVSDwQVcEH8q+pvEum6Bo3w/vddHhjRFvIrHzFAsYyqyMAB1XkBjSbsCjc+TaKs6hfz6neyXdz5fmyYz5USxKMAAYVQFHA7Cq1USFFaOjazc6He/abeK0myu14rq2SZHXIOCrA+g5GD719UeELLwZ4w8NWetW3hnRVaVdsqfYYiYpBwy/d7Hp6gg96lysVGNz5Gorc8XyX58TX1tqVva29xayvCYrW2SGNQGPQKBkehOSRjk13HwO0e51jxNMk1jZ3OjQIXu/tNnHLuYghFVmUlTk7sAjhTmm3ZXEld2PK6K9b+J/jDQbTU59C8J6DokCQ5jur5NPhJduhVPl4A5+brnpjGTzfw+8W2Gjata2Ou6Vpd7o8smyVriyieSLd/HvK7iAeoJPGcUX0uFlexxFFfVvj/wAOaXo/gTVNT8P+GtEW+giEiuNNhfCbhvYArjhcnnI4r5UkkaWV5G27nYsdqhRk+gHA+goTuOUbDaK+iPhppOnQfDeXX/GmlaQ1nGN1s9xpsO8QKAASduWLHpnJPHJyK8e8XeLYvEV1JHYaLpmlaasm6KG1s40fjIBZwuSeemce3GaE7sGrI5iivefgZb6f4n03VLbWdD0e8XT/ACVglk0+Evhg+Qzbct90cnnnrXJ/GO/tbLxbd+HdL0jSrCytki3m2sYkkkcqHyXC7h94DAPalfWwculzzKivXfgYtpreuXWi6rpGl31nDZvcRtcWMTur+Yg++VyRhjwT2q18bZtN8N31noOi6Do9ms9p5s08djF5rAsVADbcr9w8g5Ofai+tg5dLnjFFeg/CCaK68c2OiXmm6bfWN40hkS8s45WUrEzZVmUkfdHHT+dehfGKPRfBGjafFonhzRobu+mcmd7CKQoqgZxuU4OWX6Yob1sCjpc+fKKKKokKKKKACiiigAooooAKKKKACiiigAooooAKKKKACiiigAooooAKKKKACiiigAooooAKKKKACiiigAooooAKKKKACiiigAooooAK9O+A+o2en/EUpdyJG13ZvbwF8AGQsjAZPchWA9Scd68xpVYqwZSQQcgjtSauhp2dz6F+L3ws1nxJrg17QliuHaFY5rVnCPlc4ZSeCMdsjp3zx4hqnhbX9EBbU9Gv7RM48yWBlQ/RsYP513/h349eJdJjjg1SGDVoU43yHy5sf744P1Kk+9ehaR+0B4XvSiaja32nOTy5QSxr+K/N/wCO1PvIt8rPm21urixuY7m0uJbe4jO5JYnKMp9QRyKhr6m8X/Dbw1488PvqmhxWkWozR+bbXlt8qTH0cDg56E4yD9CD8tEEEgjBHUVSdyZRsfT/AMArcw/DhpCMeffSyD34Vf8A2WvnvxY8t74y1u6WJ9s1/PIOCeDIxHNfTPwdiW1+FGjswCblmkdjx1lc5P4Yryr/AIaI8S+Zk6VpJTPTbJnH131Cvd2KdrK557p3hPUL7QtW1mWOS2sdPhWQyyRHErs6qqKfU5zntj3rDV3VWVWYKwwwB4PfmvYfEXxXPjb4Z61YX0NtY3qS25SOOX/j4QyZOFPPy7VJ5PWvHKtX6kO3QdHG0sixoCWYhQB3Jr6M+K2uL4O1rwF5Dt5NhMzyKOpiURofzUuK8O8FWa3/AI50G1ddySX8Iceq7wT+ma779oW7E3jmxtlbIgsF3D0Znc/y20nqylomz0X466KurfD3+0YgrS6dMk4Yckxt8rAe3Kt/wGvl+vrTwDdw+NvhFa2t1JuMlo+n3JHJUqCmfqV2t+NfPXgrwXca/wDEKHw/dRsi28zfbh3RIzhx7EkbfqwpRdtBzV2meiaF/wAWy+CVzrZJi1rXcLb9mQEHyyPou58+pAruNQJ/4Z5Q5/5l6H/0SteQ/G7xQuteMf7JtWAsdIUwKq/dMv8AGR9MBf8AgJ9a9Y8QZh/Z2UIxGNEtlz7bYwf0pPoxp7o+Wq+pPgPbeR8NI5Mf8fF3LJ+WF/8AZa+W6+t/hOFsfhJozyfdSGWU454Mjt/WnPYmnufLfiS6N74p1e7JJM97NISRj7zk/wBa9V/Z0tt/iPWbrH+rtFjz/vPn/wBkrxhmLuWPUnJr3T9n+T7BofizUTjbGsTc5P3Fkb+tOWwo/EU/hJ8QvsHjO/0W/lxY6tdvJbsc4inZjgewbgfUL710vx08CDVNKHifT4h9sskxdqo5lh/vfVf/AEEn0FfOQYhgwJBByCK+svhX42Txt4U8u8ZX1OzAhvFYf6wEfK+PRgDn3B7YqZKzuiou6sz5NALEADJPAr3X9oVVstM8K6fGw2RrMMAAcKsajjt1Nch43+Hr+GPiTY2FtEx0zU7pDZnBOAzgGP3KkgfQr61vftFXBbxTpFtziOyMnT+85H/stVe7QrWTPGq7X4V+Ff8AhK/HVnbzR7rK1P2m6yMgopGFP+82B9CfSuKr6R+F/g3UtN+FV7c6eYrfW9biLRTTFlEUZGIzkAnoWcYH8Qok7IUVdnJ33xC+2fH+wv45gdNtLgadGc/KUbKO/wCLMWz6Aelan7ReicaPryJ/es5m/N0H/oysVf2efFKsGXVdIDA5BEkvH/jlet/EnQ59c+FuoW1yI3v7e2W5zHnHmRjc236gMB9am6TVi7Np3PkWut+GFqbv4maBEFztuhJjGfuAv/7LXJV6H8EYDL8U9NcD/Uxzuf8Av2y/+zVb2M1uej/tF3RTw1o9pk4lvGlx/uoR/wCz18829vNdXEdvbxPLNKwSOONSzMx4AAHU19EfGfUtHtPFng9Ncsvtmmo073URJHyNsUMNpySuCcd8Yro9d02Dwb4Pm13wFoekNcRxiVnMJcvARksrAgnjDdcEA9ahOyLlG7HeHjF8LvhJbNrkixzWsTyPEXyWldmYRL75OOOOCemTXyncXEl1cy3EzbpZXLu3qxOSa1/EvjDXfFt2J9Zv5JwpzHEPljj/AN1RwPr1PesOqirEydz6U/Z4twngfUJ+d0mosvthY0/xNeH/ABCnNx8RPETntqEyf98sV/pX0L8C7Q2/wwtZSMfabiaUdOcNs/8AZK+Zdbujfa/qN2SWM91LKSTnO5iev40o/EypfCj6B+D2hWvhL4eXni69hzc3EElwzAfMtvGCQoz67S3vlfSvn7W9YvNf1q71W/k8y5uZC7nsPQD2AwB7Cvp/xFbSR/AWWC0DDy9Fi4HXYqKW/wDHQa+UaI63Yp6WQVNaXU9jeQ3drK0VxA4kjkQ4KsDkEfjUNFWQfY9tND4/+GQkdB/xNdPKso6JIVIOM+jg4+lfHFfVvwvuxpHwS0++uB8ltbXNw2f7okkb+VfKVRDqaT6BRRRVmZ9XeAbiPxr8G4LGd1LtZyadMcZ2lQUB+u3a3418qTQyW88kEqlZI2KOp7EHBFe6/s6a0d2s6C7nGFvIl/8AHHP/AKLrz/4u6P8A2N8S9WRVIiunF2hP8XmDLH/vvcPwqI6NouWsUzS+CPhn+3PHUd/NHmz0lRcuT08zpGPrnLf8ArA+I/if/hLPHGoaij7rVW8i19PKTgEfU5b/AIFXpEJHw4+AhlHyav4h+6R95VdePfiPJ9mevDKa1dxPRWOv+Ftqbz4m6BEBnbc+b0z9xS//ALLXrX7Rl0U8O6NZ54lu3lxn+4mOn/A686+CEBm+KenOASIYpnPGcfu2X8PvV7P8TfiPa+CLrTrabQo9Ua5R5PnmCeWAQO6NnPPp070pfEVH4T5VVSzBVBJJwAO9aWv6Fd+G9WfTL7YLqOOOSRVz8hdFfacgcgMAfevZNP8Aj9pQ1CEzeDo7VN20zw3Ks6A8EgeWv8xXmPxJn+0/EfXpfMEgN2wVgcggcD9AKpN3JaVtDnLu7ub65e5u55J55OXklYszcY5Jr6w1jRh4v+DSaZoUkarc2Fv9ly2FwmxghPb7u32718k13Pgb4qa54HjNpCsd7prNuNrOSNhPUow+7n8R7ZpSV9gi0tzntZ8Ka/4ekZNW0i7tQpxveM7D9HHyn8DWPX0zpH7QHha92JqNtfadIT8zFBLGv4r8x/75rZbQvhz8SbCV7OHTrl+rTWaiG4jJ6FsAN+DDHtS5mt0PlT2Z8r3Oo3d5bWlvcTtJFaRmOBW/5ZqWLED8STXuP7PvhOLyLvxTdRK0u421mWH3Bj52Huchc+zDvXmHxD8EzeBvEz6eZDNZyr5tpK2NzRkkYbH8QIwfXrxmvof4aW7R/BrTY7ZSZHtJmUZxl2dz1+pok9NAgtdT5z8f+KpvF/i+91J5C1sHMVonOEhU4XjsT94+5NcxRRVkBVvUdSu9Wuhc3sxlmEUcW8gA7UQIvTrwo571UrW8LWceo+LtFspv9VcX8ET/AO60ig/zoA+hrK0T4R/Bme8WILq8sSySsy5JuJMBVPqEz06fKfWvmeeeW5nknnkaSaVi7u5yWYnJJPc5r6Y/aB3/APCvLfaDj+0Y9+PTZJ1/HFfMdRDa5c97BXQeCvE0/hHxZY6tCzCNHC3CD/lpET86/lyPcA9q5+irIPq/4z6ZFq3wwv5gN72jR3UTLz0OCfptZq+UASCCDgjvX1d47uX0z4H3X2jiY6dDAyscnc2xD+PJ/KvlGohsXPc+stSI8f8AwSklB3z3emib5R1njG4j/vtMV8m19J/s+a19s8I3uku5L2FzuQHtHIMgf99K5/GvCPGWjHw/4y1fSthRLe5cRAj/AJZk7kP/AHyVNEdG0EtUmd78CfD8Nz4hvPEl8VSy0eEsHfoJGB5+iqGPsSprgfF/iCXxT4r1HWZcgXEpMan+CMcIv4KBXrHicn4c/A+w8PLmLVdaJe6HIYAgGTPuBsjPtmvDKa1dxPRWPYf2doC3jHVLjHCaeUz/AL0iH/2Wqv7QdwJfiBaxDP7nTo1OfUvIePwIroP2b4FL+I7gj5gLdFPsfMJ/kK4n42TGT4q6oh/5ZJAg/wC/Sn+tL7RX2DC+H0BuPiJ4dQDONQhf/vlw39K9w/aHnCeB9Pg53SairdOMCOTP8xXk3wbgWf4q6KGGVQyv17iJyP1xXoX7SEpFr4dh7O9w35CMf+zUP4kC+FngVFFFWZhX1woGm/AwYxGYvDufT5vs/wDMmvkcAkgAZJ7V9meJtQsvCXgG4ubyyW+s7O3jie2IGJASqYwcjHPeon0NIdT4zrQfRrtNAi1pwgs5blrZMt8zOqhjgegBHPqa9aHxd8D7hu+HVkBnkiGA/wDslUPi9r+l+IvCnhC+0W3NrYObwC3Map5bKYwRheB3PHrTuybK255bJf3UunwWDzs1rBI8kUR6KzABiPrtX8qrUUVRIV7v8AfBsLx3Hiy+iDMjmCy3jhcD55B+e0H2avCK+rfDEZsPgJEbTcHGjTSpjrvZXbjHuamb0LgtTwD4jeMp/Gniy4vPMY2ELGKyj7LGD97Hq3U/l2FcjRRVLQlu4Vrr4jvl8JSeGjsNi14LwZB3K4UqQDnoQRx6ijQvDOp+JJjBpa2slxuCrDJdxRSOT/dV2Bb8K6C6+Efjaxtnub3SYbW3j5eae/t0RB05JkwKV0CTOIr648LA6P8ABSymzgxaO1znOesZk7fWvkh1KOyEglTglTkfgR1r6315v7I+CF1GwwYtDFvgnoTEE6j3NTPoXDqfJCqWYKoJJOAB3r6aEEXwc+Dsk8SINYmVd7MAS1y46d8hBnA6HafU14F4JgjuvHegQTLujfUYAynuPMHFe5ftEtKPB2lqM+SdQBbjjcI3xz+LUS3SFHRNnznPPNdXElxcSvLNKxeSR2LMzE5JJPU1HRRVkHZfDHxbP4S8Z2k3mlbG6dbe7Q/dKE43Y9VJz+Y717d8edGj1D4fHUdq+dptwkgbHOxyEZfoSyn/AIDXzAM7htznPGK+sfjTdR2/wr1ZXOGmaGNB6nzVP8gT+FRLdGkfhaPlK2uJbS6huYGKSwusiMOzA5B/Ovqj4hQR+M/g3cX9ugJa0j1GEZ+7tAdvx27hXylX1B8D9Uj1v4bHTLjbIbKWS2dG53Rt8wz7fMV/4DRPuKHY+X69e+BGgwnVdR8WagRHZaTCwWRxwHKks3/AUzn/AHhXmGs6XLo+vX+lyZaS0uHgJx97axGfxxXsfjU/8K8+DOl+FIyE1PVfnvMdQOGkyR7lE9wDTl2FHueSeKdem8TeJ9Q1mfIa6mLKpP3EHCr+CgD8Kp6Zp1xq+qWunWib7i6lWKMf7THAz7VUr2b4AeFzdaveeJp4WeKxUw2w/vSsPmx2yFOOf74pt2QkrsufErxHF4Hm8J+FNHcGLRWhvLkDjzGU/KGx0J+diP8AbFdH8etJj1fwHZ63bfvPsMyuHB48mUAE/i3l15x4g+GXxI8ReIL7V7vQf313M0hX7bAQg7KPn6AYA9hXtuleH9S1P4RR+Hdetlt9Qawa0ZGdXClQVjbKkg8BG+tQ7Kxoru6PkSnxRtLKkaglnYKABnk0jo0bsjqVZSQQeoNanha1+2+LtFtDjE99BGc9OZFH9a0Mj334teLZ/BXifwhd2IOy3WcTQjgSQnywU/8AHTj0IBrsfEuiaZ8S/AflQTI0V1EtxZXGP9XJj5T7dSpHXBI6141+0RMW8a6bD2TTlf8AORx/7LV34EeOvsV43hPUJf3FwxexZj9yT+JPo3Ue+e7VnbS6Nb+80zxu/sbnTNQuLG8iaK5t5DHKjdVYHBr234FM2neDvF+qj5diAhsgcxxu34feq38efAvnwL4u0+L97GFjv1UfeXosn4cKfbHoaq/DphY/s/eLLplAaU3ShuATmFEHPsSabd0JK0jwmvbf2crUvq+vXmDiKCKLr/fZj/7JXiVe6fApzp3g/wAX6oMr5aKQ2QOY43br/wACpy2Jhua/wV+IJ1Wa78N6jMTOryT2Lu2S6ElmTJ6kZyPbPpXOfHbwJ/Z+oDxXp8X+i3bBb1VHEcvZ/o3f/a/3q8g07ULrSdSttQspTFdW0iyxOOzA5H1+lfXmgatpXxM8BiWaFXgvIjBd2+f9XIB8y+2Dgg9eQal+67lL3lZnx4iGSRUXqxAFe5ftFtFEvhmyiGBGk5288L+7A5/A155c+Drvw98ULLw5d5bdfwpFKRtEsbyAK4+o6+hBHauv/aJnLeMtMgzwmnh/++pHH/stU9WhLRM8ktoTcXUMI6yOqfmcV9XfGidYPhVq4J+aQwovufNQn9Aa+Z/BtuLrxxoEDZ2yajbq2OuPMXNfQX7QE5i+HUSA/wCu1CJD/wB8u3/stKW6HHZnzFRRRVmYV6l8EfGn/CPeJ/7HvJcadqjBAWPEc3RG/H7p+qntXltPhjlmnjigR3mdgqIgJZmJ4AA6nNJq6GnZ3Poj4vfC+88S69p2raHCpubp1trzPAUAfLK3sAMH6LgVR8d+ItP+F/g+LwP4ZkxqUsebq5Xh0DD5nJ/vt2/urjp8teueGG1NPDumwa7JF/bAtlNwqPkkjjJ9T0yRxnOOK+UfiRouo6F471O31KaS4kmlM8dw/WaNiSrf0PYEEVEddGaS01RylFFFaGR9N/BPxiniTwq+gX7LJeacgj2vz5tueFJHfH3T7bfWuVsfgc//AAsu6iukYeGbci5RycearEkRZ9iCGPoB03CuG+EketP8RtMbRVJdGzck52C36Pu9sHj/AGtvevpbxvpd74h8Eatp2k3Riu54WRGRh85B+aMntuwVP1rN6PQ1XvLU+f8A4ufENfE2oDRNIdV0Kxbavl8LO443cfwjoo/HuMeY050aN2R1KupIZWGCD6Gm1aVjNu59Ffs6WpTw3rN5jiW8WLP+4gP/ALPXkfxQujefE3X5Sc7boxdc/cAT/wBlr3H4A25h+HLyEY8++lkHHX5UX/2Wvnnxdci88Z65cj7suoTuOc8GRiOalfEy5fCj0/8AZztS/iLWrvHEVokecf3nz/7JWN8e7o3HxJMWT/o1lFF09Sz/APs9dh+zhAVsvEU+OHkgT/vkOf8A2avOvjFOLj4q62y5wrRJyPSJAf1zQviB/AXfgbbmb4oWcg/5YQTSHn/YK/8As1dT+0ddB9S8P2nGYoZpff5ig/8AZKzf2d4d3jbUpscJpzL+Jkj/AMDUf7Qs4k8eWUKtnytOTI9CZJD/ACxR9oPsHktFFFWZhRRRQAUUUUAFFFFABRRRQAUUUUAFFFFABRRRQAUUUUAFFFFABRRRQAUUUUAFFFFABRRRQAUUUUAFFFFABRRRQAUUUUAFFFFABXZeFfBo8S+DvFGowpK9/pawSW6IeHUlzICO/wAq5H0rja9W+DPj/Q/Br6la6z50K3rRlblELqu0NwwHP8XYGk720HG19TymivoXWfCPwl8WXL39n4ks9MuJSWcQ3ccauTySY5On/AcVk2vhT4R+FZkvNV8UJrLoN6wRyCWNiOmViB/Itj14pcw+U7H4RPJ4e+Dp1PUmIt08+8RTwViH19SrEf7wr5imkM08kpAUuxYhRgDJ7V6Z8SPi3L4utf7G0i3ey0UEbg+BJPjoCBwqggfKM9Ac9h59pVlbahfLBd6lb6dDjLTzq7KPYBFJJ/T3FEV1YSd9EfVWhL/ZHwQtpF4MWhm44HQmIv39zXyPX1L/AMLE+G7eFv8AhHn8Q5szZfYSRBMGMezZ12dcVwf9i/A7/oYL7/yL/wDG6mLsVJXPFq27Dw7LeeFdW195vJt7B4okBTPnyO2NoOeMLlj17eua9PTRvgarqx169YA5KnzsH24jqD4n+KPBc/gHT/Dvg+eIxRXomaKKKRcKEcZJcDcSWHOSeKq5PKc38FrP7X8UtLYruSBZZW9sRsAfzIpnxkuxd/FPWCrZWLyoh/wGNc/rmug+D1x4f8JalNrmueIdPhkntfJhtkLSOu5lJLYXCn5QMZJ5Ocd+R+IkNnN4qv8AV7DWLLUbW/uZJk8hzvjBOcOpAIxnAPIOKPtD+yekfs6a4RLrGgSOcMFvIV7AjCP/ADj/ACrtvEFtpvw1s/FfjGHYb/UmUQIwHEhUAKPXL7nPsPavnz4ceIE8NePdK1GaQJbeb5U7McKI3G0k+wzu/Cuu+N3jm08S6rZaXpN2lxptmnmPJGcrJK389q4GfVmpOPvDUvdPKpJHlkaSRmd3JZmY5JJ6k19R+N1Nr+z88aEjZptpHz1xmMH9K+bNE0lNYvfIl1Kx0+NRuea8k2KB7YBJPsK+ifF/i7wd4k8CXvh2x8UWKTzQokTzlkXKMrDcdvGdtEt0KOzPmSvrixA074GRsvBi8PeYc88/Z9x/WvlrTtG+36u9g2o6fahCQ1zcThYcA4yGGd3tjORX0fq/jLwZqHgW68N2HiqySaTTzaQyTbkXITaNxxwDjn69D0okOHU+Xa93+F22z+BfjC9LFXb7UoOfS3Xb+OWrxGSzZNRNl59uzeZ5fmrKPLPOM7um33r3bw5eeFNJ+FN34RvPFumDUL+OUtJG5eON34UFgOgwufx9jTlsKO54BXR+BvFtz4M8U22qw7mhB8u5iH/LSI/eH16Ee4FY2o2J069e2NzbXO3pLbSiRGHsRVWq3J2Pte60/SPF+n6VfEieGKeHULOZDghlIZT9COCPf1r55+Pl19o+I4i/597GKLp6ln/9nrc+CPxGttLil8N65exW1oMy2dxcSBEjPVoyx4AP3h05z3Irh/i1qVpq3xL1a7sLqG6tT5SxzQuGRsRIDgjg85HHpWcVZlyacTM8DeGn8W+MNP0gA+TI++4YfwxLyxz24GB7kV2Hxy8SR6l4ri0KzKrY6PH5QVPu+aQN2PoAq47EGul+FQ8NeBbW/vNT8SaKdaux5UaJciRIkAzguvHLAZxkfKuDk14trENxDqkxu7qC6nlPmvNBOsquW5J3KSM88jrVbsnZFGvpn4Bawuo+BLjSpWDvp9wy7CM/upPmH5t5n5V8zV7J8Eb+y8MT3up6vrumWdnewBEge7Uys6twWQHK4G772M544onsEHqeZeKdGbw94q1PSWDAWtw8aFupTOVP4rg/jXoX7PcCyePryVhnytOcrz0JkjH8s034yW2h61q7+JtC13S7oNHHHdW6XI84uPlDqp+8Nu0HHTGenTW+DD6L4Re81XW/EGk28l7BGsEC3aO6qTuO8KTtP3eDyOcgUm7xGlaRR/aImLeNdNh7Jpyv+cjj/wBlrofgR48+0QHwlqM2ZYgXsGY8snVo/wAOo9s+grkPjTJZa34iTX9L1jTb6zMCQFIbpDKjAt1TO4jnqBjmvNrC+udM1C3vrOVorm3kEkTr1VgcihK8bA3aVz0H4weAT4S8Qf2hYxY0e/ctEFHEMnVo/Yd19uO1ebV9Rnxn4J+IPw9MOv6pYWTzxhZ4JZ1SWCYfxICckA8gjII4PcV8+XvhVrfxAml22s6Ndxyr5kd4l9GkO3n7zMRtbj7p59M8U4vowkuqPpf4YkaV8IdJmkGFitZJzn5eC7v/ACPWvkkksSSck8mvqq28ReFLbwEvheDxXoy3aaZ9iEv2lRH5nlbd2c4xnmvl3ULF9Nv5bSSW3meMgGS2nWaNsjOQ6kg9fw6HmlDqOeyPrD4d6haeLvhVYQTBXT7IdOuoweRtXYQfQlcN/wACFfMHirw1e+EvEV1pF8hDxNmOTGBLGfuuPYj8jkdq2vh18Q7zwFqruIzc6bc4FzbZwTjo6nswz9COPQj3a61n4bfE/SY47+9s2dBuRbmUW9xCSOcEkH64JU4HXilrFhpJeZ8q1reG/Dt/4p1220nToi80zfM2PljTu7egH/1upr2yb4M/DyylM134qnitsZCy3sCenO4r0/Cq978SfBfw+0mTS/AllHd3jjD3RU7N3q7n5nPoB8vPBHSq5r7C5bbl34weILPwn4FsvBGmODPNBHE47xwJjk47sRj3G72r54q3qep3us6lPqOo3D3F3cNvklfqx/oMcADgAYFVKaVkTJ3YUUUUxHZ/CnWv7D+JGkTMxEVxL9lkGcAiT5Rn2DFT+Fe1/E3wC3izxr4VuFiY27O0F846CJf3gGe2f3gHuRXzGjtG6ujFWUggjqDX1jefFHRYPh6ddTU7B9RNisq2azqXEzKAEKZ3cMefQA1Er3ujSNrWZ4x8b/Ew1vxsdNt2Bs9JU26henmnBkP4EBf+AV5nT5ppLieSaZ2eWRi7uxyWJOSTTKpKyIbu7nrX7PUAk8eXszLnytOfB9CZIx/LNSftETbvG2mw54TTlb8TJJ/gK1/glBpHhdb3VtZ8RaHby3kMaQQHUYt6ryx3jd8p+7x1GDnFbXjPw18P/GuvnVrzx3YQS+UsWyK+t9uFz6n3qL+9cu3u2PnCnwwyXE8cEKF5ZGCIi9WJOABXtf8Awqz4a/8ARQ7b/wADrb/Gui8KeEvhb4V1OHU08VadfXsJ3RvdalAVjbswUEcj1OcHkYquZE8jPCrnw7LYeMf+EdubiJpUu1tZJYclQxYA4yB0z+lL4x8OyeFPFmoaM5Zlt5f3Tt1eMjKn64I/HNTnWraX4k/27eBntG1f7XMI+SY/O3EDn06c19A+IbD4ffFayhmXW7Vb2NSsM8cypMg67WRsErnnBHrgjJobsNK58t16H8Eftf8AwtLTvs2/y/Km+0BSQDH5bfe9t2z8cV1k/wCz1HbN5tx4wt4rTGfNktdp9e8mPxzWna+Ifh78I9NuI9Cuf7b1qZQGkjdXzxnBkUbVTPYZPTOcZCck1ZAotO7MH9oi/hm8UaVYocyW1oXkIPTe3A+uFz+Ir0D4Fa5Fqfw9isN4NxpsrxOuedrMXU/Tkgf7tfNeua1e+ItautW1GXzLq5fc5HQdgo9ABgAegrT8FeM9R8Ea8mo2P7yJvluLZmwsyeh9COoPY+oyCOPu2BS965pfFHwdP4Q8Y3SLERp127T2cgHy7SclPqpOPpg964qvq+28W+Avidof2C+ntsyYLWd4wiljf1Qk8kc8qe/viuWv/wBnjRVleaDxBdWtqOSs8aPtH+9lf5UKXcHC+qPnmp7K6exv7e7j/wBZBKsq/VSCP5V7ZLpvwl+HqGea5PiPU0XMdv5izLuHqFGxRn+9kjsDXjet6o+t67f6pJGI2u53m8sHITcSQo9h0/CqTuS1Y+tvFelQfED4czwWTKwvrZLizdv7/Dpn0z0Ppk18f3FvNaXMttcRPFPE5SSNxgqwOCCPWvVfhV8W18KwLoeuCR9J3EwzoNzW5JyQR3TJJ45Bz1zx6frvgzwL8Uf+JhaX8BviuDdWEy7zxx5i85xx1AOOM1C93Rltc2qPlaut+HPg+fxl4ttbPymNjC4lvJMfKsYOdufVsYH1z2Neov8AAfwxo+bjXvFcsdpyRu8u3/8AHmJB/Kq2v/FXw54P0V9B+HlpGJOjXoT5FP8Ae+bmRvc8DjqOKrmvsLltuQ/H/wAYRXVza+FrOQOLZhcXhU9JMEIn4Akn/eHcV4hT5ppLiaSaaRpJZGLu7nJYnkknuaZTSsrEt3dz034E61/ZnxDSzdsRajA8HJ43j51P1+Uj/gVekeK/h/8A238btF1BoQbB7b7TdEjhmhYDB+u6IY9M1876PqUuja3Y6nDzJaXCTqPUqwOP0r6s8feObLRPAF3qdhfRPc3EQjs/LkG7fIOGGOmBlvwqZXvoXGzWp8//ABb8T/8ACT+Prx4pN9nZf6Jb4PBCk7mGOuWLHPpiuGop8MMlxPHBCheWRgiIvViTgAVa0Ibuz6K/Z1tdnhTVrv8A563wi6/3UU/+z1478S7n7V8SvEEmQcXjR8f7Py/0r3f4RxWfhHwQLLVtU063vZrmSeSE3kZMeQFAOGxnCA/jXgvxB027s/Geq3VwImhvrye4t5YZVkSRGkJBBUn1HB5FQviZcvhR1HwDtTcfEjzf+feyll6+pVP/AGatj9ou53+I9Gtc/wCrtGkx/vPj/wBkqx8CtLj0S9vNe1TUdPtYrm1ENvG93HvcFgxJG7K42jg4PNdJ8QfBPh/x5r0GqP40sLLyrZbcRAxyZwzNnPmD+96dqTfvAl7tj5rrT8P6JceItdtdKtnRJLhj8752ooBZmOOwAJ/CvVh8E/DmefiFY4/65x//AB2t+08JeDfAXhTxBqFnr1vf6s+nTxxSvPGSpKHARFJwScDPJ+gzVcy6CUX1PBNHtvtuuWFqBnzrmOPHrlgO31r6d+OV0bf4X3sX/PxPDF09HD/+y14T8M9Cl1Hxhpmovc2ltY2F5HNNNcXKR42HeAFJBbOMcAgZ5r3/AOIGn6D478PxaU3inT7IR3Kz+YJY5M4VhjG8f3uvtSk9UOK0Z8mUuTgDJwOgr2j/AIUn4c/6KHY/9+4//jtWbH4L+EIrlXvvHVvcQA8xwvFET/wIu38qfMieRnj11ot7Z6Jp+rzoFtdQeVLc55fyyoY49Mtj6g1nV6h8bbjS013RtK0R7U6dY6eFjW2cMqEu2RkE84VSe/OT1ry+mndCaswr6x+D+qQa58MLCBisj2oeznQjpgnA/FCtfJ1dl8OfH914D1tpxG1xp9yAl1bg4JA6Mv8AtDJ+uSOOoUldDi7MzfGnhe58IeKbzSbhW8tHLW8hH+tiJ+Vh+HB9CCO1c/X1jqFr4J+MOiRrHeRyzICYpImCXFue4KnnHqCCD27GvPJv2c71LliniO2FoMnzHtyGA9xnHT3pKXcbg+h5j4Fs7i/8e6Db22/zTfRPuTqoVgzN+ABP4V7v+0JdmHwHZ26uVNxqCBgP4lVHPP47a5/T734efCGffbXja/rzYR5YipWFT97BGVXjtlm7cA1P+0bcA2HhyJWBWSSeQEHg4CD/ANmpPWSGlaLPBIYjPPHEv3nYKPqTivrL4xSra/CjWFUhNywxoo46yoMD8M185eA/Dd/r/iaxeC3Jsra6ie7uHA8uFN2fmJ45AOB3r6D+L1rceIvAU1jom29uvPjkaC3cM7IM5wBycHBpy3QR2Z8zeHtSGjeJNL1Nl3LaXcU7KO4VgSP0r6o+J3h0+Mvh7cw2GJ7iMLeWmznzCoPC46llLAe5FfIpBBIIwR2r3L4T/F+003ToPDviSZooofktL1slVXsj9wB0B6AcHAGaJLqhQa2Z4cylWKsCCDgg9qSvqHxR8IvDHjl21jSr5bO5uDua4tNssMx7sVBAJ9wR75NctF+zzZWW651jxUFs42y5S3EXyZ6l2chT+B/GnzoORnnPwx8JT+LPGlnD5JaxtXW4u3I+UIpztJ9WIxj6nsa7n4/+Lor7ULTwxaSB0s28+7KnI80jCr9VUkn/AHvUVd174leGPAmiyaB8PreF7o/LJeqNyKem7cf9Y3p/CPccV4VNNJcTSTTSNJLIxd3c5LE8kk9zQtXcG7KwyvX/ANnzWvsfi690l3xHf225B6yRnI/8dL/lXkFbXhDWT4e8X6Tqu4qltco0hHXyycOPxUkU2romLsz3DVfAA1H9oOC8eMGwNumpzfL8u9DsC+hJZVYjuCa8o+KXif8A4Srx5fXMUm+ztj9ltsdCiE8j2Lbm+hFfRPxT8TDwt4DvruF9t5dKLW2ZTg7mB5B/2V3MPcD1r5DqYa6lz00HwwyXE8cMKM8sjBERRksScACvdPHupTfDL4d6F4R0e8e21SYefdT28m1hjliCMHDOcA+iEVjfBbwDe3viK38R6nZyQ6ZaL51s8q7RPL0UrnqBy2fUCue+L/8AbM/xA1C81Syure3aVoLJpY2CSRR4AKE8EHO447v703q7CWiuYn/CfeL/APoZ9X/8DJP8a9l+A3jHUdal1fS9X1G5vZ0VLiBriQuwX7rjJ7ZKce5r54r0/wCBljqx+IFpf2tpcHTQk0N1cCM+Wo8skKW6Z3bOOtEkrCi3cxPivoh0L4katEqkQ3Mn2uLjAIk+Y49g24fhVX4aW32r4leH4xji8STn/Y+b+leu/H3wfeapbWPiHTrV52s43iuxGMssX3lbHop35+o964r4HeHNUufHdjrYs5l021SZjcshEbEoybVboTl+nsaSfuja94rfHS58/wCJ1zHx+4toY/8Ax3d/7NXnMM0lvPHPDI0csbB0dTgqwOQQfWvTvjf4d1e38eahrcljMdMuRD5dyqlkBEaoQxH3TlTweteXVUdhS3Prz4feLbX4g+C992sb3SobbUICBgkjBOP7rDn8x2rm/F3huHwP8Dde0y2l3xGbchI52vOoAPqQpAJ9q8V+HHjSXwT4qhvWLNYTYhvIxzujJ+8B6qeR+I717h8dL+J/hdHJBIskN3dQ7HXkMpDOCD6fKKhqzLTvE+Ya92+HLLY/s/eLLplwZTdKGwATmFEHP1J/WvDYIJrmeOC3ieWaRgiRxqWZmPAAA5Jr6R0Xwbq0P7P11on2Nk1W6ikm+zONrZMmQpz3KqOuOuKqRMD5qr0L4ReOf+EP8UCC7k26TqBWK4z0jb+GT8M4PsT6CuEvLK7067e1vrWa2uY/vxTRlHXvyDyKgptXJTsz7K8TeDbTxHq2h6tlY73SruOdJMffjDAlCfwBHv8AU14B8dro3HxMniJJ+z2sMQ5zjIL/AIffr0/4I+Ov7f0E6DfS51HTUAjJ6ywdAfqvCn229ea8b+L1yLv4p644xhZI4+Gz92NFP6g1EVZ2NJNNXIfhXaG8+J+gxAZ23Bl7fwKz/wDster/ALRl0U0DRLTJxLdPLjPXauOn/A64z4GeHdSufHVprQs5l061jmJuWjIjZipTardCfm6DsDXX/tE6bqN3Z6JdW1nNNZ2v2g3EsaFhFu8vBbA+UcHk038Ql8LPnyiiirMwr234aeFtP8HeHZPiH4qUoEj3afbsPm56OB3Zui9gDu9CKvwu+D93qV7FrHiazkt9PiYNFaTpte4YdNynkJ9ev0ql8c9Z1y+8UnT7qzubXR7M7bUNGVSZiOZAejdwPQDsSalu7sWlZXZl6Z8VNUj+J6eK752MMp8ia3U5VLYn7i/7v3h6sMnqa9g+MPhKLxf4MTWNNCzXljH9ohePnzoSMsAe/GGH04618vKpZgqgkk4AHevqr4LSa4PAq2etWFzbfZJTHatcRlGeIgMODzgEkA9MYA6GlJW1Q4u+jPlSrFhYXWqX8FjZQPPdTuI4o06sxr0n4l/CzVdJ8VyTaFpdzd6Zev5kItoi/ksTzGQOgz07YI9DXo3w5+HDeA9Cu/EOoWRvPEIt5HjtozuMYCkiNMdXbGCR64HfLclYlRd7GNqdxZ/BLwGul2MkU3irVE3SzKM7Oo3/AO6vIXPU5OOoqj8BvG8iajceGNRuGdbtmuLR5GJPm9XXJ/vAbvqD3NeS+JdT1XWPEN3f60JVvpn3OkilSg7KAegAwAKg0VdTOr20ujw3Et/DIssIt4y7hlIIIAB74o5dNR82uh6b8dfBf9jeIF8Q2cWLLUmPnYHCXHU/99DLfUNXkdfZ+qaMvjPwN/Z+sW/2aa9tEaRMc28xUNx7q38sV8lat4T1zRddOjXem3P20uViSOJm84DumB8wPtSi9LBONnc+m/g3Ctt8KNHJAQuJpGJ4zmV+fyxXydPKZ7iWZuWkcsfxOa+wPD2kXmk/Cq00wQlb+PSyvldxKUJ2/XccV8hTWN3b3psprWeO6DbDA8ZDhvTaec0Q3Y57I+jv2eYFTwNqE/8AFJqLL17COPH8zXh3xAmM/wARPETntqEyf98uV/pX0f8ABvRrvRPh1aQ31vLb3E0skzRSqVZQWwMg9MgA/jXzL4rtL+z8U6mupWstvcvcySFZFIzlycjPUHse9EfiYS+FHrf7OFsGuvEN0fvIkEY4/vFyf/QRXH/G+4M3xS1CMk/uYoYxz/0zVv8A2avUPgDoV9pXhvU7y+tJbY3lwojWaMozIq8MM9QSxx9DXkvxftb+L4l6vcXltNEk8imF3U7ZECKAVPQ8AdOnShfED+FHC0UUVZmFFFFABRRRQAUUUUAFFFFABRRRQAUUUUAFFFFABRRRQAUUUUAFFFFABRRRQAUUUUAFFFFABRRRQAUUUUAFFFFABRRRQAUUUUAFFFFABRRRQAUUUUAFFFFABRRRQAUUUUAFFFFABRRRQAUUUUAFFFFABRRRQAUUUUAFFFFABRRRQAUUUUAFFFFABRRRQAUUUUAFFFFABRRRQAUUUUAFFFFABRRRQAUUUUAFFFFABRRRQAUUUUAFFFFABRRRQAUUUUAFFFFABRRRQApJYkkkk9zSUUUAFFFFABRRRQAUUUUAFFFFABRRRQAUUUUAFFFFABRRRQAUUUUAFFFFACglTlSQR3FTS3t1Omya5mkX0eQkfrUFFABRRRQAUUUUAFFFFAE1vd3Nq263uJYW9Y3Kn9KLi8urtt1zczTNnOZHLHP41DRQAUUUUAFFFFADmd3ADOxA6ZNNoooAUknqSccUZOAMnA6CkooAKXewUqGO09RnikooAUMVzgkZGDg0bm27dx29cZ4pKKAF3Nt27jt64zxSUUUAFOMjsoUuxUdATxTaKAFBKkEEgjuKUyOWDF2LDoc802igBWdnbc7Fj6k5pKKKAHxTSwSB4ZHjcfxIxB/Skd3kcvIzO7HJZjkmm0UASfaJgioJpNi/dXccD6UouJwrKJpArDDAMcEehqKigAooooAmku7mVt0lxK7dMs5JpJLmeWNY5J5HRfuqzkgfQVFRQAqsVYMpIIOQR2qeS+u5gBLdTuB03SE1XooAsx6hexLtjvLhF9FlYD+dNF7diXzRdTeZ/f8AMOfzqCigB8ssk8hklkeRz1Z2JP506C5ntmZreeSIsNrGNyuRnODj3AqKigCw1/eOys93OzLypMhJH05px1K+MiSG9uS6AhW81sqDwcHPGaq0UAWf7Rvt+/7ZcbsY3ea2cfnTWvbt7tbprqZrlSCsxkJcEdMHrxgYqCigC2dV1Ekk390SepMzf41FcXl1dujXNzNMyLtQyOWKj0GegqGigC7JrGpyuXk1G7dz1Zp2JP61Fcahe3cSRXN3PNHGSUSSQsFz1wCeKr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1ngPVdKtddtdP1zSLC+028uEjmknQ+ZCCcblcEYAOCRzwDXJ0A4OR1oGj6K+KfhLw74P8IDVdG8M2BuBcpGzzKzrGpDfNtLYPIUc8c187MdzE8cnPAxX1jdt/wsD4JPICZJ7zTd+AOs8fOP+/iYr5NqIFTJ7K5+x3sVx5EM/ltnyp03I/sR3Fe5+PdM8H+C/COmXkvhKx/t+/iUC2d5THEwUGQkbuQpOOueR715/wDCTwz/AMJN4+s0lTdaWX+l3GehCkbV98sVGPTNL8XPE/8Awk3j68aKTdZ2P+iQY6EKTub3y27n0xTerEtFcsfCKfw5/wAJ68/iT7HFEYXa2+0BRCsxYY4PA43Yz0+uKtfG3UfDeoeK7Z9Aa2llSAi8ntdvlu+445HDMB1PPUDtVTwl8INd8WWi3sF7pkFocEv9pWVhkZxtjzg+zEEVzvjbw3H4R8WXehx3hu/syx7pjHs3FkVumTj73rRpcNeU5+it7wh4TvvGevJpGnyQxymNpGkmJCqq9ScAnuB+NenzfAzRNK2Jrfjq0tZXXOx40i/LdJyPwptpCUWzxKivYNa+At7FpP8AaPhzWoNZXBYRCMIXUf3GDMGPXjivICCpIIII4INCaYNNbiUUUUxBXonwd0Kx8SeK5tM1PSYL6yNuZZXkZ1aHacAqVYdSwBHNed17d4eB+HHwRvdeb93q+vER2p5DKpBCH2wu9wfdaUtio7jfjV8P9E8M+H9N1HQtOS0QXLQz7ZHYtuXK53E8DYfzrxOvqO9X/hPvgCJceZctp4lBIyTND97H1ZGH418uUovQc1qFFWdPsLjVL+GytRGZ5m2oJJVjUn3ZiAPxNeiX/wAFNb0bwtea1qt5BHJCi+XZ26maSR2YKqkjAGSw6bqbaRKTZ5lRXq2jfALxRqNmLi+uLPTty5WGVi8ntuCjA/PPtXmP2G4fUTYQxtPceaYlSJSxds4wB1PNCaYNNFeivWdK+BOqNYC/8SaxZaHb4yRIRIyem7lVH/fRq7H8C7DVbeRvD/jjTtRnQfcVFK/iyOxH5GlzIfKzxmitnxL4W1fwlqh0/WLUwy43IwO5JF/vK3cfy74qLQPD2peJ9TXT9KhSW5YbtrypHx9WIz9BzVXFYy6K9N1b4I+IdJ0yykM8F1qN7dLbxWdsCwGUZizOcAYCc8Y9/XobH9nO+ktib/xFbQXOOI4Lcyr+LFlP6VPMh8rPEaK63xx8PdY8CXcSX/lzWk5Iguoj8r46gg8qeRwfwJxXJVV7iasFFek+DfgzrXi7SLfVxfWdnYT7vLZ9zyHDFSdoGOoPU10i/ACznd4LTxtaz3SdYhajI+oEpI4z2pcyHys8SorqPGfgHWvA13HFqccb28xIguYWykmOo9QeehH0zXL0yWrBRRRQAUUUUAdX4C8LaX4t1xdN1DXBpsjkLBH5BdpzzkA/dXp3PfgGu3+LXgTw74G8J6ZDpdvK17c3ZL3U8haRkVDleMKBlgeAOgrh/hrb/afiT4fj9LxJOv8Ad+b+lem/tITqX8OW4PzAXDsPY+WB/I1L+ItW5WzwiiiiqICiiigAooooAKB1oooA968BfDbwV468NLrH2DUbF/NaF4Vu96hlxypK5wcjr06c1kX2k/BjTtRubG4vtYE1tK0Mm3cw3KSDgheRkda9L+CNqLf4W6dJ3uJZpTx/00Zf5KK+W9SuDd6reXLHJmneQn6sTULVs0eiR7dp/wAKfh14ytJn8K+JLvz06hiG2D1MbKr498gV5R4y8Hal4J1xtO1ABlYb4J0+7MmfvD0PqO35E9H8EY7x/ihYNah/KSKY3OCQPL2EfN7bin44rrf2jb62kv8AQbBCDcwxzSyD+6rlQv5lG/KjVOwmk43PGtLm0+C/STU7Oa7tOQ8UM/lMfcNtP8q+h9Q+Dfw90rSJNVvp9RgsokEjyNMTtU47Bc9x2r5xtYTcXcMA6ySKg/E4r6u+NM6w/CrV1P3pTCi8d/NQ/wAgaJboI7M81/sX4Hf9DBff+Rf/AI3U9p4a+Cd7cLBF4iuFduhmmaJf++nQAfnXh9OZHVVZlYKwypI4Pbiny+YubyO7+LXhHSvBnie007SPP8mWyWdvOfedxd14OBxhRTfhhovh3xR4gj0HWbO7ae43vFcwXIQKFTdtKbTnoec/hXP+I/Elx4kOlNcRKjafp8VgGDEmRULYY+53fpXafAS1Nx8SBKM/6PZSynn1Kp/7NQ9ECs5HbeIvhp8LfCf2b+3NQ1C0+07vJzIz7tuN33UOMbh19ar6V8P/AIReIZRbaZr873DkBI/tYSRj6KroCfwFZX7Rlzu8R6Na5/1do0mP958f+yV4yjvFIskbsjqQyspwQR0INJJtblNpO1j1f4jfBiTwppsus6NdyXenQ486KYDzYgTjdkABh68DHvyR5NX194gvZLX4OXtxrBZbhtFKXAbr5rxbcH3LtivkGnFt7imknoWLKyutSvYbOygkuLmZgkcUa5Zj7CvWtO+DFho2mpqnj3X4dLhP/LrC67zxnG85Bb/ZUN9a6/wjoOnfCX4d3HijVoFk1eaFXZWGHUt9yFc9OSN2PfqFFeC+I/EuqeK9Xk1LVrkzTPwqjhI17Ko7D/8AWcmi7ewWS3PUo774GWji2/s2+ugODct52G98bgf/AB0V0lh8OfhX44tmk8O3MkLqMutrct5i+7JLkgfgBXzlV/RdZvvD+r22qadO0NzbuGVlPX1U+oI4I70OPZgpd0avjrwsvg3xXc6Kl59rWJUcSlNh+ZQcEZPTNc3XU/ETxFZ+K/G15rNisi29wkWFlGGBWNVI/MGuWprYl76Etq0SXULTQmeIOC8QYqXGeRkdM+tfRV/8C/Da+Hry7tItSXUPsbvDBJcBgkuwlQcKM/NivMfg74VHiXxzBNcRhrHTQLqfcPlJB+RT25bnB6hTXtnw9+IA8YeKfE9osgNrbzI9iPWIDYxHsSob/gdTJvoXBLqfKVFdF470T/hHfHOsaYqbIorhmhX0jb5k/wDHWFc7VmZ3Pww8P6H4s8Q/2Fq9td+ZOjPFc29wE8vaMkFSpzn1/T09I8Y/BDQNI8Gapf6Q+oSX9rEZ086ZWBVSCwICj+EN+Ncz+z1Zibxze3TLkW9g2D6MzoB+gavZvA3iSLxfpOsJNiUW+o3Nsysc7oi5KZHpsYL/AMBNZybTNYpNanx9RWn4i0h9B8SalpMhJNpcPEGP8Sg8H8Rg/jVOys7jUb63srWMyXFxIsUSDqzMcAfma0Mj0/4S/C6z8aWV/qWsm5jskYQ2/kuFLP1Y8g8AEfifaq/xU8H+F/Aj22m6dHqFxqF1F53m3FyuyFQ2B8oQbicN3GMd69l0a4g8J614a8Aabtfy7OS5vXA5wAcH23OWPtgdjXlP7RDD/hOdOXPI01D/AORZKzTbkaNJRPIq6Xwf4E1zxtemHS7cCCM/vrqXKxR/U9z7DJ/DmofBnha58Y+KLTR7YlFkO6aXGfKjH3m/oPUkDvXsfxQ8XR/D3RLLwX4U/wBDmMIaWaM4eKM8DBH8bEEk9e/cEU30RKXVlaP4Z/DTwpiPxT4lW6vVx5kJnEYH/bNMuPqTW5Z/DP4VeK4G/sKYZC/N9jvmZ09yrliPxFfNbMzuzuxZmOSSckmrGn6jeaVfRXthcy211EdySxNtZTRyvuPmXY9C+IHwe1PwdbNqdlOdR0pf9Y4TbJD/ALw7j/aH4gV5pX178O/F0Pj/AMGCa7ija6TNtfQlRtZscnH91gen1HavmPxx4eHhbxpqejpkwwS5hJOT5bAMmT3O0jPvmiLezCUVujnqKKKogKKKKACiiigAooooAKKKKACiiigAooooAKKKKACiiigAooooAKKKKACiiigAooooAKKKKACiiigAooooAKKKKACiiigAooooAKKKKACiiigAooooAKKKKACiiigAooooAKKKKACiiigAooooAKKKKACiiigAooooAKKKKACiiigAooooAKKKKACiiigAooooAKKKKACiiigAooooAKKKKACiiigAooooAKKKKACiiigAooooAKKKKAPpD9nvWvtfhS/0h2JewuPMTJ6RyDIA/wCBK5/GvDvG2jf8I/421jSwhSOC5bylPXy2+ZP/AB0rXWfAvWv7L+IkVo7ARajA9ucngMPnU/XK4/4FXXfFnwPLrnxW8PpbIVTWEEUzr1HlH52/CMr+VRtI03iQ+FP+Lc/BDUPEb5j1TWSEtezDOVjx9Bvk9xivDK9Z+Ouvw3Gv2Xhmw2pY6PCFKJ0EjAcfRVCj2JYV5NTj3Jl2PfP2b42EPiSTnazWyj6gS/4ivK/iNcG5+I/iGQknF9JHz/snb/SvZ/2drUJ4Q1S64zLf+X74WNT/AOz14H4jujfeKNWvCSTPezS8jH3nJ/rSXxMb+FF3wr4tvfCEuo3OnKBe3dobWOcn/UgsrFgMcn5cD0689Kw57ia6uJLi4lkmmkYs8kjFmYnqSTyTXufgL4VaDY+ER4s8YKZkNubpbdnIjjhxuDMByzEc4zjkDGaz7j426RpLtH4V8GWFqqnCTSqqEj1KIBj/AL6NO+ugW01Lf7O76tHqWqwNHcDSXgEm5lOwTBgBgnuVLZx6DPQV538UYIbf4ma9HAgRDc78D+8yhmP4kk1798JvGeu+OLLVNR1aG1it4pUht1t42UbgCX5JJPVK+efiHObn4i+IXJJIv5U5OfusV/pSXxDl8KOZoooqzM6DwT4bfxZ4v0/SF3CKWTdOy8FYl5c/XAIHuRXpPxns/Eev+JbfTNK8O6rJpOlwiOFoLGQxs7AFipC4IACr/wABOOtTfC+3i8D/AA41vx7eIPtE8ZhslYfeAOB74aTAPsma5f8A4Xl45/5/rb/wFT/Co1b0L0S1PVPgSmq2HhrUNH1bTb2yktrkTRC6haPKSDoAwHQox/4FXgPjPRD4d8ZatpOwolvcMIgf+eZ+ZP8Ax0rXrHw0+LviHXfG9ppOuXEElrdq6LthVCsgG5TkeuMY96zf2hdEFp4o0/WI1AS+tzG5Hd4z1P8AwFlH/AaFpLUb1joeOV9i+LNeHgr4eyahMiz3FrBHHEkhzvm4VSfXB+Y+wNfImm25u9Vs7ZRkzTpGB9WAr6N/aFnEfgKyhDYaXUU+XPUCOQn9cUS1aFHRNniDfEfxi2rHUv8AhIr8XG4sFEp8sZ7eX9zHtjFey/AvwhHDpcvjC/iEl9fO4tmZf9XHkhmA7FjkfQccE185V9e+H2mtfgxYyaRlbtNDDwGNQ587yc8A5BO/t60T0Wg4avU8R8b6X8RfGuuzXl3oGqi0VyLW28s7IU7cf3iOp7/TArD0nwt4+8OazbalYeH9XiuoHDqyWzkHn7px1B6EdxVn/hc/xA/6D/8A5Jwf/EUf8Ln+IH/Qf/8AJOD/AOIp6k3W57L8ctFttV+HT6q6FbnTXSWIkYO12VGU+nUH6qK+f/AaM/xB8OBc5/tK3PHoJFJq7rHxP8Y6/pU+l6nrHn2c4Akj+zQruwQw5VARyB3qb4S2ovPiloUZxhZnl5/2I2b/ANloSstRtpvQ96+MHjS48H+Foxp7BNSvnMMMneJQMu49+g/4FntXy7Fq+pQal/aUV/dJfbt/2kSt5hY8k7s5r2P9o6636poFp/zyhml6f3mUf+yV4iqlmCjqTgUQWgTep9QfFQLqvwPe/u1V7hYrS5VgMbZGZFJH4Ow/Gvl6vqH44yDT/hZ9kRjskuIIBk8kLluf++K+efCfhm88XeI7XR7IhXmOXkbpGg5Zj9B27nApQ2Ce5f1nx1qWo+HNM8PWsklppVlbrG8KP/r5OrMxHUZJwvQfWuZhllgnSWCR45kYMjoxDKexBHQ19Ba1o/w0+E9napqOktrGqTIWRZwJWcf3mVvkVc8DjP1wTXN/8Lya2kSLw34N0qwdiFUEbixPsgT8qafZA13Z3Pjwzat+z6t5q0B+3i0tJ2Mijcsu5AW9iQzfgxFfMlfVXxnupLb4S3sdwU8+4aCJimQu7erHGe3ynr2r5VpQ2Ce4UUUVZAUUUUAeg/BOIyfFXSnH/LNJ2P8A36cf1roP2iZy3jLS4OyaeH/76kcf+y1V/Z9txN8QbmU5/c6fIw+pdF/kTVP47XRuPiZPEST9ntYYhznGQX/D79R9ov7B5pRRRVkBU8Vjdzxh4bWeRD/EkZI/SoK920X4taL4A8G6LodnaNqt0lsJrhopQkcbyEuU3YOWG7BwOMYznOE32GknueO2HhvW9UvI7Sy0q8mmkIAVYW/MnHA9zwKq6lYvpmqXdhJLFK9tM8LSRElGKkglSQCRx6V7fN+0cGgkWHw00cpUhHN6GCtjg42c14OzF2LMSWJySe9Cv1G0uglFFFMk+vvhpGmm/CnRTM4ijW0M7OTwoYs5PPsc15nD4C+DokXPjKZ8kcPfRAfmIxXo16w074GSKx/1fh0RjHPP2faP1r5HrOKvc1k7WPrbTdGs9L8Oyx/DD+wDJI22W6luGmUkDjLJuJIyTgnAz05r5u8caT4n03xHNJ4qjlN/ckv57kMso6ZUjjA4GB04GBUPgvXr/wAOeLNPvrCVlfzlSRB0lQnBUjvkH8+RzX0L8d7K2ufhvLczeWJ7W4iaAt94lm2lR+BJx/s+1P4WL4kfO/gyAXPjnQIGGVfUbdWwe3mLmvqj4i6d4d1Xwytn4n1R9OsHuEKzJKqEuAxC5YEdAT07V82fCq1N58T9BiAJ2zmXg/3EZ/8A2WvVf2jLopoWiWmeJbmSTGf7qgf+z0S1kgjpFmVD8PPhBLKqL42nyTxvv4FH5mMVynxktLLSvE+m6PpihbGw0yKKIB92cs7lifU7s15zVvUNTu9VlhlvJfMeGCO3Q7QMIihVHHXAA5600tSW9CpXsn7OtuW8V6tc44jsRHn/AHnU/wDsteOtG6BS6Mu4blyMZHqK95/ZvhxF4jnK9TboDj08wn+YolsENxPiT4UufiB8WjpNlf2drNZaZGStwzZcb2Y7QAeRvH4fpWt/h/4M+Gd7aah411lry6OZbe0jtX8pyvrwd2Dg4JUeoIrm/idr95o3xuvdU06YLcWTQeWwORxEmVPsckEfWvY9UsdL+MXw0imtmRJ5F8yBicm2uFGCje3UH1BBHap1SXYvRt9zxf4l/Fe58bhdOsYZLPR433GN2G+cjoXxwAP7oJGecnjGB8N9KXWfiLodlIgeM3IldWAIZYwZCDnsQprnb2yudNvp7K8iaG5gkMcsbdVYHBFdV8Kb9NO+KGgzyDKtOYB9ZEaMfqwq7WWhF7vU9S/aNvpY9K0GwUkRTzTTMM9SgUD/ANGGvnyvpP8AaC0KXUPCVlq0KFzps5EmP4Y5MAn/AL6VPzr5spQ2HPcKKK+hvgNql94htNah1mU38dn9nFu1yokZA3mZUMRnHyrxnim3ZXJSu7HzzRXpfxo1+6uPG19ocMoj0qzaPZbxDahk8sEsQOrZZhn0rn/hx4XPi7xtY6c6FrRG8+69PKXkg+mThf8AgVF9LhbWx6JH/wAW2+BTSZEeteIzx2ZI2Xj34jyfZnrkPgxrP9j/ABLsFd9sV8r2j++4ZUf99qld74z+OmpaJ4rvtK0Wy0+e0tH8nzZ1clnH3ujAYByPwrBH7RHifPOl6Rj/AHJf/i6nWxbtfctftEaJ5Gu6XrcagJdQG3kwP40OQT9Q2P8AgNeLV9TfFeyi8WfCJtTtVLeVHFqUHrsx82f+AOx/CvlmnB6CmtT3b9n1VsNH8UaxKmUjWMbvZFdmH6isn9n/AF82vjG+0qaT5dSg3qMdZY8t/wCglz+Ara8Cf8Sf9nbxFfOMfahclD/vIsQ/8eFeOeFtZbw94p0zV1zi1uEdwDyUzhh+Kkj8aVr3He1j0T9oHQ/sPjK11ZFxHqNuAx9ZI8Kf/HSlL8DfD0Danf8Ai7UvksNHiYo7DjzCpLN77UyfqymvS/jVoDeIfh+LmyTz7iznjniEY3GRWOwgY/3gf+A1xfxFlj+H3wr0rwRaOhvr5fMvXQ8kAhnPrgvhR/sqRSTurA1Z3Kvwu8QT+KfjhqGsz5BubeYohP3EBUIv4KAKz/2hWVviBZBWBK6ZGGAPQ+ZKefwIpP2e40f4g3bMuSmmSMp9D5kY/kTVf49n/i5H0sov5tT+0L7J1n7OWmRiDXNWZFMpaO2jbuowWYfjlP8AvmvLviZeyX/xK1+WXql20I/3Y/kH6KK9a/ZyukbRdctB/rI7iOU89mUgf+gGvNPi/osmi/EnVNysIrxhdxMR94Py35NuH4UL4mN/CjhaKKKszPa/2c7qVdb1u0B/dSW0cpH+0rED/wBCNYHx48v/AIWXLsxu+yRb/rg/0xXZfs8aM1tYaz4guB5cMhW3idjgYXLOfpyvPsa8j8d6+vifxvq2rRkGGabbCcYzGoCIcepVQfqahfEW/hOdoooqyAooooAKKKKACiiigAooooAKKKKACiiigAooooAKKKKACiiigAooooAKKKKACiiigAooooAKKKKACiiigAooooAKKKKACiiigAooooAKKKKACiiigAooooAKKKKACiiigAooooAKKKKACiiigAooooAKKKKACiiigAooooAKKKKACiiigAooooAKKKKACiiigAooooAKKKKACiiigAooooAKKKKACiiigAooooAKKKKACiiigAooooAuaRqMukazZalB/rbSdJ09yrA/0r7I1rWtL03w3J4plWOWK1tWngkI5IcDAU9tx2j8a+K61LjxLrl3paaXcaxfS6eiqi2r3DGMKuNo25xgYGPpUyjcqMrFO/vrjU9Rub+6ffcXMrSyt6sxyT+ZqvRUtvcTWlzFc20rwzxOHjkjbayMDkEEdCDVEn1J8ENMuNL+G0LXEDxvdXElwqMMMynCg4PTIXj2we9fLVxHLFcSRzxtHMrEOjLgqe4I7Vtnxz4tJJPijWvwv5R/7NWZqWrajrNyLnU765vZwoQSXEpdgoyQMntyfzqUrMptNWPqi7sE+IXwaistLuoo2vLKERvghFkjKkoQOg3IVPXHvXjemfAfxfd3wjv0tLC2VhvnedX+XPJVVzk47HH1FcNoninXfDjOdH1W5sxIcusb/Kx9Sp4J/Cr2sfEHxbr0Dwajrt3LA/34kIjRh6FUABHtSSa2G5J7n038PJ9Di0m40Tw63nafpMgtzdbs+fKRudgQMHk9eh5xwBn5V8UGdvFustcoyTtezNIrdQS5JpuneJdd0e1a10zWdQsoGfzGjtrl41LYAzhSOcAflVbUdUv9XuvtWpXs93cFQvmzyF2wOgyaajZicroqVq+G9AvPE/iCz0iyQmW4kClsZEa/xOfYDJ/CsqtPTPEet6LDJFperXtlHI251tp2jDHpk4PNUSj1f473q6Ta+H/BtijRWFrbCcj+9jMac+o2uT67q8VrYvvFfiHU7JrLUNc1G7tnwWiuLl5FJByDhie9Y9JKyHJ3Ze0W+n0zXdPv7VS1xbXEcsagZLMrAgY75xX0/wDGrw/Jrvw9uJLeFpbmwlW6RUXLFRlXH02sT/wGvl/TNX1HRbprrTL2a0uGQxmWFyrbT1GR06Vq/wDCe+L85/4SfWP/AANk/wAaTV3caaSsP+HthNqPxC0CGGFpdt9FK6gZwiMGYn2ABr2D9o0z/wBi6GFjcwfaJC7gfKG2jaD7kbsfQ14ra+MPEdibk2et31ubmYzzmGYoZJD1YkdTUk3jjxVcW01vceIdTmgmQxyRy3LOrKeoIJoad7gmrWMCvo74F+ObS90KPwteTLHf2hb7KHOPPjJLYHqV549Mehx840qO0bq6MVZTkMDgg02roUXZnvnjz4Ez3upT6p4XmhXz3aSWynbYFYnJ8tsYxz0OMevYcnpnwF8Y3k4W8FlYRZ+Z5Jw5x7BM5/EisKx+LXjrT7YQQ+IZ3QdDPHHM3/fTqW/WqGs/ELxbr8TRalr13JC42vFGREjD3VAAfxFJKRTcS98Q9D8OeGrux0fQ78ahcwIxv7oNkNISMIADtGMHgZI3YJPbZ+BOnzXXxJgukiZorSCV5HA4XcpQZPvu/wA4rzOtuw8Y+JNL09LDT9bvrS1QkrFBMUAJOT0ptaWEnrc9C/aH3/8ACc6dlSI/7NUBsHBPmSZGfy/OvNfDlmdQ8T6VZKMme8hix/vOBVjUfF/iLV7A2Opaze3dsSCY55S4yDkHmsuzvLjT7yG7tJmhuIWDxyIcFWHQj3oSsrA3d3Po39oeRx4H06MISjaipZx0GI5MD8c/pXn3wCv7Wz+IUsVxIqPdWMkMG7+J9yNtH4K35Vxtx468VXdtPbXPiDUJ4J1KyxSzF1YHtg8VgRyPDIskbskiEMrKcFSOhBpKOlhuWtz3j4v/AAz8T+IPFn9s6PB9vt5YUjMfnKrQleMAMRwevHcnjuczwv8ADoeAv+Ku8bvBCLNgbPT0lV3mn/hyRkZB5AGemTgA55C1+MHjyztlgj1+R1UYDTQRSN+LMpJ/Emud1fxNrevX6X2q6lcXVxG26MyNxGevyr0Xp0AFJJ7A2r3PoX9oJnX4eW4QEq2oxh8dhskPP4gV4f8ADXQ7DxJ4+03SNTjeS0uBLvVHKn5YnYcj3UVBdfEDxZe281vda9ezwToUkikfcjKQQRg8d63vgtAP+Fj2+oSyLFa6dbT3NxK5wqJ5ZTJPblxTSsgbvIsfGPwpoHg/VtMsNEgkieSBpp98rPkFsL16fdavNa6bx/4nPi/xnf6sm4WzMI7ZW7RLwvHYn7xHqTXM01sS99AooopiPbv2c7GRtW1vUDG3lJAkAfHBLNuIz6/KPzFcX8Y5Hk+Kutl0ZMNEoDegiQZ/HGfxrKt/iD4ss7SG0tNcuba3hXakcGI1A+igZqlrXinW/EUcKavfveeT9xpVXcP+BYyfzqbO9ym1axj0UUVRIUUUUAFFFFABUlvby3dzFbQRtJNK4SNFGSzE4AFR1oaTrmqaDctc6VfTWczrsaSFsEj0zQB9afEHSr28+G2p6XpNu9xcvBHDFECNzDeoPp/DmvnGH4ReO55Ni+H5lPq80aj8y1Uv+FkeNP8AoZdR/wC/xo/4WR40/wChl1H/AL/GoSaLckz1bwP8G08LX0XiTxfqFrEtkVnihSXCRuDkNI5wODzgcZxz2PK/GL4lWvi+aDR9IJfS7WTzWnII8+TBAIB5CgE9eufpXnGpa1qusOH1PUry9ZehuZ2kx9Mk4qjTUdbsTlpZHpPwMspbr4m2k6IWS0gmlkYdFBQoP1cV6X8bPB3iPxfLoqaHpv2qO1Exlb7RGmC+zAw7D+6fzrw7R/HnifQLBbHStWltbZSSEjROpOTkkZPXvV//AIWt45/6GK5/75T/AOJpNO9xpq1i1/wpj4gf9AD/AMnIP/i609E+BXi++1CKPVLeHTbTcPNledJG2552hCcnHrge9YX/AAtbxz/0MVz/AN8p/wDE0f8AC1vHP/QxXP8A3yn/AMTT94Xuk3xbEEHxButOtRi1063t7OBfRUiXj8ya9a/Z4sjF4M1G8ZSDPfFRlcZVUXnPcZYj8DXzve6jd6jqUuoXkxnupX8ySRwDub1I6V06fFTxpFDHBBrRt4YxhI7e2hiUD6KgFDTasNSSdyt8SJnn+JHiF3BBF7InPop2j9AK6P4NeOj4W8SjTb2bbpWosEfcflil6K/sOx9iCfu1xniDxRq/im5judYniuJ0BAlW2iiYg4+8UUFunGc45x1NY9O2lmTfW6Pob44/DxtQtz4r0qAtcwJi/jQcyRgcSY9VHX2x/dr57jkeKRZI2ZHQhlZTggjoRXZW/wAWvHNrZQ2kWvyiGFVVMwxM2B0yxUsfxPNcrqOoT6rfy3t15XnzEFzFCkSk4xnagCjpzgcnJ70oprRjk09UfVXgHxzpfxG8NPZ3oh/tAQmK/sm6SKRgso7qf0zg9ifI/GvwP1zSL6W58PQtqWmuxKRof30IJ4Ug/e+o/ECvLbW6uLG6jubSeWC4ibcksTlWU+oI5Fd9p/xu8b2MIie/guwowDcwKW/MYJ/GlytbD5k1qZ2lfCnxrq1wIo9CuLZT96S8Hkqo9fm5P4Amvob4b+HdI8GafP4dt9TgvNXUi5vwjDcpYYAx1CjHGeec8ZrwDV/jB421iB4H1c2sL9VtI1iP/fQ+b9a5/wAO+K9a8K6lLqGj3nkXM0ZikdkWTcpIJyGBHUDnrQ02CaT0LnxDnNz8RfELkkkX8qcnP3WK/wBK9S8BWp+H3wf1jxjPHt1G/jH2UN1Ck7YuD6sxY+qgV4uutXg12TWZDDPeySvM7TwJIjO2SSUYFTySenBrpbj4s+M7yzazu9Tt7i0YBWt5tPt2jIHQFTHjAwPyptO1hJq9zi3dpHZ3YszHJJOSTSU6SQyyvIwUF2LEKoUDPoBwB7Cmg4Oaok+p/g9eJ4i+E8VheoZI4TLYSbj99OoH02uF/CvmXV9Nn0bWb3TLkYmtJ3hf3KkjI9uK6iz+LPjHTbVLXTtRtrK3TJEVvp9uijPsExWbqPjjWtX1aDVNRNhdXkKlRJLp8B35AHzjZhsY4yDjtipSaZbaaPW9bjk0b9mCxtTG265SInj7oebzcn+X414DXb3Hxc8aXls9rd6nb3Nq4w0E1hbtGRnIBBTnpXFSOZJXkIUFiSQqhQM+gHAFOKsKTT2Prj4VeIE1n4aabczSqHs4zbTsxwF8vgEn/c2kn3r5q8feJ28XeM7/AFUMTbl/LtgeNsS8Lx2z94j1Y1DpXjLXNF8P6hodhd+VYX+fPTYCTkbTg9sgYNYFJRs7g5XVj2P9nWB28W6tcAHYljsJxxlpFI5/4CaxfjojJ8TrpmUgPbwspPcbcfzBrE0j4l+J/D9n9l0e5tLGLaqt5NhAGfAwCx2ZY+5z1qn4i8ca54siRdaltrmSPGyb7JEkqgZ+Xeqg7ec46Zos73C65bF/4aeMz4J8WR30wZrGdfIu1UZOwkHcB6ggH6ZHevofxr4N0j4n+Gbae1u4xMq+ZY30fzLg9VPqpxz3BHsQfket/wAOeNfEXhN2OjanLbxucvCQHjY+pVgRn360ON9UOMraM19U+EvjbS7kwtok10uflltCJVb345H4gV0Hhb4E+ItTuxJrwGk2K4LZdXlceigEgfVunoaF/aC8YLCYza6QzEH94YH3D8nx+lct4i+JnizxPE9vf6q62r8NbW6iJCPQ45YfUmj3g909B+JPxB0rR/Dy+BvBrqLWNDBczxHKhO8at/ESSdx9yOcnHiNFFNKxLdw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K5ngimiinkjjmULKiOQJACCAw7jIB57io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PSNTtNN877VotlqXmbdv2p5V8vGc48t165756CtP/AISfSf8AoS9E/wC/t1/8eoGczRXTf8JPpP8A0Jeif9/br/49R/wk+k/9CXon/f26/wDj1I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dN/wk+k/9CXon/f26/wDj1H/CT6T/ANCXon/f26/+PUBY5mium/4SfSf+hL0T/v7df/HqP+En0n/oS9E/7+3X/wAeoCxzNFdN/wAJPpP/AEJeif8Af26/+PUf8JPpP/Ql6J/39uv/AI9QFjmaK6b/AISfSf8AoS9E/wC/t1/8eo/4SfSf+hL0T/v7df8Ax6gLHM0V03/CT6T/ANCXon/f26/+PUf8JPpP/Ql6J/39uv8A49QFjmaK6b/hJ9J/6EvRP+/t1/8AHqP+En0n/oS9E/7+3X/x6g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dN/wk+k/9CXon/f26/wDj1H/CT6T/ANCXon/f26/+PUBY5mium/4SfSf+hL0T/v7df/HqP+En0n/oS9E/7+3X/wAeoCxzNFdN/wAJPpP/AEJeif8Af26/+PUf8JPpP/Ql6J/39uv/AI9QFjmaK6b/AISfSf8AoS9E/wC/t1/8eo/4SfSf+hL0T/v7df8Ax6gLHM0V03/CT6T/ANCXon/f26/+PUf8JPpP/Ql6J/39uv8A49QFjmaK6b/hJ9J/6EvRP+/t1/8AHqP+En0n/oS9E/7+3X/x6gLHM0V03/CT6T/0Jeif9/br/wCPUf8ACT6T/wBCXon/AH9uv/j1AWOZorpv+En0n/oS9E/7+3X/AMeo/wCEn0n/AKEvRP8Av7df/HqAsczRXTf8JPpP/Ql6J/39uv8A49R/wk+k/wDQl6J/39uv/j1AWOZorpv+En0n/oS9E/7+3X/x6j/hJ9J/6EvRP+/t1/8AHqAsczRXTf8ACT6T/wBCXon/AH9uv/j1H/CT6T/0Jeif9/br/wCPUBY5mium/wCEn0n/AKEvRP8Av7df/HqP+En0n/oS9E/7+3X/AMeoCxzNFdN/wk+k/wDQl6J/39uv/j1H/CT6T/0Jeif9/br/AOPUBY5mium/4SfSf+hL0T/v7df/AB6j/hJ9J/6EvRP+/t1/8eoCxzNFdN/wk+k/9CXon/f26/8Aj1H/AAk+k/8AQl6J/wB/br/49QFjmaK6b/hJ9J/6EvRP+/t1/wDHqP8AhJ9J/wChL0T/AL+3X/x6gLHM0V03/CT6T/0Jeif9/br/AOPUf8JPpP8A0Jeif9/br/49QFjmaK6b/hJ9J/6EvRP+/t1/8eo/4SfSf+hL0T/v7df/AB6gLHM0V03/AAk+k/8AQl6J/wB/br/49R/wk+k/9CXon/f26/8Aj1AWOZorpv8AhJ9J/wChL0T/AL+3X/x6j/hJ9J/6EvRP+/t1/wDHqAsczRXTf8JPpP8A0Jeif9/br/49R/wk+k/9CXon/f26/wDj1AWOZorpv+En0n/oS9E/7+3X/wAeo/4SfSf+hL0T/v7df/HqAsczRXTf8JPpP/Ql6J/39uv/AI9R/wAJPpP/AEJeif8Af26/+PUBY5mium/4SfSf+hL0T/v7df8Ax6j/AISfSf8AoS9E/wC/t1/8eoCxzNFWtRuob29eeCxgsY2xiCAuUXAxxvZjz15Peq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Xsfwqjjb4XePpGjRnjs5CjFQSp8iTkelJuw0rnjlFFFMQUUUUAFFFFABRRRQAUUUUAFFFei+APhFqvjSAajcTDTtKJIWZ03PNjrsXjjtuJx6ZwaTdhpX2POqK9i1jSvg94TvZNOun1nWLqM4kNvKrCNu4yCi59Rzj61JpPgf4ceP4Z08M6pqOk6hEu8297tfCDq2M8j3D8dx0pcw+U8ZorofBWh2niHxtp2jXckv2W5mKM8RCtgKTkZBx09K9f8SfCb4beFLSG51vWtYs4ZpPLRgwk3NjOMLEe1NysCi3qfP8ARXoXi/SvhpaeHzN4W1y+vdS8xQIpwwXZ3PMS/wA66j4Z/Cfw54y8Hx6rf3Gopc+fJE4hlRU4PGAVJ6Ed6ObS4crvY8Vor2bRPBvws17xJP4fg1DxBb6gkjxIs7xqJWXOdpCEdiecVyvxM+G8vgG/tmhuWutOuwfJlcAOrDqrY9iDnjP4Ucy2BxdrnB0V7P8ADD4T6B4y8I/2rqVxqEdx9peLFvKirgAY4Kn19aXTPBfwt1XxZc+GY9Q1+DUYZpLdfOeIJK6Eg7GCH0OM4z+lLmQcrPF6K9D+Inw2HgDVbKZp5b3RrqTAYEJKuCCyE4Izjo2PXjjnv7r4HeGdR8JSap4bvtSnuJrXz7LzZUKOSMhSNgxnp14J9qOZBys+faKdsfzPL2nfnbtxzn0r0H4geCdF8EaDo1s091J4ku4lmuozIvlQrjnAAz97gHPO1qdxWPPKKK7v4a/Dibx3e3Es9w1ppVpjz51ALMx52LnjOMknnHHHNNuwJXOEor121s/gze6pHo0cmtRvJIIk1F5AsZJOByegz3KgV554u0e08P8AizUtJsrt7qC0mMQldQpJH3gQPQ5Ge+O1JO4NWMWivU/AHwYv/FVlFq2q3J07S5BuiCrmWZfUA8KvoTnPpg5qzqEXwY0O8fT2j1rVXjba1zbyhkJ9iGUEe4GKOZD5WeR0V6d4t8IeBx4HPinwtrF4w89IDaT7WIdv4T0ZCAGOTuzjj1rmfBPgTVvHWpva6eEjghwbi6k+5EDnHuScHAH6Dmi4rO9jl6K9j13wt8MPAMq6frVzq2s6qI90kVsyoqE9MgEbc+hZjjnuKm0Lwb8M/iCJrXw/eappOpouUguWVtw7sFJO4D0DA0uYfKeLUV1finwNqHgrxHb6frO02kzgx3URISSPOCQSOCO4PTjqCCe+0/wj8G9U1O306y8TatLd3EgjiQKw3MegyYcfrTuHKzxaivoDxB8Jvht4RtIrnXNa1m3hmfy42LB8tjOMJEewrirjRfhYPE1hDbeIL99Gkgka6nbcHjkGNgA8rPOT2/GkpXBxaPNKK928PfDf4V+Lrma10PXtYuZoU8xwPk2rnGcvCB1qPXfAHwm8MakNN1nxDrFvd7A+wgv8p6HKwkdqOZBys8NorvPD3hfw54h+LCeH7S8uptDmaTyZ0bEjBYi45K+o/u1q/Fz4eaJ4Et9KbS5b2R7x5Q/2iRWAChemFH96nfWwuV2ueXUUUU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T2Vnc6jewWVpC01zO4jjjQcsxOAKgr0b4HQxS/FCyeR9rRQTPGMfebYVx+TE/hSbshpXZFrvhXwt4HdNP1+8v9U1vaHmttOdYYrfIBCs7qxYkHPAH06Zy9U07wdceGG1XRNRv7a/ilWKTTL7ZIz7sncjqFyoAOeM564yM1fH8ksvxD8RNMxLDUZ1BJz8ochf0ArnKEDZ2/hrwLb3XhqfxX4jvpNP0KFtiCJN010/TbGDx14ycjg+hINLsvAWvaimmI+t6RLO4jt7u5minj3Hp5iqikZPHBwM88V2fxSzB8HfAtvbDFo8MUjY6F/JBB+vzOa8VBIIIOCO9Jajemhs+KfDGo+Eden0jUkAljwySLnbKh6Mp7g/oQR1Fd74k+Gfh7w7pukavdateQaZdwCSXISSZ3ZVKxxoAOcbiWY46d+ur8flWSz8I3UqqL2W2lEp6kgCIgE+xZvzNU/jXM50TwRB/AunFx9SsY/oKV27Dslcbpvw78GeN9Du38F6rqaavbJvNnqWzLDsDtAAyeMgkDPI5ry/SdJvNb1i10qxhMl3cyCNE9/U+gHJJ7AGvR/2f3kX4iTBASrafKJOM4G9D+HIFT/BWC3k+Lt60pAeGC4aAf7W9V/8AQS1O9rha9jO17wv4E8GTrpGs3+talrKqrXB07ykhhJGdvzgkkfqD26V1XhXS7fTPhJ43u9LvmutNvLbMEzL5cgwhDxyKCcMM4OCQQQRwa8l8YSzTeNddkuMiY6hPvB7HzG4/DpXoXw6aY/B7x6jE+QIgUGTjcUO79AtJ7AtznPh34L07xdDrkuoXVzAum2wuB5G35h82Qcg+grhq9a+Cv/IM8a/9gs/+gvXktUt2S9kdz408FWPhnwp4W1W2uLmWfWLUTyrIV2xny42IXAz1c9fSovDHgRNS8PXfifXb9tN0C1O3zFj3y3D5xtjXp1OMnjP0OOr+LQK/Dr4cqRgjTgD/AN+Yat/EeL7H8DvBNva5+yuIpZDn/lo0Rb+bP+VTd2KsrnE2K/Dm+1EWc6eIdPgc7UvZLmGUKT0LoIxgfQmsyx8KT6142fw3olzHeE3DxRXRG1GRScyHGcLgZ71z1ex/s7Rwt4t1WVmHnLY4Re5UuuT+i/nTeiuJauxzWu6R4D8L6q2j3Eut6rd27eXeXFrLFBHG44YIrIxJBz1OPeqnjLwPHoWl6dr+kXrX+gakP3Ezptkjf+446Z4bkf3TwMctub/wJLdSyTaR4h813LP/AMTCHqTz/wAsq0da8eaLdfDePwfpmlX0UUM4mhmurlZCp3FiPlUf3m/OjUNCtbeBdPn+Fdx4tbXoVvI5dgssD+/t2E5zuI+YcdPzHDUUVQmaXh7S/wC2/EmmaVuKi8uo4Sw/hDMAT+Ar6k+Jmtf8IT8NJxpQFtIVSxtNnHlAjHHuEDY9wK+ZfBmow6T420W/uGCQQXkTSseiruGT+Aya+j/jbpU2r/DW5ktkMhs5kuyF5ygyGP0AYn6Colui47M+VKfFLJDIJIpGjcZwynBGeOtMr3P4OeAPC3ivwdcX2s6X9quor94RJ58ifKEjIGFYD+I1TdiErs81+Gxx8SPD/wD1+p/Ovc/jh4a1zxLpWkwaLYy3flTu8qoQMfKADyR71474Whgt/jZZwW0Qht49YZIowSQiiQgDJ5OBxzXrPx61zVtE0vRX0rUrqyaWaQSNbytGWAUYzg81L+JFx+FniWu/D7xT4a0pdT1jSza2jOIw7TxsdxBIG0MT2Pave/gJ/wAk3/7fZf5LXzxqXi7xFrNgLHU9Zvby2DB/LnlLjI6Hn619D/AT/km//b7L/JaJXtqELX0PMfBHhrVdU+Mz3kFrMtpZ6nLPPcMhCKA7HGfU4wB/ga6L9oLxPp93Hp/h61mjmubeYz3OzB8o7SqqT2JySR7DPavRvBfiiDxrpms6VfYa6sriazuUB2l4izBWGOmVyPqpPcV8yeNfCt14O8UXWk3JLop3wSkf62I/db69j7g0LV6g9I6HvX7Pn/JPbn/sJSf+i46808HeGtV1b4zG6t7WdbWz1WS4muCpCKqyE43epxjHv9a9L/Z8/wCSe3P/AGEpP/Rcdb/gbxZD4ysta0m/Ia8sbma1nQHaZISzBGGOnGVOO4z3FTezY0rpHAftB+J7C4tLDw5bTxzXcVx9puAhz5OFKqpPYncTj2HqKm+AHjHzrS48KXkv7yHM9luPVD99B9D8wH+03pXkXjjwnc+DfFN1pU25oQfMtpW/5axE/Kfr2PuDUHg2+uNN8a6LdWshjlW8iAI7hmCsD7EEg/Wq5Vy2J5nzXPdL/wCGdnpnxTuvGF4Y4vDttGdSkyelwMkrjOcZG/64FeEeK/EVz4r8TXus3WQ1w/yR5z5aDhV/AAfU5NfRnx3nlh+GkqRyMqy3USSAfxLknB/EA/hXy1RDXUJ6aBX0Z+z5fWVz4O1TSG2G4S7aWWJud8boqg47j5SD+HrXznV/R9a1Pw/qKahpV5LaXKcCSM9R6EdCPY8VUldCi7O56X41+Bms6PLNeeHg2p6fywgH/HxGPTH8f4cn0rg/B+jLr/jXStKuA3l3F0qzgnBKA5cfXANe7/DL4xnxVqMWha1bJDqUinyJ4RiObaCSCD91sAn0PPTgHF8Zppvhb9oPw9qaCKBLxUkueAAHcvEZD2GRgk+oJqU3symlujr/AI061P4e+G8kVgBD9tlSxygxsjKsWA9MqhX6GvlWvqD49aVNqHw+S5giLmxu0nkIGSIyrKf1ZT+FfL9ENhT3FDMFKhjtJBIzwcf/AK6+uPAul2ngr4W29wkY3/Yv7Qum6F3Kbzk+wwo9hXyNX2Bokg8U/CG3js2Uvd6QbYc8CTyzGR+DAiiY6Z8kahfXGp6jc392++4uZWllb1Zjk/zqxoGr3Gg6/YarauUltZlkB9QDyD7EZB9jVCSN4pGjkVkdCVZWGCCOoNX9B0i41/XrHSrVC011MsYx2BPJPsBkn2FWQfUPxl0aHVvhrqMjxhp7Lbcwt3UggN/46W/yK+b/AAD/AMlC8O/9hKD/ANGCvpH4x61BpHw31GOSRVnvgLaBD1csRu/JQx/L1r5w+HyNJ8RPDoUZI1CE/gHBP8qzjsXP4j2j9or/AJFbSP8Ar9P/AKAa+c6+jP2iv+RW0j/r9P8A6Aa+c6qGwp7nsv7Ov/I06v8A9eQ/9DFZXx8/5KR/25RfzatX9nX/AJGnV/8AryH/AKGKyvj5/wAlI/7cov5tS+0P7Bl/Bj/krOif9t//AERJXoH7SH/Hv4c/37j+Udef/Bj/AJKzon/bf/0RJXoH7SH/AB7+HP8AfuP5R0P4kC+Bngd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aWga5eeG9dtNY09gtzavvXcMhhjBU+xBIP1rNooA9P8AFE3gnx7eHXrfW/7A1WcD7VZ3lu7xswAG5XRSB0+p64B68rqdp4W0vSZYLPUptZ1WXaFnjhaG3twGycbsM7EDHIAAJ6nBrmqKVhtno+i+M9J1jwEfBXiuWe3hgk8zT9Rij8wW7DOA6jkqMsOMnDY4wDWdpOheE9N1KK+1rxVZ3tjC3mfZLCCZpbjHRPnRVXOOcnp9c1xNFFgudT4+8aXPjnxI+pSxmG3jXyraDOfLQHPPqSSST+HQCug+KfiTQfEGl+FotHv/ALVPY2jQXQEToEIWPGNyjOSG6Z6V5tRRYLnonwa8T6P4U8X3d9rd59ltpLB4VfynfLmSMgYUE9FP5Vz2geKZfDHjhNfsgJVjuHYoePMjYkMPbIP4HFc5RRYLnpHiy08GeKdbl1/SvFEGmret511Z3trNvikP3iuxWDZOTgHqevpr6V418K6b8M/EXhe1uZIy8BFs80L77yZl+dztBVF4VQCegyTk8eQUUWHzHdfC3xrZ+DfEFw2pxPJpl9CYLjYMlOchsdx1BHXBOPQ2NQ0D4c2N299B4vuL+yDb49OisXWZxn7hkbAX03Ed+lee0UWFfSx6h8VPGeieLPD3hWPS5UFxawN9qto4nVbdmSP5AWABAKsOM9Ki8NeNtG1HwS/gnxg08Virb7LUIY97WrZJG5epAJPTJwxHA5HmlFFtLD5ne52TeG/CNnP5t142iurMfMI7GxlM8gz0AcBVPuW/OoPDfjL/AIRDxs2t6LasljuaM2kkmS8BP3Wb14Bz6jpjiuUoosK56N4i0/wL4l1CXWNH8SppD3LGWfT760k/duTltrICMH+6M49ccDmdbh8NWOnx2ekXdxqd8ZA81+8RhiChT8kaE7jknJZgD8owBznn6KLA2dvbDwF/wq64M7T/APCXeZ+7H7zGN4xj+Dbt655zn2riKKKYBXsHw++M8eiaQmgeJrSS809E8qKdAHZUPGx1bhlwcdeBxg14/RSauCbWx6zq/hj4V6xcveaP40OlJI2Tby2jyKh7hQdpA/E11vg7xt4B+G3hmbTbfxFPq8kly1wxhsnQklVXADYGMKP4q+eaKXKPmsdj4W1/TbT4q2+vXsjQaf8AbpbhndCxRW3EZC5OeR0zXrnjXxX8KvHdpa2+qeJbuJbaQvG1tbSqckYIO6I8dK+cqKHG4KVlY9C8Xad8M7Tw+z+Fdavr3VPNUBLhHACfxHmNR6d67r4S/EPwj4W8DR6fq2r/AGe8NxJI8f2aV9oJAHKqR0HrXgdFDjdWBSs7ndaB40j8K/FO71uymafS57yZZCFI823dyd2DznGGA45GK734reKvh/428OZs9bU6vZ5e1JtJ18wfxRklMc9s9CByBmvCKKfLrcOZ2se8fCL4ieE/C3gk6frGqC1uzdSSFPs8r5BCgHKqR2rgtK8bx+HPi1f+IdPcyaZcX8+9UUr5ts8hP3TgjjDAHHIFcJRRyoOZnvXxU8WfD7xt4aItdcX+1rPMloxtJxv/AL0ZJTGGwOvQgcgZrxrwxc2ln4r0e6v3CWcF7DLOxUtiNXBbgAk8A9KyqKErKwm7u5738WviH4S8U+B30/SNY+0XguI5Vi+zSpuAyDyygDrn8K8EoooSsDdwr07wTdeA77wDfeHfE1/LYXst79piuREx2kKFXBAIIGWyDj7x9iPMaKGrgnY9e8N/8K8+H2r/ANvf8JTNrt7bq32W1trJoxuYFSSWJU8E9xj3rgPGXiu88ZeJbjV7sBN+EhhByIox91c9+pJPck1gUUJdQb6Ht/gb42WUWiR6B4wt3mgWLyBdqvmB48Y2yr1PHGRnPcdScbVvCXwuv7t7vSfHX9nWznd9nktJJdnsudrY+uT9a8popcvYfN3O58TDwHpXhw6b4buLnVtVlmRptQnhKIkYByqA4KnO3seM89qtfDX4pXfgWR7K5ha70eZ97wqQHibuyZ9hyp4OOo7+eUU7aWFfW6PY/Eln8LvGt++sWfiiTQ724JkuYprR3VnJ5bHADHnOGI/WrvhzV/hj8NEk1C01OfX9Z2lUeO3ZdgI6LnCrnuck4/I+H0UuUfN1Oo8c+OdR8da0L69UQwRApbWqMSsSnr9WPGT3wOwAqv4H1Cz0nxvo+oahOILS2uVklkKs20DnooJP5Vz9FO2lhX1ue3fGbx54U8WeFbK20XUvtV5DerIV8iVMR7HBOWUDqV9/1rxGiihKwN3dz074LeKtC8J6zqd3rmofZElt1ii/cvJuO7J+4DjGB19ao/GHxDovibxnDqOh3hu7c2aJI5jdMOGfgBgD02n8a8/ootrcL6WOv+GGs6b4e+IWm6rq1x9ns4BLvk2M+C0TqOFBPVh2rsPjZ408OeL7bRv7D1L7U9q83mr5EiYDBMHLqP7vavIKKLa3C+lg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TRPDmr+JLiWDR7CW8liUO6x4yoJxnk+prMIKsVIwQcGvYP2dpCPGWqR8YbTyx/CRP8a8epX1G1pcKKKKYgooooAKKKKACiiigAooooAKK6vwF4Fu/HmsS2NteQWqQRiWWSUFiFzj5QOp56Ej61ylA7BRRRQIKKKKACipbaVYbqKV4lmRHDNG3RwDnB9jXSePPE+m+K9bhvtM0SHSYY7dYmii2/OwJO47QB0IH0A+gBnLUUUUCCiiigAooooAKKKVSAwJAYA9D3oASiut8eeK9L8V31lNpegQaQlvAInWLGXPbOABgdBxn9AOSoGwooooEFFFFABRRRQAUUUUAFFFFAGq3hvWU0BNdbT5hpbnC3RxsJ3FcfXcCKyq9k1ZlX9l/QgTgtfMB7nzpj/SvG6SdxtWCpIIJbq4it4ULyyuERR/ExOAPzqOr+iSmDXtOmABMd1EwB74YGmIdrWg6p4dvEtNXspLS4eMSLHJjJUkgHj3U1nV6h8fP+Skf9uUX82ry+kndDas7BRXqfwI0vTtX8Xahb6np9pewrYF1S5gWUBhIgyAwODgmuo+J2v6J4F8S22mWfgbwzcxy2a3BeawQEEu644HT5RS5tbD5dLnglFe8eENX+HfxFvF0fU/CFjpWoup8n7L+7SXAycMgUhupwc5x1PSuO+KPwwfwNNDfWM0lxo9w+xWkxvhfGdrY4IIBIPsQfUilrYHHS55xRXuHwC0XRtastdXVNIsb54ZISjXVukpUMH4G4HH3a4r4oaTDH8WdQ0nSrOC2jZ7eKGCCMRoGaKPoFGOS360762Dl0ucJRXv3ia08P/Bnw5pkVv4fstX1m93Bru+TeoZANzAHoMuAFUjjqSRXIa7428K+KPAV79q8OafYeJI5Y1t2tItgdSRufIweAGG1sjlcZ7JO4ONjzCivSfDHxC8LaH4as9Ov/AAJp+q3sO/zbudIt0mXZhyY2JwCBye1e1Wun+ELrwCPFK+DNFAOnte/ZjZxdQhYpu2eoxnHvjtQ5WBRv1PkyivSvEnxD8La34bvdPsvAWnaXeTKoiu4EiLRkMCeRGpGQCOD3r0n4M+G/Dur/AA7t7i+0TTLy5FxKjy3Fmjvw2QNzDJ4IocrK7BRu7I+bKK928MeLfCmt+OpPDV/4G8PxQzTyQW91BaRjlc4yCvfHUEcmsL41fD/TfClxY6po0RgtLxmjktxkrG4GQVJPQjPHbHvgHNrYOXS55NRX058IvDXhrVfhnpdzeaFpd3dbplllns43ckSvjLMuT8u2uHm+KXgu3vJYJPhjpGI5GQsqQnODjOPKo5g5dNWeN0V6FoPjrwzpWr69eXngyy1CG/uBJaW8scQW1QFvlGUIHBHQD7teyfD0eEfHug3GqL4H0WxEV01v5ZtYpM4RG3Z2DH38Y9qHKwKN+p8s0V7dq/xG8F6P4h1HSpfhppEgsrqW3Mqxw/PsYrnb5XGcdM1zfhz4ieFtE8OWen3vgPTtUvIQwlu50iDSZYkcmNjwCBye1F32Cy7nmtFfWp0zwl/wgP8AwlI8GaJj+y/7R+zfY4v+eXmbN2z8M4/CvEvE/wAQvC+u+GbzTrHwJp+lXs2zyruBIt0eHDHkRqRkAjg96FK4ONup5vRXt3w4+EemzaAPFHi/cLUxmeK1ZiiiIDPmSEc4I5AGOOTnOBkar8XNOs757fw14N0CPTo22o11ZgvIP72FIxn3zRzdg5e55RRX0J4Vj8DfF7Tri1u9At9K1q3Tc7WIERIJxvUj73OAQwOMivH/ABx4OvfBHiKTS7pvNiI8y3uAMCWMng47Hggj1Hpg00+gONtTm6KK734RaHo3iHxhNY67Zrc2f2KSTDStHsZSp3ZUg9Mj8abdhJXOCor6L/sL4F7gvnafkgn/AJCM+Pz3+9eWfFKz8LWXiS0Twi1s2nPZK7/Z5zKPN3uDkkkg4C8fT1qVK43Gxw9Fd74X+GFxrejpr2p6zp2kaKzbftE0wdyeeAoOM5HQkH2NegfED4b+G/BXwtvpbGz8+/aSFTe3J3SD5xnb2XuOB0POaOZbByu1zwKiiiqJCiiigAooooAKKKKACiiigAooooAKKKKACiiigAooooAKKKKACiiigAooooAKKKKACiiigAooooAKKKKACiiigAooooAKKKKACiiigAooooAKKKKACiiigAooooAKKKKACiiigAooooAKKKKACiiigAooooAKKKKACiiigAooooAKKKKACiiigAooooAKKKKACiiigAooooAKKKKACiiigAooooAKKKKACiiigAr1K58OaN8PPBem6vrOnxar4g1UF7a0uGPkW8eAdzKMFjgrkE4y3H3cny5SAwLDIzyPWvaf2g08+48OajbNv0+a1dYWUfL1VgR9Qw/Kpe9ils2cfpfjjR7m7aHxN4T0e40+QEZsLRbWaE9irJjI9jz79QV+Gnga38X6leXepzNbaHpsfnXjq2CeCQoPPHykk+g9SDXCV7Z8ImW7+GHjnTrdS161tIQoHLB4WVcdzyD+dD0WgLV6nD3Pjyziu2TSvCHh6HTUJEcNzZCeR17b5GO7P0I/rWt4r8JaTqXgS18d+Gbc2lsz+XqFh5m8W77tuVzzjdjj0ZTgDNea17T4czYfs0a/LcjYl1dN5O7+PJiTj1+ZW/I0PQFqU/A/hnw7qvwZ13VdXgSOa0u3H2xEzKsarExRc8ZOSoz0LVU8K+N/CMmpxaPqPgXSY9MupFhWfBknh3HG5nbJbr/Dtxzj0q74ZJH7Nfisgkf8TEDj/t3ryixVn1C2RWKs0qgMOxyOaEr3G3ax1XxP8KW/g/xtc6fZhxZSItxbq5JKo2eMnqAQwz7VxtesftCSK/xBs1VgSmmRqw9D5kp/kRXk9NbEy3PXv2d/+R31L/sGt/6MjryrTxZnUrUaiZlsTMn2gw43iPI3bc8ZxnGe9erfs7g/8JtqRxx/Zzf+jI6898G+GZvF/iqy0WFzEJ2Jkl258tAMs35Dj3IpdWPojetvH2kadciCz8DaDLpanaVvITNcSJnqZWJw2O4GBnocCrfxZ8J6ToN3pGraDG0OmazbGeOBjnYQFJxkkgEOpx2Oe3AqeIbzwx4W1680nSPDcV9JYztA95qs0khd1OGxGhRQAQeoOf0rqfjXcNd+E/AFy6Ro01jJIVjUKqkpAcADoPajqh9GeN16Z8ENC0nxB4vvrTV7GG8hSxaVI5RkBhJGM/rj8a8zr1r9nj/kf7//ALBcn/o2KnLYUdzDvvEWj+EdWuNM0fw7o2p/Z3MU97qluZzPICdxRd21EzwAOcAZPNbHibwzofiX4cJ468OWK6bNbv5Wo2MbExg5ALLnofmU4HGD6g58y1GCa21O7t7hWWaKZ0kVuoYMQc/jXsPgtxp/7O3iu4u1zDPPIkSsMAsyRoGB7/Nj/vmk9BrXQ8z8PaloelW91dahpP8AaeoBkFpDO5Fuo5LtIFILHhQBnHJz0r0XwRd6B8TLu68Oaz4a0fTrloHls7zS7f7OysOoIB+bAORnj5TnOc1znhvwfpMXgK88aeI1u5bSObyLSyt3EZnbIGS5BwuSRxz8p+h6f4N69BeeP0s9O8P6Xp0Bt5Hd4hJJMVAGBvkdj1x0xmhguh5hpdj9n8Z2en3UaSCPUEglRhlWxIFII7jrXrXjKHwJ8OfGJeXw7Hqk80Ubw2G7bDbIAQWbOd7MQeCOAB615mjrJ8TldDlW1kEEdx51dD8cv+SoXn/XCH/0AUPViWiOt+EGuaXcX3iZ4tEtbXZaTXDzozAvGZCwQqDtUAED5QPu15nFDD421/S9H0TQbTSp55TGxhllcMDglm3s2AoDHj39q634Lws0HjCUYwujuhHfJBx/I1i/BueG3+KmjNOwUMZUUn+80TgfmTj8aNrj3SNfxreaB4B1UeG/D+h6dd3Nqi/bNQ1KBbl5HIDbVVvlXAIzgd8cYJLZ9C0jxr8Nb/xPpunQaXrWkyYvLe1ysE0fXeEOdpwT0P8ACfUYf8RvFV/pXjzVrGTQ/D5Mc5ZZZtJikkkRgCpZmBycEc1gx/E/WoNF1DSrax0a1tr+J4bj7LYJCWVlKn7mBnBODihJ2BtXNHwX4O0pfCOo+N/FEck2l2h8u2so32G6kyByw5C5IHHPU9Bzlx+PoxeKZPCXhprHPzWq2Cglc9peXB98/hjiu4u0+2/svWP2T5vsl0WuAvVf3z9f++1P0NeK0LUT02NrWLnRrnxU9xo1jJbaS0qGO2lfcyjA3Akk98967H43aHpfh/xjZWek2MNnbtp6SskQwCxkkBJ/ACvOIP8Aj4j/AN8fzr1b9of/AJH+w/7Bcf8A6Nlo6oOjNXXtA8H6X8L/AAz4kuNLjZ2tot8EYKNezmIAB2ByEBDMccn8awPCvinw94m1u28P+IPCGhwWl64ghuNOtzBLDI3C5bJLDOBye+TkcVo/EOCZvgn4GnXd5MahXxnG4px/6C1eZ+GLaa78V6Rb2+fOkvYVQgcg7xzSS0G3qXvHXhWTwb4tvNHLmSFCHgkPV425Un3HQ+4NbB8a6Folybbw/wCEdJurFDgT61Abmeb3bkKufRR/Wun+M1qfEnxe0zRbHBuntoLVieiszu2TjsFcH6VheL7Pwv4C1yTQrTRf7YvrZUM93qU7iPcyhsLHEy8YI6k+nbJad0DVmW/iN4c0OXwdoXjfw/Zf2fBqLeTcWatlEkwx+X0wUcccHAOBznjvDviDT9Et7yO98O2GrNOU2NdFh5WM5xtwecjv2r0vxzevqP7Pfhm7ktre2MmojENvF5cagCcDC/QD69a8v8KeGL/xf4gt9I09fnkO6SQj5Yox9529h+pIHehbaie+h6Z8PbTR/Fs19qGp+EdDsPD1hGzXF0DMDuxkKCZMcdTx0x6ivNvFuq6Zq3iGafRdMh0/TY8RW8Ma4LIM4Z/Vj1P4DnGa7T4meJrDTdPg8AeGW26Vp5AvJlPNzMOuSOuDyf8Aa9lFeXULuEn0PUPjdo2i6H4h0y30Wyt7WGWz89lhXAbc7YP6Utl4X0jwb8O7fxd4gsU1HU9RIGm2EznyVVhlXkAILcDOM4wVHBORJ8eEaPxJoaOpVl0iJSCOhDvxWp8Xc3vwz8DX9tzZrAI2K/dVjEmB9RscfgaS2Q3uzktG8YaRqmqRWPiXw1oo024fy2msbRbaW23HAZWTGQOuDn/HP+InguTwP4pk04SNLZyr51pK2NzRkkYbH8QIIP58ZrloopJ5khiQvJIwVVA5JPAFezftE3ER1fQbPeHuYbWR5W6EhmAGR0HKNT2Yt0TfEnSvCPhFdF1JdCtZ7i6tyY7BcxxFvlLSSFTkgZAVRgdeeMU7wsnhX4saNf6M3hnT9F1u0t/NguLFNgY5xuIAHAO0EMW+9kHPTF+Nwljm8KwyOWKaSgPJI3ZwT+lSfs8A/wDCe6gew0xwf+/sVL7NyvtWOM8A+EJfGni2DSN7xQBTLdSLjdHGuM4z3JIUe5rb8R+K9G0XW7jSvDfhnRG0+0cwme9thcyXJXgsWboCem3B756Ab/7P80KePdVicgSyWT+Xk9cSLkD+f4VyWq+NNRtdVurafw74agmhlaORP7FhyGBIOdyk5zT3YtkanjLwxpF54C0vxzoFr9hjuZDBe2KuWSOTJG5M8gZU8Z/iXGOa82rrtV+Iusat4YPh6S20y304uHMdpaLD8wOc4Xgc+1cjTVyXbod18L/A0XjTXJ2v5Gi0jT4xLdurBSc52rntnDEn0U9DipNT8eaE13JZ6f4H0H+xVfagmhcXLoMcmZWDAnHvjPfrXVfBcG58E+O7OBSbp7QBcZycxyhcY9/514vS3Y9ke2eM4rGH9nfw+NMleSzbUPMi8z7yhjO2xvUqSVJ7lc1h+GvC2i+H/h3L468S2f295nMOm2DsVjc5IDPjk8hjjphc8kjGj4htZrT9mnw2k4dWe/8ANCt2VjOy49iCD+Nbms6w1l+z/wCGr/TtOsLyGJkimjvbRbhI2AdTJg8A7xjOP48fVFHE+FfEGkeKPEdtofiDw3o0dpqD/Z4ptPtRbS27twhVl+8N2PvZ6/UHA17w5J4S+IT6K8nmi3uo/Lk/vIxVlJ98EZ981PafETULK7iuodG8OLLC4dGXR4FKsOQQVUEEHkEHtVPUPEWo+L/GdrqmoLG13LLCmIUwDggDA5p63JurHW/Hz/kpH/blF/Nq8vr1D4+f8lI/7cov5tXl9OOwS3PW/wBnj/kf7/8A7Bcn/o2Kk/aH/wCR/sP+wXH/AOjZad+zwpPjzUG7DTHH5yxf4U39of8A5H+w/wCwXH/6NlqftD+weYaZezadqtnfW7Ms1vMkqFeoKkEfyr6r+McEc/wr1nzAuYxE6FuxEq9PfqPxr5y+Hvha48W+MbGxSNzapIJbqQLkJGvJyexOMD3Ir2r4+eKYLDwsnh2KRTeag6vIg6pCrbsn0ywAHrhqJbocfhZkfs3/APHv4j/37f8AlJXF/FHUJNJ+ON7qUIBltLi0nQHuUiiYfyrtP2b/APj38R/79v8AykrgfjIjSfFzWUQEsxtwAO58iOhfEwfwo+h7ux8L/FTwnE7lbuyk+aKWM7ZYHxzz/Cw7g/ka8D+IPwg1LwZbvqdnP9v0kNhpNu2SHJ43joR0G4d+oHFcpY6r4i8Ca/cR2l1Pp1/byGKeNWBUlTghhyrD8x3FfSeieKh4w+D1/q+rW4gD2VzHdBAQrBVYMUz2I/XI7UtYj0lvufJ1fV2kf8kAX/sAS/8Aopq+Ua+sdLheL4BojD5j4fdgBzwYSR+hFOZMOp8nV9Q/AT/km/8A2+y/yWvl6vqL4CAj4bAkEA3kpHv92iewQ3OP8F/C3WNH8ZSeKfEaw2Gmae8t2MzK7PjcQflJAA6nPPHT05/4x/ESx8Y3lnp+js8mn2ZZzOylfOkIxwDzgD1A5J9s+mfCLxd/a0WqeFdSbde6dNJ5avz5kG8gg+u0nH0K+hrxn4peCH8F+KpEgjI0u8Jms27KM/NHn1UnH0IPehb6jfw6HuXwN/5JfZf9d5v/AEM15inwVhnncN420QSM52ojhj/6EOa9P+BykfC6xJBAM0xGR1G818sXAIuZQRghz/Okt2ErWRa1nTv7I1u+03z1n+yXDw+agwH2sRuHscV9E/s8f8iBf/8AYUk/9FRV80V9L/s8f8iBf/8AYUk/9FRU57ChueDeOP8Akf8AxH/2FLn/ANGtWDXQeOlK/EDxGD/0E7k/nIxrn6pbEvc+tf8AmgP/AHK//trXzF4UsIdV8X6Np9wCYLm9hikA7qzgEflX09tP/Cg9uDu/4RfGO/8Ax618r6LqTaPrun6mi7ms7mOcL67WDY/Spj1Ln0Pp/wCNeoPp3wwvY4CUNzJFb5XspbJH4hSPxr5Sr6z+JOnp42+FdzNpT/aMxpfWxX/loF+YjHrtLceuK+TKIbCqbnd/By8ez+KWj7S22YyQuAcbgY2xn2zg/hXqH7RdgknhnSNRIHmQXhgB74dCx/8ARYri/gN4an1LxmdceMiz0xGw5HDSupUKPoCT7YHrWl+0B4rtr/UrLw5aSbzYsZrojoJGACrn1AyT/vDuDQ/iGvgPFq734RxGXxXe4uUttulXR8yR9irlMZZuwGc59q4KrMVhdzWFxfRW8j2tsyLNKo+WMvnbn64NUyFuejaX8FrvXbWSTR/FOgX8sXEiQTswQ9skLnnBwcc1wOuaFqXhvVZdM1W1a3uo+Sp5BB6EEcEH1Fdr8DprmL4oWSQMwjlhmWcA8FNhIz/wILXVftHG1/tLQAoH2wQzGQ9/Lyu39d/60ru9irLlueKQuxliQsdgcELngE4yf0FfT3x5dk+GrqpwHvIlb3HJ/mBXzDbKWuolUEkuAAO/NfTvx6Vm+GzEKSFvIiSB0HzD+tKW6COzPl2iiirICiiigAooooAKKKKACiiigAooooAKKKKACiiigAooooAKKKKACiiigAooooAKKKKACiiigAooooAKKKKACiiigAooooAKKKKACiiigAooooAKKKKACiiigAooooAKKKKACiiigAooooAKKKKACiiigAooooAKKKKACiiigAooooAKKKKACiiigAooooAKKKKACiiigAooooAKKKKACiiigAooooAKKKKACiiigArudF+Igi8MDwx4j0mLWtHQkwBpDHNbt2KPg9MnHHcjOOK4aihq407HZR+IvCekXBu9G8Mzz3i4aF9VuxNHC2eojRV3Y7biR7Vk+GPFmq+E9eXV9MlUT8rIkgJSVTyVYdxnB+oFYdFKwXOxvdY8D6ley38vh3VLOWQ72tbO+jEBY9du6MlRnPHOM8YqHxZ45ufEtnZaXb2cOm6LYDFrYwMSB23Ox++3XnA6nuSTylFFgudppPjuLTPhpq3hBtMMrX85m+0+dgIf3ePl28/6v171yNpMLa8gnKlhFIrlQcZwc4qGinYLnV/ELxjH448SJq8dg1li3WFo2m8zJUsc5wMcEce1cpRRRsDdztPhx48XwDqt5etpxvhcQCLYJvL2/MDnO056VjeFfEt14S8S2utWUaO8BIMUh4dCCCpP0PX1xWJRSsF2eg6/4z8IatrEutxeEZv7SmPmPHPfE25lzncyBQW9xlQfSofFvxGTxp4b0+z1bSiNUsAVivYLgIh3bdxaLZ3CjgEYPPTiuEoosguwr1r9nj/kf7//ALBcn/o2KvJa9K+CfiDSPDfi29vNYvY7SF7FokkcE5YyIccA9lP5US2HHcxZ/EHh3V7xrnxHo99Jf5PnXNhdrELkjozoyEBj3KkZ64zkk8WePZvEOlWOh2FhFpehWIHkWcbbyWx952wNx5J6DkknJ5rlLgAXMoDKw3nDL0PPUVFRYVz0Hwp8RrbTPCF34S8QaU2paNO25RFN5ckeWDceo3DcOnPqDSaB8RbHwdq0Vx4b8PrFByLlry482e4XnChwoEY6HCryQMkjivP6KLILs6C91zTH8Yw63p+lTWlstyty9q1yJMsH3EK2wbR0ABBx6mpfHfipfGfimbWlszaCSNE8oyb8bRjrgfyrmqKLBc6z4f8AjeXwNrct59jS8tbiEwXFuzbdy5ByDg8jHpg5P1rN1a70NbyO48O2+pWbrJ5gNxcK/lnggLtUHg9CTnpWLRRYL9D0bUfiNpHi2ytk8Y+HWutQgXYNSsJxBKyejKVKnnJ9OeAOc8/f+IdHj0i40zQdBFotzhZ7y7n+0XDqGDBVO1VQZAzgZPrXM0UWC7Or8GePL/we11brbw3+l3q7buwuPuSDGDj0OCR0II6g4GJ5tY8BfaPtUHhTUixYn7I+qYgHtkJvI/EfWuNoosFzU1HWm1TXRqUtnbQqGTFtbJsjVEAAUDnjA75rb+I3jZPHmv2+qJp7WXlWq25jM3mZwzNnOB/e/SuQoosFz2/xVrI0r4S+B4ri0S90+6tyl1au23zAFUghhyrA8hh+OQSDxmieMfDXhOc6loXh67k1cIRDNqV4ssduTwSqoi7uMjnHWtTx9rmiaj8M/B2n6dqMU15YwotzAM7kZol3ZyOzAivL6SWg29TXi8S6nH4qTxI0/m6ktyLoyOMhnznBHp2wO3Fdj4n8eeEvFV9Hq+oeE7o6psCzCPUNkUuBgFvlJ49sHHevN6KdhXZ6DqvxOTxD4JHh3WNDjPkS+bZy2Mwt0gIDBF2bWyqhiMZBI755qXwT8SNL8G+HLvTo9Anlvb0MtxfRXojcg5ChPkO3APHJ5yfYec0UWQczOyi1rwGm7f4P1GUnu+sHj8oxWF4gvtI1DVPP0XRzpVnsC/ZjctP83OW3Nzzxx7VlUUWC52nxI8eJ4+1SzvU05rH7PCYihm8zd8xOc7RjrUXh/wAdvp3h648Naxp6atoUzFxA0hjkgf8AvRPg7eecYI6+pzyFFFlsF3e52uleJPCfhzUI9U0rQL+7v4Tvt/7SvEaKFx91tqIpYjr1H6Zrmtc1u+8Razc6rqUvm3Vw25yOAOwAHYAYA+lZ9FFgudp8QfHUXjeTS2i0xrL7DAYfmmEhccY52jHT9aZ8OfHC+AtcudSbTzeia2MHliby8ZZWznB/u/rXHUUWVrBd3uXtN1e90bWYdV06ZoLuCTzI3HOD6H1BBII7g12eseNvC3iyUXviDwvPDqpTE11pl2IxOw6EoykD68n36V59RRYLnQa14hsbvS49J0fRYdNsFlWZ2aQzTzyBSoLyEDgBmwqgAZPWufoopiN3wj4s1HwZrqarppQvtMckUgJSVD1U4+gP1ArZv9f8D3eoSapH4Vv47iRi5sv7QUWu7r2j34z1AI9BjtxNFKw7ne+JfiZN4n8C2vh+609UuIbv7Q1xG4CbRvCosYHyqqsqjnotUvB/xAuvDFldaTdWMGq6HeZNxYXBwCSB8ytztPA7Hp681x9FFkF2dk+teBYZ/tVr4Uv5JMZFtc6lmBW7dE3sB6bhmsI65JL4ni1uaCIMlxHN5EC+WgCEYRRztAAAFZVFFgudX8QvGMfjjxImrx2DWWLdYWjabzMlSxznAxwRx7VylFFPYG7nY/DnxyngLW7rUX09r0zWxgCCby9uWVs52nP3a6jX/ip4T8UahHfaz4CN3cxxiJXbU3XCAkgYVQOrH868mopWW4cztY9a/wCF2LpGkPp/hLwrY6KHyTIZPNOcY3Y2rlh6tntXl+o6le6tfy32oXUtzdSnLyytuY//AFvbtVWihJIG2z0P4bfE2P4f2uoQtpBvjdujbhP5e3aCMfdOetY3iPxiuufEM+K005Y8zQTfZJZN6kxqowSAODs/WuVoosr3C7tY9b1r4keA/FNwdQ13wNNJqO1VLw3hTfj+8y7c8DGSCccVg+K/idca5oEPhzSNMh0bQYgoFrC5dnwc4ZuMjPPTJPJJrgqKOVD5mFex2vxzitvBUPh7/hH3Yx6ctj5/2sDOI9m7bs/HGa8cooaTEm1sFeseBPjNH4M8LQ6K2hNdmKR380XWzO456bD/ADryeihq+4JtbHQab4rutI8bjxNYpslF28/lFuGViSyE+hBIzXdeNvjDpvjbw5NpV14ZeKTIkt7gXgYwyDocbORjII9D+NeS0UWQXZ674K+NkfhHwjY6E2gvdG18z98LvZu3SM/TYcfex17Uo+LPg4Et/wAKx0tmJLFmMTMSTnOTFmvIaKXKh8zL+t30Gp65fX1taJZwXEzSR26Y2xKTkKMADA6dBXoPw8+LkfgTw7LpTaK16XuWn8wXPl4yqjGNp/u/rXl9FNpMSbWppeIdUXXPEepaqsJhF5cvP5Rbds3MTjOBnr6Vm0UUxHsP/C8Y/wDhBv8AhHP+EffP9m/YPP8AtY/55bN23Z+OM/jXj1FFJJIbbe53Hgf4p674Ij+yQeXeaaW3G0nJwpJ5KMOVJ/Ec5xmt678c/DbWrx7/AFXwFOl5I25/s12Qrn1IUqPfOK8poosg5metah8b57bRV0jwlodtolsqlVfd5jqPVRgAH3O7868ollknmeaaRpJZGLO7nLMTySSepplFCSQNthXd+DviDaeHvDt/4e1Xw9b6ppd8++YCVopSeOrc5A2gjGCDzmuEoptXBOx6foXxI8NeCzdXHhjwtP8Ab7hNouL+83+WDg7QqqMrkeoJwMmuD1/X9R8TazPquqT+bczHnAwqgdFUdgKzKKVgbbJrScW17BOylhFIrlQcZwc4zXqXjv4zR+M/C02iroTWhlkR/NN1vxtOemwfzryeihpME2gooop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vWWi6rqSM9hpl5dKoJZoIGcADucCqs8E1tKYp4nikXqkilSPwNAEdFSQW891MsNvDJNK3RI1LMfwFWL7SdS0wgahp93aE9BcQtHn8xQBTopVVndURSzMcAAZJNSmzuhcLbm2m85vux7DuP4daAIaKtX2m3+mSLHf2VzaOwyFniaMkfQiqtABXV+JvAl54Y8PaLrFxeW80WrRCWJI87kBRW5z7MOlcpXr3xZ/wCScfDj/sGj/wBEw0m9RpaM8hop8UUk8qxRRtJIxwqoMkn2FWr7SNT0xUa/067tFk+4Z4GjDfTI5piKVFFFABRUsltPFGkkkEiRv91mQgN9D3qzcaLqtpardXOmXkNu33ZZIGVD9CRigCjRRVyy0jUtSDGw0+7ugudxghZ8YGTnA9OaAKdFPlhkglaKaN45EOGR1IIPuDSx288sbyRwyOiDLsqkhfqe1AEdFWPsF4LEX32Sf7GX8sXHlnyy2M7d2MZwCcV2/jrwZpnhfwj4UvrR55LrVrcz3DSsMD5I2AUADAG8+p96Vx2OAopQCxAAJJ4AFXp9D1a1tVurjS72G2b7s0lu6ofoSMUxFCiirFpYXmoS+VZWk9zJ/chjLn8hQBXq7Y6PqWpw3M1hp9zdRWqeZO8MTOIl9WIHHQ/kfSmXum3+myeXfWVzav02zxMh/Iitvwz4r8ReHdP1S10ViIL2MJcHyd+0YIyD/CcFv8gUDXmc1RUkUEtw+yGJ5Hxnaikn9KntNL1DULlraysLq5uFODFDCzsD06AZoEVKKluLae0maG5hkhlXqkilWH4Go1UswVQSScADvQAlFXrrRNVsbZbm70y9t7dvuyy27Ip+hIxVGgAoqy2nXyKWeyuFUdSYmAH6UxbS5dGdbeZlQZZghIA96AJ9O0fUtXMw03T7q8MKeZKIImfYvqcDiqVdN4Q8W+I/CzX3/CPswN1GFmAh8zGM7W9iMnH1rmaBhRV2x0jU9T3fYNOu7vbnPkQNJjAyeg9KrTQTW0rRTxPFIv3kdSpH4GgRHRUkNvPcMVghklIGSEUtj8qnstL1DUi4sLC6uigywghZ9o9TgcUAVKKdJG8UjRyIyOpIZWGCD6EURxvK4SNGdz0VRkmgBtFXb3R9T01Va+028tVYZUzwMgI9siqVABRRVyy0nUdT3/YNPurvYMt5ELSbeM84HHFAFOipJYJYZmhlieOVDhkZSCPqK7z4geDNK8K+GfCl3YSXE0+q27zzySsMH5YiAoAGB8596Vx2PP6KkSCaSNpI4pGRPvMqkhfqakNheCwF8bScWZfyxcGM+WXxnbu6Zx2piK9FW7HStR1Niun2F1dsOot4WkI/IGoJ4JraZoZ4nilQ4ZJFKsp9waAI6KK0ToGsi0+1nSb/AOzf89vsz7P++sYoAzqKKkNvMsCztDIImOBIVO0n60AR0VYubG7shEbq1ngEyeZEZYyu9c43LnqMgjI9KfaaXqGoK7WVjc3KoMuYYWcKPfA4oA6LwX4CvPG0GqS2l7bW/wDZ0ayOs2cuGDdMem39RXN2Gn3mqXsdnp9rNdXUmdkMKF2bAycAewJr1T4KGSCy8aMMpImm5GRyCA9ed+F9d1bw5r0OpaLzeRhgF8veGUjBBHcUr6sqysjKngmtbiS3uInhniYpJHIpVkYHBBB5BB7VHV3Vr+81TV7u+1Alry4laSYldvzE88dvpUElpcxSLHJbypI33VZCCfoKZJDRVy90rUdNWNr7T7q1WTlDPCyBu/GRzVOgAoq/Foerz2ZvIdLvZLUdZkt3KD/gQGO1UKAClVSzBVBJJwAO9Pa3mSFZmhkWJuFcqQD9D+BqwbfUdJurWd7e4tZjtnt2kjKlhn5WXI5GR19qADUtJ1HRrkW2p2NzZTsgcR3ERjYqehwe3B/I1TrofGHibXPFOqxXuvDFxHCIo1EXlgICT09yTzWJbWlzezeTa28s8uM7IkLNj6CgbIaKs3unX2mTeTf2dxay/wByeJo2/Iiq1AgooqxZ2N3qE4gsrWe5mPSOGMux/AUAa3g/wtc+MfEMWjWtxFBLIjuHlB2jaM9qz9a0yTRNcvtLmkWSSzneBnToxUkEjPbiu3+DcE9p8W9MhnikhkCzhkkUqR+6fqDXM+OCT4/8R5Of+Jpc/wDo1qV9R20MCirtno2qahG8llpt5cxoMs0MDOFHqSBxVR43icpIjI68FWGCKYjqdL8CXmqeA9S8WRXlultYSmKSBg29iAh44x/GK5SvYPC7sn7NfisqcH+0cfgfs4NeP0kxtBVpdNv3sXvksrlrNPv3AiYxryBy2MDkgfU1Vr6q+GOhW1/8FLLS7yPMN/DOJfXDyPgj0IGMe4zRJ2HFXPlWgDJwOtaGu6Pc+H9dvdJuxie0maJjjAbHRh7EYI9jXY/B3wp/wk3jqCWePdY6di6myMhmB+RfTlucHqFNDelxJa2OIvtM1DTHVL+xubRmyFE8TRk469R2qrXvf7R9tmHw7dBRkNPGx7nOwj+Rrwq1tLm9uFt7S3luJm+7HEhdj9AOaE7q4SVnYhorXv8Awr4h0u1N1qGhala24xmWe1dFGfUkYFZFMQUVq6d4Z17V4TNpui6heQjjzLe2d1/MDFUryxu9OuWtr61ntbhfvRTxlGH1B5oAr0Vd03R9T1mZodM0+6vZVG5ktoWkKj1OBwKNS0fU9HmWHU9Pu7KVhlUuYWjLD1AYDIoApUV9B/BHwPol14ffWtU0jzdSju3jQ3akqqhVIKoeO/UjORxXhV5Z3kmqOhsplmnlbZEIzliT0AxzSTuynGyuUaKtXOm31mIzdWVzAJCQnmxMu4jqBkc028sLzTplhvrSe2lZA4SaMoxU9Dg9jTJK9Famm+G9c1iIy6Zo2oXkSnBe3tnkUH0yBiql9p19pdx9n1CyuLSbGfLuImjbH0IBoArUAEkADJPainRsElRj0DA0Aai+F/ELSCNdC1MyE4Ci0kzn0xio77w9rWloX1DR9QtEGMtcWzxgZ+oFfV/xR1a+0P4c6tqOnXDW93D5Plyr1XMyKf0Jrmvgr401bxjperWuuSrdyWbRhZmRQXRww2sAADjYeepzzUcztc05Fex8x0qI0jqiKWZjgKBkk12PxD8NxaX8TtQ0PR7clHmiFvbx8kNIqsEA+rYH4V7bpPh3RPg74Dn127tYrrWI4gZZjjc8jcCOMn7q5OCR1AyR2DciVG54FF4C8XTReanhnVimAQTaOMj2yOayNQ0rUdIn8jUrC6s5iMhLiFo2I9cECum1L4p+NNS1Frw69dW3zEpDbP5caDPA2jqB/tZPrXsPw08YwfE3R73w74rtLa8u7eMPl0H7+PoWwPuspI5GPvDGKG2tQST0R821pJ4d1uSNJE0bUGR1DKwtXIYEZBBx0Irc+I/gw+CPFkunRu0lnKgntZH+8YySMH3BBHvgHvX0ha301l8FIb+3cxzweHVmjZeqsttkEfiKHKwKN9z5VuvDWvWNuLi70TUreEru8yW1dFx65IxisuvoL4I+PvEHiHXL3RtYvDewx2huI5ZAN6EOq4yOoO/POelcN8cNH07R/iCRp0UcK3NqlxNHGMBZCzA8dshQfxoT1swcdLo4r/hGtewp/sTUsMoZT9kfkEZBHHQilTwx4gkcImhamzMcBVtJCSfyr6sk1aXTPg+NWt38qeHQ1mhYqG2v5IK8Hg84rwRfjf41MTRT3VpOjIUZXtlG4EY/hx+lJSbG4pHBWenXuoM62VncXLIMsIYmcqPU4HFX4vCXiWdWaHw9q0ir94pZSED64WvSP2d3YeNNTTPynTiSPcSJ/ia3fjF478SeEvHljFo2pPBbmwjleAoro7eZIDkEdwAOPSnd3sCirXZ4TdWd1Yy+Vd201vJjOyVChx9DVuLw9rU9tFcw6PqEkEo3RypbOVcZxkEDB5r6f8bWFn4y+EUupXluizDTP7RhbHMLiPzMA+h6H2rwXR/ix4r0DQrbR9MureC1tlZY/wDR1ZuWLEktnuTQm2Diluc5/wAI3rv/AEBdR/8AAV/8KZPoGs21rLdT6RfxW8WPMmktnVEycDJIwMkgV9anW78/CQ6+JQNR/sL7b5mwYEvkb846fe7dK+cNZ+KvizxJoVxompXMFxbXOwNtt1VyVcMMFcd1FCbYOKRxIBYgAEk8ACt+28C+LLuETQeG9VeMruDfZXAI9sjmvefBngvSvhl4Mm8Ta3bRy6vFbm4ld8Ew8cRJ6NyFJHUnrivHte+LPi/WtVku4tXudPg35itrSQosa9gSMFvcn9OlF77C5UtzldS0XVNHkWPU9Nu7J2+6LiFo8/TI5qjX0N8KviA3jiO58KeLEt76UxF4XmQfv1H3lYdCw6gjsD6Zrzf4r+A08EeI4/sW7+y75WktgxyYyCN0eepxkYJ7MOpBoT1swcdLo4GrdnpeoaisjWNjdXSxkBzBCzhSc4zgcZwfyNVK9y/ZwmZb3xDBgbXjgcnvkFx/7MabdlcSV3Y8lXwn4keJpU8P6q0afecWchA+pxWXNBNbTNDPE8UqHDI6lWB9wa9v+IfxH1/wn8WJYrK+d9PhWHzLJwCjAqCw6ZBOeortPjb4f0/U/AF5qk0KC+08I8E/QgF1DKT3BBPHrip5u5XLvY+Z7fRNWvIFnttLvZ4Wztkit3ZTg4OCBjrVl/CXiSOATv4f1VYT0kNlIFP44r6M+A0jP8NUVjkJeSqvsOD/ADJriPCfxM8Sr8Vzot7fvd6bcX8tt5MiKSg3MFKtjIxx3xj8MHM9Q5VoeJsrIxV1KsDggjBFaEHh/Wrm0iu4NIv5babPlzR2zsj4ODhgMHB4r2n9ofQLGK30zXoY447ySU20xUYMo25Un1xgjPXkenHZ/BCR5Phbp6sciOWZV46DzGP8yaObS4KGtj5m/wCEb13/AKAuo/8AgK/+FZ9xbz2lw9vcwyQzRnDxyKVZT6EHkV6TdfGzxva6jcxDULd0SZgoe1ToD04A/wAa5K2g1P4geN1jUR/2hqlyWcquEXPLNj0ABP0FUr9SWl0MKGGW4lWKGN5JGOFRFJJPsBXQR+APF8sZdfDOrbQM82jg/kRzX0Jew+HPgr4Ia7s7OOa+bESPJxLdSn1bqFHJwOAB6mvC9T+K3jXU7xrhtduLYbiyxWp8pEHpgdQPck0k29huKW5zGo6TqOkTiDUrC6s5iMhLiFoyR6gEVTr0+6+L95rfw+1PQdft1u9RlCi1vPKTGNw3bh0DBd2GUd+3U+YU1fqJ26FrT9Mv9WuTbabY3N5OFLeVbRNI2B1OFBOORUE0MttPJBPE8U0TFJI3UqyMDggg9CD2r6C/Z98PJZ6TeeIbkKst9J9ltd3BKJy2PXJH/kOuG+OPhz+xfHr30Ue221RPtCkDjzBxIPrnDH/fpc2thuOlzzWKKSaVIokaSR2CoijJYnoAO5rUTwv4glcJHoWpu7cBVtJCT+lQaJL5Gv6dMBkx3UTY9cMDX1H8Ytc1Pw94FN7pN29rcm6jj8xAM7SGyOfpQ3Z2BK6ufMV34Y1+wUteaHqduANxM1pImB68isqvQ9A+NPjDR7uFrq/Op2itmS3uVXLjvhwNwPpyR7GvZvEvg/w/8UvB8etabBFHqNxB5trdqArF8f6uQjqMjac5xzj3HK24KN9j5ctbO5vrhbezt5ridgSscKF2IAJOAOeACfoKmu9I1KwiEt5p93bRltoeaFkBPpkjrwa6j4U+ZD8VNDHzI4ndSOhHyMCP5ivUv2jZWGhaHEMbWuZGP1CgD+Zob1sCjpc+ea1NM8Na5rUZk0zR7+8jU4LwW7OoPuQMV6X8F/htB4imfxBrdt5umQNstoH+7PIOpI7qvp0J47EGx8UPitqdtrk/h3wxcf2dYWBMEktuArSOOCAcfIqnKjHoTnpgvrZBy6XZ5lqHg/xLpUDz3+g6lbwp96WS2cIPq2MVi16b4G+MWv6JrNvFrWoTajpUrhJxcsXeIE/fVuuR6HII9DgjtvjN8NtPl0abxVolukNxDh7uKEAJNGesgA43DOSe4yetF7OzDluro+fKKKKokKKKKACiiigAooooAKKKKACiiigAooooAKKKKACiiigAooooAKKKKACiiigAr0H4PeD7Xxd4xI1BN9jYxfaJIyOJWyAqH2OST6hcd68+r174AaxaWniTUtHu3VP7Tt1EW7jeyE/KD6lWY9e3rilLYqO5x/if4ha3rmqytaX9xYaZG22zsrWQxRxRgnaNq4BOO/8AIYFVNb8Zax4o0jTNM1OT7VLZO/l3L8yyBtuFZjycYPPfPPSsvW9HvNA1m70u/iaO4tpCjAjGcdGHqCOQe4NMgt7u2gh1UW7i2WcIkpXCs4+baD3OOvpketFkK7PW/HzN8LPDmkeGfD0xttRu4jPqOowjZNLgjADjkLu3cDoFHqc838OPGWor4qstG1eeXVNI1OZbSezvHMyZdgFYBiQCGIJ9s+1dB8dVi1qPw74s05vP028tTCJVH3SCWAb0PzMMdcq3pXB/DzSZta+IGiWsMRkVbuOaUc4EaMGYk9uAR9SKlbFP4tDW8U+G4fBHxZt7GBmNkl1BcwZOWEZYHH4EEe+M967P4y+Lr3w741a30KT7HeTWkZu7xMGVlydsak/dUY3HGMk89BWB8T9Yg8SfGO3is5lkitZILFZB90sHy35M5H4VX+OkbJ8TrlmGA9tCy+424/mDQtbXB6J2Ou8O+Ibn4k/CjxXZeIhHdXWk2/2iC52BWzsdkJwOoMZBI6g4PfPhFev/AAfUjwL8RG7HTgP/ACFP/jXkFNbsT2QV698Wf+ScfDj/ALBo/wDRMNeQ16/8WAf+Fb/Dk4OBpwGf+2MND3QLZnn2j+LdR8P6VPa6T5dpdTybpL+NR54TA/dq/VVzycdePx9U+Dmr6x4xk1nw/wCI5LnVtGmtC7SXZaTY+5VChzyCQSRzwVyMc1k6RpUPhb4KDxha6baXmr3lztW5uIVlFnHvKAhWyudy9cdXGc4rY+BuueItf8ZahNqWoX13ZQWDLiRyYYnaRNoC/dUkK2MDoDSezHHdHh0yCKeSMMGCsVDDvg9aZUk//HxL/vn+dR1ZB7/4o1/+xvgz4O1KOONtUWCOGyd13LCfLwZAp4LBVwCehbNcN4F+JPiGDxbZwatqt1qOm30y291b3khlQo52kgNnGM5wOuMV0njvS5bv4E+EL6JS32ONDIB1CMuN2PQNtH/AhXmngrRp9f8AGek6fBGz77lGkIH3Y1ILMfoAahJWLbdzZ+LPhe38KePLm1s0EdncxrdQxgYEYYkFR7BlbHtiquofEfxLd3gOnX82kWaHFvY6c5hiiXsMLjd7k9TXZfEp7Xxr8btP0SO4UQRGHT5ZFPQ7yzgf7Q3FfqMVU+Jeu3/g/wAWT+HvDcMWh2FtFEEeyjEcswKAlml++eSR17c8010B9TS+KMMmtfC7wv4s1O0MGtySC1uGaLY0gKudxHHXy9w4/j4o+EZsl+G3jd9RjaWzSMPLGr7TIoRjtB7Zxj8ak8djUv8Ahnzwy2rNctfPqIkka5YtI24TkFieeQR1rO+HP/JIfH//AFxX/wBAal0H9o53Vfix4n1OG2hWW1s4rO4WezW1gCfZ9qMgVf8AZ2uRznoK9A+JHjjxFovhPwPNYavLb3l7p3nXjKFJkbZEQTkepfpXg9erfFyNm8KeALlcGJtJVAwORkJHkfrTaV0JN2ZofDnSf7B+HGr+OobAX+ts5h05fK8wxHIQuAO+WJPHRPc1zWieIPiFp3iSHU7hdeulaUfaIZ0laOZM4ZSpGMYJxxx2xXY+Ery88Q/ALUdF0S4mTWNKkLiK3crI8Zk8zjHJyC4AHUrivIT4j14Eg61qQI7fan/xoWtwelj0b4g/D+zT4wabo2mL9ltNZ8uUrGg2wZZlfaPQBd2PfHSo/if4lm8NayfB/haRtJ0zT40Wb7G3lvcSMgJLuvLcEA575znjGD4P8QX+g/EfQdT8Rz3ZSL5d147MY4ZVZdwzyF+ct+vervxr0a4074iXd8Yz9j1FUnt5Ryr/ACBWGemdwPHoR60dbMOl0c/H4710+F7/AMPXd217Y3QXaLk+Y0DBg2UJ5GQCMdOc9a7z4NyPH4K+IbKcFNPVl9j5c/8AhXktvZ3N0kzwQSSJAnmSsq5Ea9Mk9hkgfjXq/wAHv+RI+Iv/AGDV/wDRc9EthR3Mr4FuyfE61VTgPbzK3uNuf5gVH468a6pYeLNV0vw/eXGlWVteSh/ssrJJcTbz5kkjjliWzjsAAAKd8Df+SoWf/XCb/wBANc54/wBLl0nx5rVvJGURruSaHnIaN2LIQe/BH45o+0H2T0nT5v8AhaHwg1d9Y2y65oCtJDfFB5joqlwpPfIDKfoCcmvLNA8TXfhpbuTTooFvZ1VI7xkDSW453GPP3SemfTP1Hpvw8I8MfBvxZr16/kpqKNbWgI5kcIyqQO43OR/wE+lZ3w+0C0tfhr4j8ZtptrqeoWjGK1huY/MSHaFLuVPBwHzyONnvS2uPexb+EHizxLrPjNdI1O7u9W0q9ikW6S8LTogCMQctnaCcLjod3TpXm3ivT4NK8X6zp9qpW3tr2aKJSc4VXIAz9K9E+FHiTxR4h+Jmmpdahez2MKzSTQRnZBGPKcAmNcIBuIxx1NcL49GfiH4iA6/2lP8A+jDTW4n8Js6f48+IfiPVbXS7DW7x7m4kCRRwBYx/46AAoGSewA9q7b4n+M7nw54ch8D2urT3+pPF/wATW+kcljuGTGPTOenZcDkk1X0q2h+Dvgg65fRq3i3V4ylnbuP+PWP1I/In32rxya8auLia7uZbi4leWaVy8kjnLMxOSSe5osmxttI9b+Ak8kV/4kRG2/8AEu37hwQVPGD+Jrk/hd4Sh8ZeNoLC6ybKCM3NyoOCyKQNv4syg45wTXUfAgH+0fEjYOBpjAn8azvgbrlro3xCWK7cImoW7WiMxwBIWVl/Mrt+rCk+oLoU/H3jnVLrxLd6fpV3NpukafK1ta2lm5hjARiNxVcck5Ptmuq8FI/xW8HaxoWtyfadY05Fl06/l5nAO75Gc8ldwwc9m9hjzbxto0+g+M9WsJ4mj2XLtHkH5o2YlSM9iCK9I+CLReHdH8S+LtRzHY28KwozcCRslioPc52D6tTe2gLfUh/Z3kK+MdUjOAp08sSe2JE/xrlV+KXiLTdQT+wboadpdsxW109I1MSR54DAj52PUseSSTkV0vwBhN34u1lGyFl0x0ZgOm6RP/r15HRbVivZI9h+NAtNY0Dwn4sjt44bzUrb/SSmfmOxGA99pLDPpj0FX7TTLzwJ8HbPUtCsZJfEeu7S13BCZJIIHBYbSAdo2hfxbPYYy/iSjR/CLwArqQTAWwfQopH6GtnxJe6jr/wM8P6r4evLpTpSpBfR2srKV2IEJYDrghT7B89KnoiurML4dal4uTxdb2GuWur3+j6k5gvIL+OSSI7/AOMhwQDuwSfTNcX4/wDD8XhfxzqukW+fs8MoaHPOEdQ6jPfAbH4VQTxFr8jqiazqbMxwFF1IST+dVtVbUTqc66s9w99GfLl+0uWkUqNu0k88AAY7YxVpakt6FOvcvifYeJvDtvov/CIPfQeGrayTa+msyjzMnLybOTkFTuPBye+a8NrvtA+JnjLwK66W0hkt7fA+w30edgPOAeGUYORzj2oaBMxNR8c6/qXiW28QSXhj1O2hSGKZF+6FXbnByMnLE9sscYr1L4leOvEuj6H4Ol0/VZbeW90xZ7l0VcyOVTk5HuenrXP/ABrXTLq48Oa3a2yWt/qtgLq7gUYIDBShb1PLjP8As1L8ZlDaH4GmjA8h9LARh0Pyxnj8CKnR2Hqrl34SNZJ8NfG8moxtLZpGHliVtpkARjtB7Zxj8a4XxN8Rtc8VaQmk362cdhFOk0EFvBsEO1WUKv8As4bvnoOa634c/wDJIfH/AP1xX/0Bq800PTTrOv6dpYkEZvLmO33n+HewXP601uweyRtXPxB8Rultb6bfzaTZ28axxWunOYU4HLNtxuYnkk9Sa9B8fxz+IPgr4f8AE2sWvl65HMIXmePY8kZLgZHvtRvzxweaPxN1W68C+Ik8P+GLOHRLOK2R1uLaICe43ZyxlPz4BBXr2Oc9rvimTUZP2ctEn1GW7lu7m/8AMmkumZ3ZS0xUktzgqEI9iPWl2Yd0Uvh7pFn4d+Hes/EK7tY7q8tyYtPjmQMkb7lUSYPfewHsFPrxwqePfFiar/aQ8Q6j9q3biTcMVPOdu37u3P8ADjHtXo/hGYeJfgD4g8N2WH1Kzbz/ACF++8YkWXIHfO1hgdwPUV4tgk4HWmutxPRKx618SNGsNb8DaJ8QbC2jtLi9Iiv4Yk2o8nzZcD/eVh75B7HO7DrNvon7PXhrVJrVbm6t712skk5jE4knCs47hRuYD+8FrP8AHLr4b+BvhrwxeMF1WdxctbkYaNCXc7h2wXVee+fQ1T8QDH7M/hXP/QUf/wBCuaXQrqYNjfat8W/H2iWGt3CsxBiaSJAh8pd0jcdN2MjOPTrW18TfHOoaV4ik8M+GLmTSNJ0rEKpYsYS74BYkjB4JI98E85rm/hRqtvo/xL0a5unWOBneFnboC6Mq89vmI5p3xZ0qfSfiVrCzIwS5l+1RMejq/OR9DkfhT6k30ueh/DDxA/iLw34tn1L97q8GnGJrsn554dj7Q/8AeZSCNx5IYA5wK4b4Ktt+K2kDONyzj6/uXP8ASuu+DWjzW/gnxbq8ylI7qzeK3zxvCI+9gO4yyjPqCK5D4LLu+K+jHP3ROf8AyC4/rS7j7GD46Yt8QPEZP/QTuR+UjCvXvjR4tm0TVNJn0X/RtSurIlrwqDJHCW4VM52kktkjngAHrXkHjkEeP/EeRj/iaXP/AKNau6+PltJbeJdER8HZpSRkg8Eq75/nT6oOjOi+GXie/wDiPpOt+EfEsiXwNpvgmkUB1528kdSCUIPXg9a8S0fURpOqwX/2S3uzASwhuU3xscEDcO4Bwce1epfs7Ix8Z6nJ/CunlT9TIn+BrC+DXhXT/FPjRo9UjSe0s7drhoGJxI2QoBx2BbP4AHg0bXDV2KmifEbxu/im1uotV1G/laYE2QdmjlBPKiMcAEccDjtWt8dtGs9J8fpLZQpCL20W4lVBgGTcyk499oJ98nvWPeeMvFWo682mWDTaWslx5KaZpafZwvzY2YjwWPbnNdL+0OT/AMJ9YDnH9lx/+jZaOodDdfXU0H4CeFdXa3S4vbe6YWSyDMaTbpgsjL3KqGx/tEHtXlWu+MtX8Wa3YajqzxSXNqiRKyRhAwDlhkDjOW7Y6Cuz8URuf2e/B0oHyLeSqTnuWmx/I15dbKWuolUEkuAAO/NEUKTPVv2hz/xX1gO39lx/+jZa4m28caxpugWuk6PN/ZaR7jPcWZ8ua5YsSC7jnCghQM9vy7X9of8A5H+w/wCwXH/6Nlqz4ptx8OPAPhhtDs7Rb/U4jLd6q0CyShtqMFRmB2j5jjGPu565pLZDe7Lvh251Dxx8GfE0fiRZrptLie5sb64UlyVRn2hzycFcE5Jw+OmK8Pr3T4fX+vat8MfH2oazd313FJp8iW811Kzg7YpdwXJ6DIzivC6a6ilsiW2t5Lu6ht4hmSV1jQepJwK9n+JGpv8ADPS9K8HeF5GsZHtxc3t9CNk05yVBLDkZKsTzx8oGAOfH9IvTputWF+OttcRzdM/dYHp+FepfH60M/iDSNetsS6ffWCrFOpyrkMzcemVdSPXn3oe6BbMl+D3iq81vx1ZWWvXM1/NDHNJY3M7l5YnKEOu48lSuTg5wVBGOc53h/wAMWvjL466zbXIEthFf3d3MoPEiLKcDPoWZc+2aX4DaLPeePF1TBW2sYny56NI6lQg98Fm+i1pfDvU7TQPjzrlncShUu7m6sonfu/nZUfU7MfUik93Ya2VzL8da3401DxTcw6Vb6xY6TYymCxgsYpYo1RCVVgFAGT1z2BwOK1vE+mz+J/gtD4l1iykg8QaTKIJp5YiklzHuVBuyMnh1OT3VvU1xnjefxR4c8YalYXeq6omJ3eJjdSYkjYkqwOecj9cjtWFJqXiK80m4llv9Sm0/csUxed2jLH5lU5OCflzj/Zz2p2C+56P4a/5Nq8V/9hIfzt68hr2DwtGZP2bPFarjI1Ddz6D7Of6V4/TXUUugV9Maf4qbwj4l8D+GbhvLsrrRYopQc4WZsBW+u5Sv/A/avnTR7BtU1uw09PvXVzHAPqzBf616P8fbnf8AEaFEIU29hEg2nkHc7fgfm/lSau7BF2Vzpf2gfCORa+K7SPpi2vdo/wC+HP6qT/uiotOuR8L/AAv4W0vd5Wsa3qEF5qHQNHbh1+Qk8jjA5/6aV6R4J8R2Hjf4dwXupiGXy08vUFmAKiSPBLMDxg4D+2favmrxt4sl8UeN7vWwz+SJQtqp6pEh+X6E9T7k1MbvRlSstUe4ftCWwl8B2c4X5odQTn0Uo4P64rxnw58RNV8KaA2naFb2lreTTl5dQ8lXmdcLtjG4EYBDHnPXjHf6E+MlqLz4V6uQNzReVKpz0xIuT+WaxvAPh2w8N/Cf+39LsYLnW5NOlu1naPe5k2Eqg7gDAXA60J6DafManws13xF4o8M3R8V2Dg79kc01uI1uY2Xn5cAHHPOMHPsa8S0LwZY6r8a7jw4VI0y3v7jcgOcxRsxCZznnAXPXnNeqfA2+1/WbPXNY1u7ubkXE0ccLzscfKGLBR0A+cdOK4bw3rEGjftGak91KsUNzqF1bM7dAWZtv5sFH40LRuwPVI7L4u3Pi2xn0XTfBthqcVrbp5znTLZymQcIh2LjAwTt6cjI6Va+J+jf8JF8HoNZ1GzMWs2lrBdEmPa8bMF8xCCMgfM2R6qPSs/46/wDCT6b/AGfrOi6lqltYrG0N0LO4kRUbOVZgpxzkjPsB3FeLy694y1LSLqWbWNcudNXEdw0l1K8XzcBWycc+hoSukKTs2j3W08L6rL8EdHtfBF6LG+mjiu55I5DE9wzIS67xyDuIGfRQMgV5Z418S+LF8K2vhHxZY3KXlvdfaFvLg5aWMKQFzjD4LH5gTngdqv8Ah3xt4v8Ahdp2mRXlml3omoQi7topSRhW5Ox8fKehIII5Bxzk998U9V0rxT8FYNeMLxPNJE9msygOrlsMv02hzx1wDRsw3RvfBrXNW8Q+CJL7WLx7u4N5IiSOACECrgcAd8/nXhfh7xVrfiT4l+GJ9Xv5LqSLUIkjLADarOMjgV7L8AmVvhwwBBK30oPscKf6ivA/AqNH8RvD8bqVddTgVgexEgoW7BvRH0x8QNd0Lwk2m+JNXglubi2MtvZQxhSd8gUluemAmM9gx9a8c05LT4x/GFLp7WS3sFgWa5hZwSUjAXbkY4LFR64Jrpf2j0Y2fh2T+FZJ1P1Ij/wNcb8CtZtdJ+IYiunCC/tmtY2Y4HmFlZR+O0ge5FCXu3HJ+9Y6z44eKtR8O6hpHh7QbmTS7aK3FyVsj5Wcsyqvy4wo2E46c+wrq9FtE+LPwftzrQik1J0lRboxgGOZWIVxgcZwucYzyK89/aJs508YaXemMi3lsBEr44LLI5Yfk6/nXo3w8uIvBvwStNT1INCkcMt24fgnc7FAP94FMfWh/CgXxO58skEEgjBHUUlK7M7s7HLMck+poRS7qo6k4rQyPsvx9o0HiHwZeaRcX62Ed3JBELho94VjMm0bcjOWwvXvXFy2lr8CvAstzY2c+r3V1OFnuWxGitg7NwGSEHOBzyTyMit/4x7x8KdaKEhl8hgQcEYnjNQ+Cdcsfih8OHtdUAlnMf2TUI+Ad2OHHpnhgexB9KxWxu9zxH4dX83ib416ZqOryCSe4uJJ3Y8DesbsgGegBCgD2Fen/tEXDJ4M023H3ZNQDE/7sb8fr+leM3ljqPwy+IkQnQvLp1yk0bdBPFnII9mGQfTkdq+gfHOmW/xR+GIuNCmE8gK3loAQCzqCDG3o2GYY7Niqe6ZEdmj5Sr0z4ESSp8TIVjzte1mWTH93APP4ha85uLW4s7qS1uYJYbiNijxSIVZWHYg8g19BfBDwVceHLK98Ua5H9jeeHy4FnITZDwzO2emSFxnHCnsaqT0JitSh+0iibfDb4HmE3Iz3I/df5/GvRdPFm3wUtV1FplsT4dQXDQ43iP7MNxXPGcZxnvXz18VPGy+NfFjTWpP9nWamC16jeM5L4PTcf0A7176VK/AMqRyPDGCP+3WoaskWndswPhpB4STSdSX4fXYbWWUGR9XjZnC9gQu35c9174znivDfHtj4isfGF6vidzJqUhEjTA5SRT90ocD5cDAHGMYwMYru/wBn3Sb+TxddaqsUi2MNo8TykEKzsy4UHueCfbA9qT9oXULS58YWFpCyNcWtpicqclSzEhT7gc/8CqlpKwnrG568i6a3watF1h5U046LCLhovvhPKXOPevG3tfgt5Unk3+rebsYx+asmwtg4BwmeuK9d1SyuJvga1pBGZZ/7CRQiDJYiIdPXpXzDF4T8RzlhDoGqybRlttnIcD1PHFKI5M9G/Z3/AOR31L/sGt/6Mjr0nxr8MLDx342gvbvWWgFpZxJNZxRAuyGSUht5Py5O4fdP3TXm37O//I76l/2DW/8ARkddX4+8YP4L+N2kXzs32GbS44LxB3jM0vzY9VOG/AjvQ782gK3LqYvxh+IN1Zpc+BbDTGsLWJUjklduZIgAVCAdFIA5ySemBzXiFfT/AMZPBC+LPDaa3pirLqFjHvUx/N58B5KjHXH3h+I718wVULWJne59a/8ANAf+5X/9ta+avAsUc/j7w9HKoaNtRgBUjIPzjgivph0x8CGjXJx4Z2j/AMBa+TrG8m07ULa9tm2T28qzRt6MpBB/MUo9Rz6H098eJ5IfhpKiZ2zXcSP9Mlv5qK+Wq+s9UNh8WvhZcDTJU824iDom7mG4TDeW3pz8pPocjqK+VdQ0680q+lstQtZba6iOHilUqwohtYU97nYfB5pl+KuieSoZi0oIP93yn3fpk/hXqv7RUcJ8JaVKxHnrfbUG3+Extu5+oX/IrI+BfgW6tLuTxZq1u1vEsJWyEo2lt33pMdht4Geu4muT+M3jmHxZ4jjsdPdZNN0wukcqnImkONzA91+UAfie9G8h7R1PNK9u/Zx/5C2vf9cIv/QmrxGvcP2cI3Oo+IJAPkWKFSfQkvj+Rpy2JhuaPjPw34Rf4pXOt+JvFVpbxI0LvpqoTK22NcBiOQDjPA6HqM1ifFn4t2HiTSW8P6B5klpJIGubmRNokCkFVQHnGRkkgdBXP/HFQvxRviAAWhhJ9zsA/pXnNCWzHKW6PqH4Cf8AJN/+32X+S1F4b+F2maP4gu/Ga6hJrMoknuLW2giCAOS2V5Y7mByozjB69Km+AgI+GwyOt7Lj8lrB+E3jMweNNd8J3sn7ua9uJ7IsfuuHJdB9R8w9w3rUO93YtWsrnmHxG+IV7481SJpbYWdlablgts5YE43Mx7scD6AfUn3X4G/8kvsv+u83/oZrzH44+BP7E1r/AISKwixYag589VHEU/U/g3J+u72r0/4HAj4XWRIIzPMR7/Oacrcugo35tTza7tfgu1/P599rKymVvM+VsBs8/wANS/Bq10iT4way+l4k0+3tp2sWbdkIZEVW+bnO1iOfWvOL7wv4guNZu1h0LU5WadyoS0kYnknjAq94G8R3Pw+8cRXl5bTxrHut723ZSjhG6gg9wQGwe69qq2hN9T0H9o64mOqaDbEEQJBLIpzwWLKD+ij868Qr6h+K/hQ/ELwdYaroDi8uLXM1sI2GJ4nA3AZ/i+VSPoR1NfMU8E1tM8M8TxSodrJIpVlPoQelEHoE1qdGPh54sbRxqw0Wc2Bt/tIn3Lt8rbu3demOawLCxn1PUbawtU33FzKsMS+rMcD9TX1Hp2V/Z5Y8gjw9MR/35avKfgfocMuvX3ie/AWw0WBpd7DjzCp5/wCAqGPsdtClowcdUavxE8S/8IRrvhPw9pEmYfDqRzzqpx5shGCGHqU3E/8AXU13Pxk0SLxT8Nhq1kPNeyC3sLqM7oSPn/DaQ3/Aa8nuPjr41kuZXhubaKJnJSP7Mp2LngZI5xXsnwr8YS+PfCFyNX8qa8hlaC5UIAJI2GVJXpgglf8AgJqWmtSk07o+W9L/AOQtZf8AXdP/AEIV9LfHv/km/wD2+xfyavB9Y8Nz+G/iO2hYLGK+RYSf40ZgUP4gj8a94+Pf/JN/+32L+TU3uhR2Z8vV9UfAuaaT4Y2qS/ciuJki/wB3dn/0ItXzf4e8Laz4o1COy0mxlndzy+3EaDuWboB/nrX0jrOuaZ8Ifhva6XDcRy6jFbmO1hJ+aSViS0hXqE3Fm/SieugoaankHhUwn9oJTb/6n+17ny/93MmP0ruf2jv+QToP/XeX/wBBWvL/AIVMX+KWhMxJY3DEk9/kavUf2jVY6NoTbTtFxKCccAlR/gaH8SGvhZ3vwshig+GOgJCQUNvvOP7zMS36k18gzStPPJM5y8jFmPuTmvo34D+Mra+8PDwxcyhL6yLNArH/AFsRJY49SpJ49Me+PIviT4JvPB/ie6X7PJ/Zc8pe0uMfKynnbn+8ucY9s9DRHRsJapM4yvsNT9o+EAN1z5mg/vd3Gc2/Oa+aPAPgi/8AGviCC2igk/s+N1a8uBwsceeQD/eIyAP6A17X8aPG9t4e8NN4a090+330XlOiEfuIMYOR2LDgD0yewyS1aQQ0TZ80UUUVZmFFFFABRRRQAUUUUAFFFFABRRRQAUUUUAFFFFABRRRQAUUUUAFFFFABRRRQAU+GaW3mjmhkeKWNg6OjFWVhyCCOhFMooA7R/ifr93bRxapDpWrNEmyOXUdPjmkQf7xHP45rB1vxLq3iJ4f7SuzJFANsMCIscUQ/2EUBV6DoOayaKVkO7N/RfGetaFZS2FtPHNp0pzJY3cKzwMc5zscEA5A5GOlW/wDhYOs29pNbaVFYaOk42yvptqsMjjOcGTlsfQ1ytFFkF2T2d3LY31veQkebBIsqbhkblORkfUVo+JfE2p+LNVGpatJHJc+WItyIEG0ZxwPrWPRTEbuh+LtX8O6Zqmn6dNGlvqcflXIaMMWXDLwT04Y1hUUUAFb+t+MdZ8Q6Rpul6jPG9rpyBLZVjClQFC8kdeFHWsCigDqvDfxC1/wxps2mWklvPp0xJe0u4RLHk9SAfp06e1JH8RPEttqVte2V7FZG2DCGC0t44oFB6/u1XaSfUgnpzwK5ailZDuy7quqXGs6jLf3YgE8py/kQJEpPrtUAZ9T1NUqKKYj2bxnql5o/wv8Ah9e2E3lTrA65KhgVMYBVlIIYEEgggg1w8XxI1y0tJYdMi0zSpJkKS3Gn2McErg/7Sjjp/Dir3i7xxpviHwL4c0K1sJ4bnSo0R5XI2viMK2MHuwzzXB1KXcpvsSRXE0NylzFK6To4kWRWIZWByCD65712t98WPEupRQfbE0ue6gGI7yXT4nmX6EggfgBXDUU7Cu0dKfHviSTQp9Gub8XljM7SMl5Ck7B2yWYM4JByScg5BORg1V0nxZqui6JqekWcka2epLtuVaMMWGCOD261iUUWC7CuptfH+rw+G4vD9zDYahp0DboI722EhhPP3Twe5/PHTiuWopiuaeleINU0LVv7T0m7eyutxOYeFwTnaV6FfYjFdBP8TtbuJRcvZaGdQ3b/ALcdLhM5b13FSM/hXGUUrId2WdQ1G91a+kvdQuprq6lOXllcsx/E10emfEfxDp+lJpU0ttqWnR42WupW63CJgYAG7kAdhnArk6KdgudDqvjXWdVsH07fbWWnO+9rPT7ZLeJj/tBAN3b7xNM8P+MdZ8M2Oo2emTRxw6igS4DRBiwAYcE9OGNYNFFguz0f4G/8lQs/+uE3/oBrL1HxfqGm69qNm9tp1/aQ305ih1CyjnEeZCSFZhuAzzgHHJ45NQfDrxTZ+DfFkesXttNcRxwuipCQDuYYzz2xmsPX7+LVfEWp6jBEYobu7lnjjOMoruWA444BqbajvoXPEPi/WvE/kJqd3ut7dQsFtEgjhiA/uooAHpnrip/CvjjXPBzXA0q4TyLgYmt5ow8b+5B7/Sucop2FdnUz/EHxA9xDLaT2+mrDMJ0i0+2jgQuOhYKPn/4FnqfU1XuvGerXviW38QXIspNQgber/Y41DMOjMAo3MOuTnoPSueoosguzs774peJ9Su1uryTTp5lXajy6ZbuyrzwCyE45PfvUcnxK8QS6bc2DLpohuYmilMenwxsVYEHlVGDg9a5CiiyC7N/wx4y1jwhJdPpMsSG6QJMJYlkDKM8YP1NYIJUggkEcgikopiOrb4g6xdW0MOrQadrHkKFil1G0WWVVBzjzOGIznqT1qjrnjDWvEFpDZXdykdhBzDZWsSwwIeeQigDPJ5PPJrCopWQ7s3vC3jDWPB15PdaNNHFLPH5bl4w+Vznv7isE8miimI3tZ8Yaxr+jaZpN/NG9ppkYjtlWMKVUKFGSOvCio/DvizXPCl09xo1/JbGQYkTAZJB/tKcg/XHFYtFFh3Owk+JOtbvNs7TR9PuiCGurLTYo5jkYJ34yD7jFclNNLcTyTzyPLLIxZ5HYszMeSST1NMoosFwBwc12t58T9b1IxS6nZaLf3cQwl3dadG8oH1xj17VxVFFguXdV1a/1zUZdQ1O6kubqU/NI5/IAdAB2A4FbsHxA1dPDcGgXcGn6hYW//Hut5bB2h/3W4Pfvn06cVytFFgubuneLtW0rSNV0u0eGOz1Ti5j8oc9R8v8Ad69qxEdo3V0Yq6kFWU4IPqKbRQI7i5+K/ia+tbeK+GmXk9v/AKq6ubCKWVPoWBGffFZ0XxC8TJpl3p02oLd2t1IZZY7yCO4y5xyN6nHQfTHFcxRSsh3Ze0jWdS0HUEv9KvZrS6TgSRNjI9COhHHQ8V0K/EXU1vPty6XoQ1Ddv+1jTI/M3Zzu6Y3Z/ixn3rkKKLBdl3VdX1DXL+S+1S8mu7p/vSStk49B6D2HArQuvF2r3nhK08MzTRnS7SXzYkEYDBssfvdT99qwqKYXCuwHxK16bToLLU49P1eO34gfU7NJ3j+jHk9B1znoeK4+iiwXOqt/iJ4ktp7+WO7jze2wtZE8hAiRDOERQAEA3HoB1rJ8P6/f+GNZi1XTHRLuIMEZ0DAbgQeD7E1l0UWC7LWpahcatql1qN2ytcXUrTSkDALMcnjtya1PFPjDWPGN3BdazLHLNBGY0KRhPlznoPesGigVze8LeMNY8HXk91o00cUs8fluXjD5XOe/uKp6Fr+p+GtVj1LSbpra6QFdwAIZT1BB4I9jWbRRYdzr9W+JOv6s077bCzmuF2T3FlZpFNKD1zJjfz0OCMiqGt+NNc8R2FvaatcQ3S26hI5WtoxKFHQeYF3Y/HnvmufopWQXZvX3jDWNR8K2Xhu5mjbTbKQSQoIwGDAMOW6n77ViQyvBPHNGcPGwZT7g5plFMRt+KPFmreMNRiv9YljluIohCrJGE+UEkDj3Y1raf8TfENj4fTQ5fsOoafGAIor+1WcRgZxjPXGeM5x0HHFcdRSsh3Z1dr8SPFVleXFxDqQAuIRBJbmCMweWM4URFdqgZPQDqfU55m4ne6uZZ3WNXkYsRHGqKCfRVAAHsBioqKdguFdRpPj/AFzSdHOjlrW/0vO5bPULdZ41P+yG5HPPB681y9FAXOqh+IfiC11Wzv7SS1tfsW829tb2yRwRl1KsdgGCSD1OT71z9/f3GpapdajcuDc3MzzyMox87MWJAHTk1VoosFzso/if4iexis9SGn6xDCuIhqlmlwy++5hkn6k1j614q1jXoIba9uVWzhOYrS3iWGGM88hEAGeTzjNYtFKyC7N6x8Y6xp/hS88NW80S6ZeOZJkMQLFjt/i6/wAC1g0UUxFvTNRudI1S21GzZVubaQSxMyhgGHIODwas+IPEGo+J9VfU9VmWa7dVRnVAmQowOBxWXRQBs6V4p1fRNI1PS7C6MVpqaCO5TaCWAyOD2yCQcdQaxqKKAO2vfiz4v1DSZ9Lub+F7GeA27xfZox8pGODjOffNHhX4q+KPCOmjTrCeCayUkxw3Me8Rk8naQQRyc4zjP1NcTRSsh3Z3Vv8AF/xnB4gbWG1MTSMnltbyIPIK5zjYMY+owfeuf8T+KL/xZqx1LUY7VJyMf6PAIwfrjlj7kk1i0UWQXZ6Fonxp8Z6LapbfbIb6KMYX7bGXbHuwIY/iaxvFHxC8ReLrWKz1K5jWyiYOltbxCNAwGM8cnr3NctRRZBdnd6X8XPE+m6RDpUo0/ULKCNY4or21DhFUYXpjOOMZz0rE8UeNdd8YTRvq935kcOfJgjQJHHn0UfzOTXP0UWQXZ1Pg/wCIOveCHm/smaJoJyGkt503xsR36gg444I/QU7VPiHrmq6/Za062MF1ZStND9ntVRd7EEs3dicD7xP865SiiyC7Ok8TePPEPi+2t4NbvEuVt3LxkQohUkYP3QM9K5xWZGDKSrA5BBwQaSimI7uD4t+JfsEdlqaadrUEfMY1S0WYqexzwSfc5NZHifx54h8XJFFqt9utouY7aFBHEp9do6n3OcVzdFKyHdhSqxVgw6g5FJRTEdnrfxU8XeIdJutL1LUIpbO5ADxi3jXowYYIGeoHesnwx4w1vwfc3Fxot35D3EflyBkDqQDkHB4yOx9z61hUUrId2b/ibxnrXi9rZ9bniuJbcMI5VgSNsHHBKgZHHfpk+tReHvFuveFZ2l0XUprTfy6Lhkf/AHkOVP1IrFop2C7PT4/jx4uVcyQaTLMBhZ3tTvX1xhgOfpXL+JfiF4n8WJ5Wq6pI9tnItogI4/xVfvY981zFFKyC7Cu9sPjH4002zt7O31CEW9vCsMUZtozhVAA5xknA9a4Kina4JtHfXnxn8dXkLxf2usKuu0mG3jVvwbGQfcGuFnnmuriS4uJXmmkYu8kjFmZj1JJ5JqOikkkDbZ3kHxk8b2trBbW+qxxwwxrGii1iOFUYHJUntU3/AAuvxw8LxS6jBKjgq261jHB4xwBXntFFkHMzc8M+LtZ8IXNxc6LcrBNPGI3dolf5cg8BgR2pviXxXq/i6+hvdZuFnuIYhCrrGqfLknooA6saxaKdgudvpfxa8ZaPpVpptlqipbWqbIw8COdvYEsCcDoPauOu7lry8munSNHmcyMsahVBJycAcAewqGilYLs7U/FfxedFOj/b4hp5tfsnki2j/wBXs2YzjPTvmuKoop2C9zU0LxHrHhq9+16NqE1nMcbvLPyuB2ZTww9iDXdQ/HfxekaieLSrqRR8k01qdyH1G1gM/h2rzGik0mCbR13iP4m+LPFNu1rqGqMto33re3URI3s2OWHsSa5GiinawN3Cuh8MeN9e8HLdjRLtLc3ezzS0SuTs3YxuBx941z1FAjV8Q+ItS8U6qdS1WVJbtkWNnSMJuC8DIHGayqKKAOv0H4m+KvDOkxaXpN/HBaRszBDbo5JY5OSwJrn31m+fxA+uCby9Qa6N35qADEpbdkDp17VQopWHdnbav8V/Fuvabc6dqV5bz2dym14WtYwPUEEDIIIyDnrUei/FLxb4e0W20jS9Qjgs7fdsX7PG5+ZixyWB7k1xtFFkF2ehx/G7x4jZbVYZBjo1pF/RRXEarqd1rWq3WpXrK1zcyGSRlXaCx68DpVOiiyQNtm/4d8beI/ChI0bVJreJiS0Jw8ZJ77GyM8dcZrr3+OviqWFVns9GmkU5WaS0Jdfp82O3pXmNFFkF2jtda+LPjPXbSezutV8u1nUpJDBCiBlIwQSBuxjjrWVY+Ndc03wxdeHbO5SHTbrcZ41iXc5bAOWxnoAOvSufoosguwroPC/jTXfBz3T6Jdi3N0qrLujVwducHDAjIyfzNc/RTEdBrXjPWvEGs2er6lNFLf2gURzLCqE7W3LkAAHBJrpU+OHjpQc6jbvk55tY+PbgV51RSsh3Z6FcfGzx3PGUXVYocjBMdrHn9VNcLfX95qd5JeX9zNc3Mhy8szlmb8TVeihJIG2zQ0PWr3w7rNvqunOiXduWMbOgcAlSvQ8dCa1vEvj/AMR+LrKG01q9S4ihk81MQohBxj+ED1rmaKdguSQTy208c8ErxTRsGSRGKspHQgjoa7/T/jX40srdYJ7u21CIALtvLcNkehIwT+JzXnlFJpME2j0XUfjb4zvbcwW9zaadEQVxZ24XA9AW3Efhg159cXE13cSXFzNJNNIxZ5JGLMxPUknkmo6KEkgbbCiii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XQvDeseJbtrbSLGW5dRl2GFSMerMcKo+poAyqK7CD4bazeyi30+90W/vMEm1tdTheQY9t2D+BNctPZXVtfyWM1vIl3HIYmhK/MHBwVx654ouOxBRXXH4c65bxxHU5dM0mSVN8cOo38cEjDt8hOR36gVk694V1rwzJEuq2LwxzKGhmUh4pRjOVdSVbgjoe9K6CzMeitrRvCms+INP1K/021E1vpsfm3TGVV2LhjnBIJ4VunpW/pPwj8X6vbJNFZQQeZEJo47i4RJHT12ZyByOoFF0FmcNRV/WNG1Hw/qk2m6pavbXcON8bEHryCCOCPcVQpiOu+G3hmx8XeM7fSNRedLaSKRy0DBWyq5HJBH6Vi+JdPg0nxTq+m2xcwWl7NbxlzliqOVGT64Fdb8EyR8VdKAJGUnB9/3T1zHjCZbjxvr86AhZNRuHAPXBkY0upXQxaK6+x+GviG7hhluFstNE4zCmo3aQSSemEY7ue3FZPiPwrrPhO/FnrNk9tIw3RtkMkg9VYcH+nei6FZmNRRVvS9MutZ1S206xjEl1cuI4kLBdzHoMngUxFSiuz0v4V+LtX1a906DTlSSycR3EkkqiNHIzt3AnccEdM4yM1zuiaDqniPU007SLOS7uW52p0A9STwo9zSuh2ZnUV2C/DXXZ5TbWc+k3l8oYvZW2pQvMuBk/Lu5PB4Ga5OaCa3neCaJ45o2KPG6kMrDggg9DTuFiOiuxX4Z6/FBby6nJp2kfaeYU1K8SF3/4CTkfiBRrHw01vQo3fUbrSIdsLTojahGHlQZ5RSdzZxxgc0roLMq+F/AureLdN1a+06S1WLTIxJKJpCpfIY4XAPOFPXArmK6Pw14f8TazpurT6EJfslvEPt2y5EQKYY4YFhuHynjmsG2tbi9uY7a1gknnlbbHFEhZnPoAOSaAIqK7e2+FHia5k+zqdNS/xkWL38Qn/wC+M8fjiuS1HTb3SNQmsNQtpLa7hbbJFIMFT1/lznvRcLMq0UVNa2lxfXUVraQST3ErbY4olLMx9AB1piIa9CvfBOk2/wAF9P8AF6NdHUrmcxMhkHlACR1yBjOcIO/eqU/wr8T2xSGZNPS+fG2xbUIVnOenylufzzXW+II5rb9mnw/BKjxSLqciSIwwQRJcZBH1H6VLfYpLe5wfh/wLq3iTw/q+tWT2y22loXmWWQqz4UsdoxjgDuRXM10eg6B4l1TQdYvdH83+zbWLdqAS5EalFBb5lJG7ABOMGucpiCr+kaLqev362OlWU13ctzsiXOB0yT0A5HJ4qlHG80qRxqWd2Cqo6knoK+rdJ0ix+EXwyvLookt5DB511KB/rpzwq567dxCj2JPUmlJ2HGNzx3/hR/iG3toptU1XQ9L807Vju7shs+nClT+BNUtc+DXjDRLVrpbSDUbdV3GSwk8zj12kBj+ANcbrGsX+varPqWp3L3F3O253b9AB2A6ADgV6f8C/Gd5YeJovDdxPJJp16riGNjkQygFsj0BAYEDuQaHdK4KzdjyIjBwetdzoXwl8VeI9HtNV06C1e0ugSjvOFK4Yqcg89Qema6/4+eDrfTL+18S2MIjS+kMV2qjC+djcG+rANn/dz1Jr034Mkn4TaJk5/wBf/wCj5KTlpdDUdbM8UPwL8ZGDzYF064HYRXQOfoSAP1rhNY0XUfD+py6dqtpJa3cX3o3x07EEcEe44ru/grfXcHxUtLe3mcW9ys63CKflZRGzDP8AwILzXVftHra/afD7Ls+2FJw+MbvLym3PfGd2P+BU7u9gsrXRw+j/AAg8V67oVpq+nxWkttdLujUzhWxkjkHjt61dT4F+OGcKbO0QH+JrpcD8q9x+EDM/wq0IscnZIPwErgV8qw69rFt/qNWvouc/JcuvP4Gkm2waSSB9Fvhr8uiQwm5vkuGtxHAC+91JB2+o4Neg2/wH8UyRxC5vdHs7mYZS2nuW8w46/dUg49ia1/2fYI9Q8Xa1ql7L59+kAKvMd7sZGO98nnPABPX5j6muc+LnhvxDpvjXUdX1CKeayupy9veAEoE/gTI+6VHGDjpmnfWwWVrnP6t4E13RPE9loGoQRw3l7Ikdu3mgo+5tobI6DPrz7V0svwK8bxvhbazkGPvJdLj9cVx2seK9a13U7PUr++le9tIo4oZ1O11CHKtkc7sknPXPNdL8MtX1K9+KGhfatQu58zEHzZmbI2NxyaHewla5Z/4Ub45z/wAeNr/4FJ/jWFrfw+1rQPE2m6Bem1+3aiYxAI5CV+d9i5OOOa9f/aHuri20rQjbzyxEzy5Mblc/KvpXi+gaxqFz4z0C4u7ye7e3voDH9olaTbiQHAyeBn0oTbVxySTsdTJ8CvG6PtW1s5B/eW6XH64rP1r4SeKvD+h3er6lDaw2tqFL4nDMcsFGAM9yK9o+PN3NafD2MwyPG0l/Em5GKkDa57fSvm19e1iW1e1k1W+e3ddjxNcOUZeDgjOCOBx7UotvUJJLQz6KK7X4WeEYvGPjWCzul3WNshublc43opAC/iSB9M1bdiUrlTwx8OvE/i2Lz9L05vsmcfaZmEcf4E/e/AGurPwE8Q+e1sutaC12q7jbi5k349cbM/pXoPxp8bTeE9FstB0ST7Jd3ScvCAvkQL8uFx90k8AjoFPTivmsO4k8wMwcHO7POfXNSm3qU0lobvinwZrng26hg1q0EPnhjC6SK6yAYzgg+44ODzWdo2kXevazaaVYqGubqURpuzgE9zjsByfYVd8QeK9X8ULYf2vc/aHsoPIjkb7zjJOWPduQM98DPOSfQvgjp9npsmr+NdWYRWGlxeVHIwz+8b7xHuFIGP8AppTbshJJvQ4DxZ4R1TwZqsenassQmkhEyGJ9ylSSOuBzkGsGvpP4/eHRqfhK112BQ0unSYcjvFJgZ98Nt/M1842saTXcMUjiON5FVnP8IJ5NKLugkrM7Dwt8LPE3iyx/tC1hgtLAglbq8kMaMB1IwCSOOuMe9WvEHwf8TaBo0mr77DULCNPMeWynLbU/vYYDI+ma9i+MfhTVtV8E2Vn4dgZrexkDSWEAwXjC4XaO+3+6Oufavna28QavpWianoCTPHZXxUXMDryGRgeM/dPAB9R1oTb1G0lobnhv4W+I/Fmh/wBraStpJBvaPa8219w68EY7+taf/CjfHP8Az423/gUn+NcLFrOqQWa2cWpXkdqucQpOwQZOT8ucda+q/h/NLJ8HtOleR2kNjId7MSerd6Um0EUmeDan8HPFmjaJd6rfRWcVvaoZJB9oDNtHoAMfrXBxRSTzJDEheSRgqqBySeAKtjWtVFvJbjU70QyAh4/PbawPBBGcGu3+DGgx6r42XU7vatho8ZvJpH4UMPuZPbB+b/gBqtlqLRvQw/GHw/1vwOLRtXFuVui4jaCQuMrjOeBj7w/WuWr6s+Jum23jj4Uyahp583yol1G1boSoXLD67C3HrivlWON5pUjjUs7sFVR1JPQUou6CSsy5pOjalrt8tlpdlNd3LDPlxLkgep9B7nivQYfgT4pFn9q1C80jTUH3hdXRyv1KqV/WvZ9H0nSfhL8O57qSJXlt4BLeTL964l6BQew3EKOwzn1NfMHiTxNqvivVpNR1a6aaVuETokS9lUdh/PqcmhNvYbSW52GofBLxZa2IvLE2GrQEbgbC43Ej1AYDP4Zrz/7HOt/9ikiaK5EvktHICpV84IIPQg1t+EPGuseCtUF5pk2Y24mtpCTHMPceo7HqPzrKsZXn1y2mkYtJJcqzMe5LAk01fqS7dDd8V/DzxF4Mt4LnV7VBbzsUWWFw6hh/CSOhIGR6jPoccrX21froviSPUvD14YbkqirdWzfeUMMq3t6gjoR6ivlX4h+Ab3wLrZgffNp05JtLoj747q2OjDv69amMr7lSjbYoeHPBmreKbPUrvTRAYtOQSXJkk2lVIYgjjn7h/Suer2D4NSGLwb8Q5FxuTT0YZ9RHPXj9UnqS1oje8J+ENV8aapJp+krF50cJmczNtUKCB1weckVn6xpV1oWs3ml3qqLm1laKTacgkHqPY9R7GvfvgnY2Xhjwrb6lqUiw3fiK78m1DdWVA20e2SHPvlfUVy/7Qfhz7H4jstfhTEV/H5UxH/PVBgE/VcD/AIAaXNrYpx92543RRRVEBRRRQAUUUUAFFFFABRRRQAUUUUAFFFFABRRRQAUUUUAFFFFABRRRQAUUUUAFFFFABRRRQAUUUUAFFFFABRRRQAUUUUAFFFFABRRRQAUUUUAFFFFABRRRQAUUUUAFFFFABRRRQAUUUUAFFFFABRRRQAUUUUAFFFFABRRRQAUUUUAFFFFABRRRQAUUUUAFFFFABRRRQAUUUUAFFFFABRRRQAUUUUAFFFFABRRRQAUUUUAFFFFABRRRQAUUUUAFFFFABRRRQAV7N4rX/hD/AIF+H9N0/wDcTa4VuL2RDzIpTeVJ/FB9Fx3NeM17Zuj+Kfwk07SbCaIeI9D2qLN2VWuI1XblcnuuDn1XB6g1Mio9Txe3uJrS5iuLeV4ponDxyIcMrA5BB7GvW/gTpUOu+ONR1nUgLm4tI/OQyc/vnb7/ANRhvxOeoFcFbeAvFd1eG2Xw/qETry73EDRJGPVnbCqODyT2rrfhT4ls/AvxAvLDUby3exuc2j3cUgMIdW+WTd3TqM+jZ6CiW2gR0ep5/rer3Wv63eareyM891K0jEknGTwo9gMADsAK9Z+HSr4s+EXinQNSHnRaav2mzdySYXKMw2+gDITx/fYd64HxT4D1rw/rk1rHp91c2ckh+x3MMRkSdDypVhkE4xxXe6O//CsPhTq51ZfJ17XgY7exZgJI49hVXdeq43Oef9kcHOB7aDW+ovwMvG07w546vlVXa2tIpgrDIJVJzgjuOK8kGr6iNWOrC+uBqBk837SJD5m/13dc16n8G43k8FfENVGS+nqq+58uf/GvH6FuxPZHsnx4Au7XwhrLqBc3tk4kx04EbD9ZGrxuvXfjYXGl+Co2LALpn3T2O2PPH4D8q8iojsEtz0D4Kf8AJVtJ/wByf/0S9cr4oRovFusxupV1vp1YHsRI1dd8D4w/xS09jnKRTMP+/ZH9aqXMWnzfHC7j1VlWwbX5RMXOF2+e3U9h6n0o6h0M2Tw94v8AE8j63dWd3MLkhmvrwiKN+wxI5C44xwcDFejfEe1lX4GeFJL65tby9t7pYBcW8olTbsk+UOODgIgOO61T+MXhjxdq3j+SSDTr++05o4xZmCJnjiXaNw44U7gxOfrV/wAXaLcL+z5oNlZFdQexvi9y9kfOWLAmL5K8YUtgnp745pX2Hbc8Prqfhv8A8lI8Pf8AX7H/ADrlq6n4b/8AJSPD3/X7H/OqexK3Ok+LfivV1+I19aWV9cWVvYuohS2kMfz7QWc7SMsSTz1xgdq6nwXpT6Z8BdTv7G6s7HUdYdoxdXdwsK7A/l7d7HAOBJjoctXnfxX/AOSoa9/13H/oC12PgPULPxh8L9R+H093FbamrGXTjM+FlO7eFHvuBBHo2RnBqXsik9Wclo/hPU9L1mzv7bxF4bgmt5lkST+2oPlIOecNnHtXbeMbvw1cfHjw5qNpd2V3aTtbtdS20ySJ5odlBYgkDAEefYV5tL4A8XRagbFvDepmcMV+W2ZlODjIYDaR75xVHUtEOja4mmX13bl1KC4e3kEqxE4yuRwSuecdwRTtcV7HT/GVrxvijqxvEK/6sQ+hj2Lgj9c++a6LxbGsX7PnhFdRGNS+0sbcSEb/ACSZDx327TH/AOO11Xi/w947mntbPwvZ6fqfh61t4xZPci3uXPyjLFp8nOc4xxjGK8s8daL4+S4Op+L7W9fGEE7FXijHZRsJRBz0GOfektbDelzqfg9/yJHxF/7Bq/8AouevK9Ovb3T9QhutOmlhvEOIni++CRjj35r1b4ORs/gn4hhVJLaeqj3Plz/41mfAeKwk+JCNeOomjtZGtAxxul4Bx6nYXP4H0p3tcLXsc7Y+C/FdvdW+oSWx0krIJY7rUp0tArAghsyEE888Amux/aGjjXxzYOqAO+nJuI7/ALyTFc5r3gvxjfeLdQOr29yMTMZtTuwy2ypk/P5h4CY6AfQDPFdX+0Ba3F1r2laxbwyS6bJp6Kt0ikxkl3YDd05DAj1zR1QW0Z43XsXwQtILDTfFPiyS3WW40y0P2Yt0HyO7/iQqjPoT6147Xq/wV1vT0fXPC2pXC26a3b+VDK7YUPtZSv1Ifjn+HHUiiWwo7nmF7fXWo3017dzvNczOZJJXOSzHvXsPi7U59X/Zy8O3lyd05vwjuRy5Xzl3E9ycZJ7knvXnd18P/FVprUmlNod7JcI23dHCxjYZ+8Hxt2++cDvivTPHdnZ6d+z7oFnY3cd3DDfhGnjOUeQed5hU9137sHuMGh9Bq+pkfDC5aD4YfETjcv2IKB6bo5VJ/wA+leS1698LbZZfhf8AERnPymyJAHqsUrD9cV5DTW7E9ka3hWWGDxfos1wAYI7+BpATgbRIpP6V9NfGzzv+FVap5Qyu+DzP93zV/rivk+vpzwZ430X4k+DZPDmuXEcWqSwfZp45GAM/GBJHngtnBx1BHTGKmXRjg9Gj5jrrvhfBLc/EzQEhXLC6Dkf7Kgs36A1o6z8G/GWlak1tBpjahAX2xXNswKuOxIJyvvnj3PWvSvhv4Fg+G1tceKPGF3a2V0YzFFG8ikQL1PIyGc4wAuePXOA3JWEou5e/aFnjTwHZQswEkmooVXuQI3yf1H51vfBj/kk2if8Abf8A9HyV4D8TvHknjnxH5sO9NLtQY7SNuCR/E5Hq2B9AAK9/+DSlfhPoYPpMfznkNQ1aJad5FXwX4f8AD9r4NbX/AALYQRaje2jeVJdu0pDj/lmxLcAMMHGBwDzivmnxJrOs67rlxd69PLLfqTE6yDb5W0n5Av8ACAc8eue9en/A/wAZ/wBk+I7jwzeybbS/lLW+48Rzjt/wIDH1A9as/HfwJ9luh4t06ECGYhL9VH3X6LJ+PQ++O5qlo7MT1jdHo3wnm+zfB/SZyu4RwzvjPXEshrye3+MWgRfNJ8NdFMgPDRGNMD/v0a9d+E9urfCbRYJRuSSGTcOmQ0jnH614jD8CfG8jYe3soh/ee5BH6ZpK13cbvZWOc8PeN73wv4xm1/TIURJpH8y1P3WiZtxTOOMcYI6ED6V9IeEviX4Z8eRGwUiG9ljIk0+7UHeMfMFP3XHXjrjqBXhXgv4aS+Jr/wAU6W80Qu9LjMUMisQhnEmB1AO0hHGSONwOM8U7w78KfGqeLbFJNLuLFbe5R3vNy7YgrA7lbOGIxkYzTkkyYto0vjV4AsPCl/Z6ppEXk2V8WR7cD5YpFAPyn0YEnHbBxxwOa+FH/JUNB/67n/0Bq7P48+NLDWrux0HTLlbhLJ2luZY23J5hGAoI6kDdn646g1x/wjiab4p6EiYyJXfn0WNyf0FNfDqDtzaHp37R3/IJ0H/rvL/6CteIeG/+Rp0j/r9h/wDQxXuH7RqsdG0Jtp2i4lBOOASo/wADXivg+FbjxvoEDkhZNRt0JHXBkUUo/CEviPp/4q+Irfwz4ThvbrRrTVo3u0i+z3agoCVc7uQeRjH414f4k+Jui654ZvNJs/A+n6XPcBMXVu6ZQqwbgCIHnBHXvXtnxb8K6n4v8HxafpKRvcx3iTbXcICoVgeT/vCvBta+EPijw/4futZ1MWUNtbKGdRPuc5YKAAAR1I70o2Kne+hwde1fs5mL+39bBI842qFfXbu5/XbXitdH4H8WXPgvxTbatAC8Q/d3MQ/5aREjcv14BHuBVyV0Zxdmdz+0OjDx3p7kHYdMQA9iRLLn+YryOvqTxjoGjfGHwrb3eg6late2x3wSkn5dw5jkHVc4B5GRj0NeHv8ACbxyl6LQ+HrguTgOroU/773bR+JqYtWsVJO9zjACxAAJJ4AFfQXiLwD4lt/hPofhTQNMM8sjfadUYTRx/P8Ae2Hcw3fMev8A0zFYHhD4Tzad8RtHs9TuIbiW1g/tG9hiGUhw2IkLfxMWGSMAYBxnrXG/ELxfe69431S6gv5xZpOYrZUlYIEX5QQM8Zxn8ab1egJWWp9IeGNH1G++GcGg+KLQwXJtGspl3o+UAKqwKkjO3HvkV8k6rptxo+r3mm3S7Z7WZoZB2ypxx7V618BfFl0niq40O9u5pob6AtAJHLbZEy2Bk8AqXJ+gp3x38ISR+KrDWrOL93qhW2lPYTjhcn/aXH/fBpLR2G9Y3NXwB8dLVbO30vxX5kcsahF1BQXDgdPMA5B9xnPfHWu18eeBND8feHZdQs0gfUfJMlpfW2CZcDhSR99TjHPTPFePeNvgxr2ka1IdA0+bUNLkwYmjIZ045VhnPXv0xiu98O383wk+Esqa/OkerTSSy2dh5itIpYAKuAemQWJ6DPrxSaW6Gm9pHzjX1r8PP+SM6b/14y/zevkonJyetfXXw5t5JPhDpMAXEklk4UH/AGi2P5inPYVPc+Ra988PeDtdsvgXPDodg0+seIGV5sSpGUtz05YgEFB06/vT6V5F4J8OSeK/F+naQqsYppQZ2XjbEvLnPbgHHuRXY/GfxRcXPjiTStPupYbHTIkt1jhkKoXAyxwO43bf+A03q7ErRXPZPhNpXiDRPBp0bxHYG2e2mYW+ZY5A0TfNj5WPRi3XsRXg914fTwl8arPTJwq2cOrW8kZflTA0isufXCnB9watfCLxfe6V8QNPt7q+uHsr5jayRvIWXc+NhwTgHcFGfTNegftBeGXuNNsPE9sh8yzP2e5ZeojY5RvYBiR9XFTsyt4+h1Pxtjlk+FmpGM/KkkLSD1XzFH8yK+UK+mvA/wAQNG+IXhV/D3iO4gj1OWI280chCfaQRgOmeN/fA5BGQMV5X4j+Cvi3Rr2UWNkdUsgf3c9uV3EdspncD64yPenF20YSV9UVfAvwuv8Ax3pdze2WoW1sLebymSZW5+UEEEfWuen0qTRvGp0lpBNLaX4t2dAcMyvg4H1FfQvwQ8Oav4b8M6gmsWMlm8915kaykAlQoGSM8cjvXi96i33xykSKRSs3iEKrqcjBn6+9NPVicbJHSfFDxDqPhb41y6rpk3l3EUMOVOdsi7BlWHdT/nmvXNM1Lw78X/A8kU0alXAW4t9wMtpLg4ZT+ZVsYIyD3FeIfHRGT4nXTMMB7eFl9xtx/MGuW8HeL9R8F69Hqdg25fuz27MQkyd1P9D2NLluh81mz17wz4N1LwP4f+Jmn3gLxHS99tdKpCzJ5U/I9CO47H2wT4n4f0a48Q+ILDSLb/W3cyxhsZ2g9WPsBkn6V9V6p4j07xV8JNc1bTJd8EulXQKnho2ETZRh2I/wI4INeR/BPS4dLtNc8dX8YNtplu8cGSBufbufB9cYUeu80J6Ng1qkdH8SfB/jLUNd0OHwrpLDS9DhjFm4uYkxICDkBnB4CoOR1B9a7f4i+H5vF3w1uoJLUxagkK3cUJIYpKoyUBGQTgsuRxzXyte+INX1C9mvLnUbp5pnLufNbqTnjnge1fQXwD8Tz6v4ev8ASb24kmuLGYOjyyFmMTjoM88Mrf8AfQpNNK4003Y+a6K7P4peFz4V8d31tHHss7k/arXAwAjk/KP91ty/QCuMrRambVgooooEFFFFABRRRQAUUUUAFFFFABRRRQAUUUUAFFFFABRRRQAUUUUAFFFFABRRRQAUUUUAFFFFABRRRQAUUUUAFFFFABRRRQAUUUUAFFFFABRRRQAUUUUAFFFFABRRRQAUUUUAFFFFABRRRQAUUUUAFFFFABRRRQAUUUUAFFFFABRRRQAUUUUAFFFFABRRRQAUUUUAFFFFABRRRQAUUUUAFFFFABRRRQAUUUUAFFFFABRRRQAUUUUAFFFFABRRRQAUUUUAFPilkglWWKRo5FOVZDgg+xplFAGjea/rOowLBe6tf3MKjCxz3LuoHsCazqKKANKy8Qa1psBgsNY1C1hIIMcFy6KQevANUZp5bmZ5p5Xllc5Z3YszH3JqOigCWG6uLdWWGeWNW+8EcgH64qKiigCae8uroKLi5mmCklRI5bBOM4z9B+VQ0UUASRTy2774ZXjfGNyMQf0pskjyyNJI7O7HLMxySfUmm0UAaD67rD2C2D6rfNZqMLbm4cxgegXOKppcTRxvGk0ixv8AeVWIDfUd6jooAKfFLJDIJIpGjcdGU4I/GmUUAPllkmkMksjSOerMck/jTQSpBBII5BFJRQBpSeIdbmsxZy6xqD2o4ELXLlP++c4rd+GGi2HiD4h6Vp2pqJLV2d2jJ4kKozBT7ZAz7ZrkKltbqeyuorq1meG4hcPHIjYZGByCD60hp6nSeKPFHiGfX72Ge/urVLe4eOOzhkaOK3CtgKqDAGMDt2rv/AXiXULv4W+Nh4hvJbrTYbXyraS7cufNdHARSc558vjPykg981wl549uNWk8/WdC0TUr3A3Xc1u8cj46FvKdA34jsKzNZ8VaprdpBYzyRQafbnMNlaxiKFDzztXq3J+Y5PJ5pWuO9tTKhuri3VlhnljVvvBHIB+uKjR2jdXRirKchgcEGkoqiS/f65q2qIiahql7dogwq3Fw8gUegyTiqhnmaFYTK5iU5CFjtB+lR0UAFFFFAGlJ4h1qax+wy6xqElnjH2drlzHj/dziqTXNw1utu08pgU5WMudo69B07n86iooAmiu7mCNo4riWONs7lRyAcjByPpUNFFABRRRQBs23i/xNZwiG28RatDEvASO9kVR9ADWffajfanOZ9Qvbi7mP/LS4laRvzJJqtRQAVZj1C9ijWOO7uEReirIQB+GarUUAOEsiyiVXYSBtwcHkH1z61O2o3zoyPe3DKwwQZWII/Oq1FAFlNQvY0CR3lwiKMBVlYAfrTv7U1D/n+uf+/wA3+NVKKALEV/eQ3hvIrueO6LFjMshDknqd3XJq/eeKvEWowGC917VLmEjBjmu5HU/gTWRRQAU+KaWCQSQyPHIM4ZGIIyMHke1MooAnmvLq4QJPczSqDkB3LDP41EjtG6ujFXUgqynBB9RTaKALf9qah/z/AFz/AN/m/wAaa+o30kbRve3DIwwymViCPQjNVqKACiiigCe0vbqwuFuLO5mt5l+7JDIUYfQjmtWXxn4pniMU3iTWJIz1V76Ug/Ubqw6KAJ4b26t2ZoLmaJnILFJCpJ9Tj6moKKKAHxSyQSCSGR43HRkYgjt1FSS313PH5c11PImc7XkJGfoagooA17TxV4isLcW9nr2qW8AGBHDeSIoH0BxWbcXM93M01zNJNK33nkcsx/E1FRQAVaTUr+JVWO9uUCgBQsrDGOmOaq0UASQ3E1s5eCaSJiMEoxUkenFNd3kdnkZndjlmY5JPqabRQAqsyOroxVlOQQcEGrEmoXsqFJLy4dG4KtKSD+tVqKACti08WeI7CAQWev6rbwjpHFeSKo/AHFY9FAF++13V9UB/tDVb67zyftFw8mfzJqlHI8UiyRuyOpyrKcEH1BptFAEk081w4eeWSVgMAuxY4/Go6KKAJo7u5hheGK4lSJ87kVyA2Rg5Hfjihbu5WAwLcSiE8GMOdv5VDRQAVLDcz2xYwTyRFhgmNyufyqKigCWa6uLnb588su3p5jlsfnUV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U1ra3F7cpb2kEs878JFEhdm78Acmlu7O6sLg295bTW86gExzIUYAgEHB55BB/Gg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0uXwho3gjwhp+ueKbOXUNU1ME2eliUxRomAS0jL82QGU4BHJAPchNjSueaUV6H4ZHhDxnqsWhX2hpol1dnZa31hcSMok/hV0kZgQemRg5wOM5GTD4A1L/hZEXg25YR3LXHlmUDIMeN3mD1GwEgfgcUXCxyVFel3174D0HxdcaDdeEXn06zna1nvZL2X7SzK21pMKQuOCdoAz7dKx/AOjaP4l+J1rpc9q7aTdPcbImlYMqCN2T5hg5GF+uKLhY4yivTfFmn+D/AfiW9sH0ZtXuy5ZbeS6eOC0jODGMj5pHK8nJAG4Dmp5PCfhvxt4FvvEHhSxl0zVNLG6800ztMjrgncpY55AYj/dIx0NFx8px3gjUfDul+I1ufE+myX+n+Uy+VGAdrnGGIJGR14z3z2rI1F7W61m6fTYGgtJbhzbwu2SiFjtUn2GBXVfCrQNL8TeN4tK1e2ae2lgkICyMhVgMg5BHofzrOl/sPTvHeoxXGmzzaXFeTRwW0Vz5bIokIT5iGJwBj39aOouhD4q8Iap4NvLWz1cQrc3FuLjy4337AWZcMemflPQke9YFe4fHa+0BPFMVvfaZdXV//AGaoinivRGkRLybdybDkg89RkEfWuW8OeDdG07wLL438WJPPaM5isdOjfyzctnALOOQuQ3TBwpPPAKT0uNx1sjziivRfCx8IeMdaTQL7w9Fo8t4Slpe2VzKxjfHyq6yMwbJ4zx26dRx3iPQrrwz4hvtGvMGe1k2Fh0cdVYexBB/GncVjLoor1G18I+H/AAb4Is/E3i+zm1G91LH2HS0mMKhSM7nZeemD7bgCMngbsCVzl/hv/wAlI8Pf9fsf860fjC4uPixrflZb54UwBySIUBH5itvwBJ4a8Q+O9JNhpf8AYepW9ys6Ity8sFwi5LL83zI4HI5IOCOOKzPHOoQaV8btQ1G4t/tEdrepN5OcByqqQD7ZAz7ZpdR9B/xP0rQvDVpoPh6xtI11m1thJqc6nJZ3VTtJ785PsCMda86q1qWo3Wr6nc6jeymW5uZGlkc9yTn8B7V3mj+DNJ0XwMnjPxbHPPFcPs0/TIn8v7QTnBdhyFOCeMHAz3Ap7IN2ec0V3eian4N1vU4tL1fwzDpkFy4ijvrC6m3wEnALCRmVhnqcdKx/G/hC78E+JJtKum82PHmW84GBLGc4OOx4II9R+NFxW6nOUV7P478H+CPCEWkapLYzvDdQll0+C5cGeT5SSXbOxFB7ZJLD0zS6D4d8CfEzRb+00HR59C1+0h81EN00qP2HLE5XOATgEZHWlzdR8vQ8Xord8IeFr3xh4lttHs/kMh3SykZEUY+8xHt6dyQO9dD4gu/B/hjVptG0zw7HqzWchiuL7ULmUGVwcMFWNlUAHIB5p3FbqcDRXpF34O0jxR4GuvFfhS3ms57BiNQ0qSXzVRQMl43PzYxzhvRvTmT4UeDdI8Yaf4ljvrdZb62gjeyLTNGqsVkHzYPTITOfT60XHyu9jzOiu416bwBaeF5NL0S3vrvW0lQPqkw2xyAfeMahuFPbK5weTWtdeE9C8CeDNP1bxJZPqms6oN9tp7StDHAmASXKkMSMrkZHJx2JouKx5jRXpvhbQvDvxJivtLtNMTQ9fhgNxbSW88jwTgEAqyyMxXqPun1PbB5nwVpehXXjKKw8WXLWVipdZSW2DeOis38Iz3/l1ouFjmKK1PEdvpdp4iv7fRbl7nTY5itvM/Vl/r9e/Wsu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0ZUSoW+7uGc+lezftEh317Q5gS1u9o/lsDlSd2Tj8Cv6V4vXfweOtN1vwhbeGvF1rdSrZf8eOpWhVpoR0ClGIDLjjqOAO4zSe9yk9LHMeElmfxloa2+fOOoQbMHBz5i4r034y64+hfF/TNU0xovtljZxM4I4L75DhsdcoVH0Ncx4e13wd4MvTq1jHqWt6rEP9EF1AltBCxB+Y4dyxHp06+xGJZeIoL3xwuveKreTU4JZWkuoVIBcFSABnsOMDjgY4pbu4bKx6lB4g+G3xS1OK21rR7jSdduyI1uIX4dzwo3jhmPA+dPbNc74S0KTwX8f7HR2lE/2ed0WQjG5HgYg47HDj8axrW7+H+ja3HrFm+u3ot5BNb6fPBFGN6nKh5Q5yuR2WrngTV77xT8cNO1a7Ie6ubl5WA4CqsbcDPYKuB7ClYd9UYfxLWVfiV4gE2d32xyM/3f4f0xXoP7P7CGHxXPcqTYJbRGcdjgSHH5bq53x1qeg61431ePXvttpeW17LbreWUKSCWJWwgdGZfmUDG4HkYyMjJg1Hx3pWleC5fCng+0u4be7Ob+/vNomnzwVCqSFXAA69MjHJJe6sGzuS/A3/kqFn/1wm/9ANcjrSNJ401FEGWbUZAB7+Ya1vhr4o07wf4wi1jU4rqWCOGRAtsqs25hjoxAxjPesLWb+G78S6hqNiJI4JrySeAScOqlyy5weuMdDT6i6HffHz/kpH/blF/Nq63xbqNjYfBPwdM+j22qWJSFHjmlkRUl8o5PyMDnIkHNcZ438WeFfHzWWrXj6npurQ2wgnihtUmikwSRtJkUjknk+o44ql4T+INvp3h2fwr4k05tT8PzsWCxvtmgOc5Q5x15xxyTzziptoh31ZT0zxtpul6jBfweDNHS4t5FlhdJrn5XByDzKQfyrI8WeJJ/F3iS61u5gigmuAgaOLO0bVCjrz0FbDf8K5tZ/tER8R36Abks5UhhBOejygk4/wB1fxrl9Ru0vtRuLqO1itY5XLJBCMJGOyj6CqRLKte1ftA7WXwrJbf8eDW0v2cA5GP3f9CteK16Na+O9G13wTbeGPGFtet9g/48dRstrSJgYCsrEZUDjg8gDjIzQ97jWzRjfC+Gaf4maAluCXF0HOP7qglv/HQal+K//JUNe/67j/0Ba0vDHi3wx4H1m2utJg1C+kZ1W6vbmFEZIc5ZIYgxGW4BZm6ZAAzmua8ba5beJPGWp6xZpNHb3UgdFmADgbQOQCR29aXUOhgV7T8XwZPhr4EmtgfsYtlXp0Jhj2jPrgN+VeLV3WheOrNvCT+EfFFnPeaOHMttPbMPPtH5wVDcMMk8Ej7x+lNrqCfQ4ZVLMFUEsTgAd69q/aJeP+0PD0TsGvFtpTMw4BBK44+oeuL0a88C+HdTj1XzNY1me3YS21pLbR20W8H5fMYSOSB14HPGeMisHxR4m1Dxbr9xq+ouDLLwiL92JB0RR6D9Tk9TS3YbI7v40O/l+EIm4VNHjIUjoTgH+Qqf9ngn/hPr8Z4/suTj/trFWH8TvG2k+Mm0Y6XDeR/YbdoZDcxopb7uCNrN6HrUfwq8a6b4G8RXeoanBdTQzWhgVbZFZgxdW53MOMKaLe6O/vXOq/Z9eIeONYVivmmzYrnrgSLn+leRXySx6hcxzhhMsrBw3UMCc5/Gr2heIb7w34hg1nTZNk8MhYBvuup6qw7gjiul1/VPBPivUpNXl/tXRL64JkuoILdLmJ3JOWVi6EE9TkdaNmLdHYfAkrF4e8bTXGBbC2i3lx8uAkxP6dayvg87RaF47kQ4ddIZlPoQslY2qeO7Gz8Gt4S8KWlza2Ezb7y8uWAnuiQMgqpIVeAMAnIGO5y3wB4x0jwvoniiy1K3u5JdWtBbwPbopCfLIDu3MMDLL0B6UrbjTWiOHh8vz4/Nz5e4b8dcZ5r3z45avZafrWl/bPDtlqaSWrGGe4lmXadxyAEZQRyp9ea8Ar0ey+IWk6z4Tt/DXjbT7q6gsxiz1CyYfaIccAEMQG44+gHBIzTa1uJPSxT0D4jW3hvUV1HTfCOkwXiqVWVJrg4BGCMNIRXH6rftqusXuotEkTXdxJOY4/uoWYtgewzXTx3fgPRpftVpa6rrVwhzFDfokFuD23hWLPj0+UGqPgbWNF0TxVBf+INN/tCwVWDQ+Wr4YjhtrYBx6H69qfmHkc3RWp4jvdP1HxHf3mk2X2KwmmLwW+ANi+mBwPXA4HSsu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bfCO7trD4n6RdXlzDbW8fnl5ZpAirmFwMk8dSBXE0UPUa0Ok+IEsFx8QNdmtpI5IJLx3SSNgVcE5yCODnrmub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OCOylgrEDqQOlNoAKKKKACiiigAoq9pei6prcrxaXp91eyRrudLeIuVHqQO1aJ8DeLQSD4X1r8LCU/+y0XHYwKK3ZPBXiqG3kuJvDmrRQxqXeSSzkRVUDJJJHAA71hUCCit238F+J7uzjvLfQNSltpI/MSZLZijL1znGKwqACiugfwJ4uQ4PhfWfwsZD/Jab/wg/i3/AKFfW/8AwXy//E0rodmYNFb48DeLNrMfDOsKqjJZ7KRQB65Iqrp/hnXtXtDdabouoXturlDJbWzyKGGDjKg88j86dwszKorS1Lw9rOjQxy6ppN7YpKSqG5gaPcR1xuAzTNM0PVtbaVdK027vmiAMi20LSFQemQB7UCKFFbF34S8R6fZy3l7oGp2ttFgyTT2jxquTgZJA7kCnW/g/xNd2sV1a+H9UuLeZd0csFo8isPUFQRRcdjForR1PQNY0RIW1XS7yxE2fL+0wNHvxjONwHTI/OoNP0691W8Sz0+0murlwSsUKF2OBk4A9qBFWirupaPqWjypFqen3VlLIu9Y7mJo2K5xnDAHGQapUAFFFblj4M8TanaQ3djoOoXNtPkxzRW7MjYJB5Ax1BoAw6KUgqSCCCOCDViw0+81S9js7C1murqTOyGFCzNgEnAHXgE/hQBWoroP+EE8Xb9v/AAi+s5/68ZMfnilk8CeLoozI/hnVwoGSfscnA/KldDsznqKc8bxSNHIjI6nDKwwQfcVq2PhbxDqdmt5p+h6ld2zEhZbe1eRSR15UGmIyKK0dT0HWNFSFtV0u8sRNny/tMDR78YzjcBnGR+dU7a2nvLmK2toXmnlYJHHGu5nY8AADqaAIqK09S8O63o0KTappF9ZRO2xXubd4wzYzgbgM1mUAFFKAWIAGSeBW8/gfxZGGL+GdYVUBLM1lIFAHU5xigDAooq7pukalrM7waXYXN7MiGRo7eJpGCggZwBnGSPzoApUVp6j4d1vR7dJ9T0i/sYnbYrXNu8QZsZwNwGazKACitHStB1fXHZNK0y8vSuN32eFnC59SBgfjW3J8MvGsUIlbw3flSM4VNzf98g5/Si47M5Oip7yxu9Oumtr61ntbhPvRTxlHX6g81BQIKKdHG8sixxozuxAVVGST6AV09p8N/Gd6geHw3qAUjIMsXl5/76xQOxy1Fb2peCfFGkRvJfaBqMMSfelMDFB9WHH61jW1tPeXMVtbQvNPKwSOONdzOx4AAHU0CsRUV0H/AAgni7ft/wCEX1nP/XjJj89tYUsUkEzwyoUkjYqykcgjgigBlFb/APwg/iwhWXwzrDKwyGSykYEfUCsq90y+06/NjfWk1tdrgGGZCjjIyMg+oIouOxVoroD4E8XKwB8L6zk+ljIf6Vi3VpcWN1La3cEkFxE22SKRSrKfQg9DQKxDRU9nZXWo3cdpZ28lxcSnCRRKWZj6ADrWyPAvi4tt/wCEX1nP/XjLj89tAWOfopSCpIIwRw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3/wDZwkJsvEMfGFkgYfiH/wAK8Ar3z9m//j38R/79v/KSpnsVDcqfEj4q+K/DXxC1HStNu4EsrYxFI3t1bO6JGIJIz1Y962/A3jbRPijJLovirQtObVPLZkkEQ2zKOu0nLKwHoegJGMYry/4z/wDJWdb/AO2H/oiOsr4c3Elt8R/DzxnDG+jQ/RjtP6E0rKw+Z8xufFj4eJ4H1mCWwZ30m9DGHectE4+8hPccggntxzjJ88r6Y/aFRD4As3YDcupR7T35jkz/AJ9q1fAOnWusfBWytJXWJbrTp7V5wBlFYurcn05P4UKWlxuOtj5TCsVLBSVHU44FJXr/AMRvHPg/UPBSeGPCsEkMdvdRsGFvsjkRVYZBJ3E5xywya8gqk7kNWPYP2d3YeNNTTPynTiSPcSJ/ia9m+JHiO68KeBr/AFaxMYvImiWHzULKS0ig5H+6WrxT9njP/Ce3/Xb/AGY+fr5sVe3+Pk8OSeFJ18VyvFpPmJ5jIHzuz8v3AT1rOXxGsfhPBb/47+KNS0m6065sdI8m5geCRkhkDYZSpI/eYzz6VwPh7Rp/EPiGw0i3z5l3OsW4DO0E8t9AMk/SvU9Wsvgwvh/Un0i8aXURaSm1WZ7lR5u07eoAznGAeD3pfgLocMd1qvi+/wAJaadC0ccjDhWK7pGz/spx/wADq7pLQizb1PoW0tYbGygtLZBHBBGsUaDoqqMAfkK+OfH/AIf/AOEY8carpiptgWYyQenlP8yj3wDj6g19EfCbx3L41sNW+1nFzbXjOif3YJCWQZ74wy/QCuR/aH8OeZaab4khT5oj9kuCP7pyyH6A7h/wIVEdHYqWsboxdN+P3iS41SytZNP0eK2kmjjcrFKSqlgCR+89PavoyvhnS/8AkLWX/XdP/QhX3NRNJDg29z5t1H49+JxPe2TadpBi3PDkRShsZI6+Z1/Cu4/Z5JPw/vgT01SQD/v1FXznqn/IWvf+u7/+hGvoz9nj/kQL/wD7Ckn/AKKiqpJJExbctTH/AGj5CLHw9HgYaSds/QJ/jWJ+zrIB4q1aLcctZBtvrh15/X9a9U+I7eAhDpw8c42EyfZeJ+vy7/8AVf8AAetUPh23wyOs3C+CcfbxbnzeLjPlblzzLx97b71N/dsO3vXJ/jZN5Xwr1RNufNeBM56fvVb/ANl/WuF+APjTa8vhK9l4O6exLHv1eMf+hD/gVdp8cv8Akl97/wBd4f8A0MV8v6bqFzpOp2uo2cnl3NtKssbejKcj8KcVeIpO0j6v+K/hP/hLPBFzFCm6+s/9JtsdWZQdy/iuR9cV5x8C9GttI0rWPG+qERW0MbQxOw6IvzSMPXoqjHowr2nwzr1v4n8NWGtWw2x3cW8pnOxgcMue+GBGfavH/jprsGhaNYeC9JhW1gnBurhI12r5e8lVH1cMx/3R60lf4SpW+I8f8W+Jbrxb4mvNYuiQZnxFGTkRRjhUH0H5nJ71iUUVqYlrTdPuNV1S1061XdcXUqwxj1Zjgfzr7a0jTINF0ay0y2GILSFIU4wSFGMn3PU187fATw4t/wCKbnX7lQLXS4jsZuB5rggHn0XcfbIr074YfEI+MtV8R20smfKuvOs1PB+zn5QMe20E+71nPU1hoeF/Ffw8fDnxD1KBE229032uDjA2vkkD2Dbl/Cl+EUzQfFTQnUAkySJz6NE6n+desftBeHDe+HLPX4Y8y6fJ5cxA/wCWTkAE/RsD/gRryP4Uf8lQ0H/ruf8A0BqpO8SWrSPqvxLdz6f4W1e9tX8u4t7KaWJ8A7WVCQcHg8jvXn/wY8e614yt9Ut9aZJ5bMxslwkQTcH3cMFwMjbxgetei64tk/h/Ul1J2SwNrKLl1zlY9h3EYyemelcr4AtfCVv4euP+ECuLaXcw86SVnZ2YdPMBwy8ZxwB1wKyWxo9zjv2hdC0/+wbDXFijj1AXS27SAYaVCjHB9cbRjPTJrd+A0jP8NY1Y8Jdyqv04P8ya8t+M0HjYapbTeJjbvYEstmbLPkKcDI5+YMcfxdeccCvT/gJ/yTf/ALfZf5LVv4SV8RyH7R8rNfeHoTjYkU7j1ySgP/oIryzwMSPiB4cIOP8AiaWw/wDIq16f+0d/yFtB/wCuEv8A6EteUeFRIfGGiCHd5pv4Nm04O7zFxiqj8JMviPbP2jpMaRoMW/G6eVtueuFXn9f1r58r3z9pD/j38Of79x/KOvA6IbCnuaPh+zOoeJdKsgATcXkUQB/2nA/rX3BXyD8KNP8A7S+J2hxH7scxnJ/65qXH6qBX0tovjCHVfGviHw42xZtNMTREZBkRkXd+Kucf8CFTMunsfL/xE8NHwp441LTVTbbGTzrbAOPKflQM9ccr9VNez/s/eGjYeGrvXp1xLqMnlw5HSJCRn8W3f98ir/xj8AXHi630q802MG+gnW2kOP8AljIwG4+ysc/Qse1bdj4hstG8c6V4B09F+z2+mMX9VZduwfXarE+u4H6jd0CjaRz37Qdv5vgC0lCgtFqMZ3dwCkg/mRXkvwn8BJ438RSG+Df2VYhZLkKcGQnO1M9RnBJI7A9CQa92+MtqLn4V6xxlovKkX2xKuf0zXPfs8Qxr4H1GYKPNfUmRm7kCOMgf+PH86E7RBq8jrfGfiCy+HHgWS5sbKGPy8W9nbIu1PMbOMgdgAWPrjrzmvCdM+OXjK11ZLm+u4ry0LgyWpgRAVzyFIAIOO+T+Nd9+0W8g8OaNGFPltdszH0ITj+Z/KvnanFKwpyaeh9naxoOhfEDw1B9tthNbXUCzW82AJIg6ghlPY8j2PfNfKGu+E9Q0TxnN4Z2Ge7FwsMG0Y87fjYR6ZBH0zX1J8LpZJfhloDSMWYW20E+gYgfoBXHeJrS2l/aS8KiSNSWsDIwx1ZROVP1yo/IVMXZ2HJXSZ1fgH4c6V4I02MrFHcaq6/v7xly2e6pn7q/z715f49+OOrxa9dad4YeG3tLZzF9qaISPK4OGIzlQuenGT174Hu+sTva6Jf3EYJeK2kdQpwchSRivhunFX1YTdlZHu3w7+N95caoNO8X3Fv5EoJjvygj8tgCcOBxg9AQBg+uePPNM1Y658ZtP1QAKt1rsMiqBjCmZcD8sVTj+HXjCaGOaLw9fSRSosiOke4MpGQQR7GodFtL7QPiDpNveW5gvLXUbcvFJ/CQ6kA4/CqsuhF31PtCvhW+k86/uZcY3ys2PTJNfdVeFSP8AAPz2dwu/Jz8t9jP06VEHY0mrnr3hWQTeENElAwHsIGx9Y1r5g+L9wr/FrWZUJZUeEfisSA/qDX1TpBsTotgdMx9gNvH9mwCP3W0bOvPTHXmvk74sKV+KOvBgQfOU8jsUWiG4p7H19Xxj4/Yt8Q/ERYkn+0Zxz7Oa+zq+MPH3/JQvEX/YSn/9GGiG4VNiT4dyCL4jeHmbODfxLx7sB/Wvsl3WONndgqKCWJ6AV8ZeAf8AkoXh3/sJQf8AowV9i6n/AMgm8/64P/6Cac9wp7HwwSSSSck96KKK0M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3z9m/wD49/Ef+/b/AMpK8Drs/BHxK1XwHbXkGnWllOt06u5uFYkFQQMbWHrSkroqLs7ln4z/APJWdb/7Yf8AoiOuh+B3ge71LxJD4kvLZ002yDNA7jAml6DHqF5OR3AHrWdcfGe9u71r258J+GJrtiCZ5LIs5wMD5i2egAqj4h+MXizxBYNYefb6daMuxorCMx7l9NxJYDHGAQKWtrDur3Ol+PXjK31fVbXw9YTLLBYMZLl0bKmYjAX0yozn3Yjsa77wkjQ/s6sCef7JvGBHv5pH86+Xq9C034wa3pfg5fDMVhpz2a272++RHLlWzn+LGfmPak46WQKWt2ee0UUVZB69+zv/AMjvqX/YNb/0ZHXqvxpjV/hRrDMoJQwMp9D5yD+RNfOPg3xvqfge+urzS4bSSW4h8ljcIzBRkHIww5yO+a3PEHxj8SeJfDd1oeo2+mm3udu+RIXWQbWDDHz46qO1Q4u9zRSXLY4CON5ZFjjVndyFVVGSSegFfUMv/CN/DP4YadofiRJHivEMVzFBktLIw3ScqQdo+7nPTAr5r0XVZND1m01SGCCaa1kEsaTqWTcOhIBB4OD16gVs+MvH2s+OWsjqwth9jV1jECFQdxGSck88AfhTauTF2PZPBPjD4Xad4hhtvDmn3lle6gy2odw5VizDAO5yOuOcV6d4o0KLxL4Y1HRpsAXUJRWPRX6q34MAfwr4pgnktriKeFiksTh0YdQQcg16fN8f/GMj7kh0qIY+6luxH6uTUuL6FKatqcBptjPF4qtNPuEMM6XqQSKw5Rg4Ug/Q19u18V6j4pudS8YjxNJZWUd39ojuWhiRhC7qQeQWJ5I555ya7kftBeMBOZPs2kFT/wAsvIfaP/H8/rTkmwjJI801T/kLXv8A13f/ANCNfRn7PH/IgX//AGFJP/RUVfN99dyX9/c3koVZLiVpWCjgFiSce3Ndf4T+KWv+DNDk0rSorHyXnM5kmiZn3EAEfeAx8o7fjTkromLs7no/7SCn7L4cbBwHuAT+EdYv7OqKfFuqyfxLY7R9DIv+Ari/GPxG1rxxZ2dtq0VmotHZ0eCNlZi3rliO3YCq/g3x1qngae8n0qG0eW6jEbNcRsxUA5+XDD9c9KVny2HzLmufRnxpRW+E+sllBKmAqT2PnIP5E18mV6F4h+MfiPxN4butD1G20029zt3yRxOsg2uGGPnx1Udq89pxVkKbTeh9a/BkEfCbRMjH+v8A/R8leS/tDg/8J9YHHH9lx8/9tZaxdB+MXiXw34es9F06HT1t7UMEd4WZ23MWOTux1J6AVg+MfGmpeN9Qtr7VIbWOeCAQA26MoZQSckFjzknpikotO5TknGxzlFFWdOvTp2p2t8sEM7W8qyiKdSUcqcgMARkccjNWZn0to8Oi/C/4R2sHiSOULqGVvI41O9pJVOU4IIwg2kg/w1ieE/GXwn0fX4H0LT72xvLki285vM24dhw2XIxkA9O1eUeMfiNrnji1srfVhaqlozuvkIV3lsfeySOMcYx1NckDg5HWoUe5bl2PuPWdLt9b0W90u6H7i7haFyByARjI9x1H0r5c+G+kXenfGnTdLuVC3NpdTJIM8ZRHzj16cVpN8fvGRSNVj0xSihSwt2Jf3OW6/TFc83xH1U+PYfGQsdOXU402lVjfypD5Zj3MN+c7TjggcDihRaHKSbTPqfxerP4K15VUsx064AAGST5bV5T+zzo+qWMWt3t1bTW9pP5KReahXzGXfkjPYZxn39q5KP8AaB8YJIzNb6TID0Rrd8D6YcH9adP+0H4vlhZEtNIhY9JEgkJH03OR+lLldrDcle56V8eruzg+HTW9wFa4uLqMWw3YIYHLNjuNuR/wIVhfs8a/atpGo+H3YLdpObtFP8aMqqcfQqP++hXh2u+ItW8Tah9u1m+ku7jbtDPgBR6KowAPYCqthf3ml3sV7YXMttcxHKSxMVZfxFPl0sTz+9c+mvjJ4B1HxnpdhcaOiS39i7jyGYIZUfbnDEgZBUHB9T+PnXw6+EXiZfF9hqWsWR0+ysJ1uCZHUtI6EFVVQSeoHJ4xnrVaw+P/AIutLVYbiDTbx1/5bTQsrt9drAfkBVXWfjp4x1W1a3he005WBDPZxkOR/vMxx9Rg0JSSsNuLdzU/aB8Q2+peJ7DSLaRZP7NiczFf4ZJCMr9QFX88eteQU53aR2d2LOxJZmOST6mm1SVlYhu7uewfs86YbjxhqOotHujtLPYG/uu7DH/jqvWLD4uPh7453+teYTa/2pPFPjo0JcqT74GGHuBWP4M+IuseBYbmPSbexf7S6vK1xGzFtoIC8MOOT789a5e7uZLy8nupSDJNI0j49Scn+dK2o76I+4r2+t9P0241C5kC21vE00jjnCKMk/kK+Yvh74hm1j46Wes3mfMvriclQc7Q0bhVGew+UfQVmX3xW8Saj4OHhic2v2L7PHbmRY2EpVCCMtuxkgAHjkfnXLaJq9xoOt2erWqRvPaSiWNZQSpI9QCDj8aSjZMqUrtH2N4zsv7R8Ea7aBN7S2EwRR/e2Er+uK8E+BnjW18P63c6NqUwitNRKmKVzhUmHAB9AwOM+oWoR8f/ABh5rM1vpLoc/umt3249Pv5/WvLGILEgAAnoO1CjpZhKWt0fWXxf8KXXivwO8Onxebe2cy3MUaj5pAAQyj3wxOO5AFfL2m+H9W1fV49KsrCeS9dtvlbCCvu3oB3J6V0/hv4t+LvDNvHawXyXdpGAEgvE8wKPQNkMB7ZxXSN+0P4pKkLpmjg9j5cpx/4/Qk1oJuL1PfdKtLXwr4Ts7S4uI47bTrREknc7VwigFjnpnBNfL/iX4gzah8Ux4rsQ3lWk6fZUckbok4wfTd8xI7bjWX4m8f8AiXxcoj1bUne3ByttGojjB7fKOp9zk1zNEY23CUr7H27omtab4p0KHUbCVZ7S5TkHqpxyjDsR0Ir5I8ZeCdV8I67c2dxaTm1Eh+zXOwlJY8/KcjjOMZHY1R8P+Kdb8LXZudG1CW1dsb1XBR8f3lOQfxFeh237QvimKJUnsNKnYDG8xupP1w+PyFCTWw3JSWp754QUr4K0FWBBGnW4IPb92tfOeveXdftEqpXcja3bIwI64dAasX3x+8YXURS3i0yzP9+GBmb/AMfZh+lcIvibUj4si8S3MiXWpR3KXRaVAFd1IIyFxxwOBiiMWglJM+2a+FLtGivJ42+8sjKfqDXpy/tAeMRP5hg0ork/uzbvt/8AQ8/rXmFzObm6mnZVVpXLkL0BJzxRGLQpyT2PtTwnGYvB2hxkglNPgUke0a18xfGf/krOt/8AbD/0RHWpbfHnxZaRW8MNrpKwQRrGsXkPggDAz8+f1rifEnia78U+JZtdv4bdLmbZvjhVgnyqFHBJPRR3ojFp3HKSasfasaskSKzl2VQCx6sfWvk7xp4L8UXvjnXrm18O6rNBLqE7xyJaOVdS5IIOOQfWtib9oLxfKgVLTSIjnO5IJCfpy5qOP4/eMkkDNHpkgH8LW7YP5MDSjFoJSizn/B+i6hpXxR8PWWp2k1ncC9hk8uVdrY3Ajj3xX1zeQtcWU8CkBpI2QE9ASMV8g3/xB1PUPHNt4ums7EahBsKxqj+UxUYBI359Oh7V06/tAeMVnMhg0pl5/dm3faP/AB/P605RbCMkjyuilJyScY9qSr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rcvvB/iDTdDg1q80uaHTpwjR3BI2sHGVPBzyKAMOiiigAord1jwb4i0DTob/VtKntLaZgiPLgZYgkDGcg4B7dq6bwN8JdS8caDdarBqFtaRxyGKFJVLGRwATnH3V+brycjp3pXQ7M88op80MlvPJDKu2SNijL6EHBplMQUUV2/w++G174/N80F9DZw2gUM8iFyzsG2gAdvl5PbPQ0N2Glc4iir2taVcaFrd7pV0UM9pM0LshyrFTjI9j1qjQIKKKXa20Ng7ScZxxmgBKKKKACiiigAooooAKKKmtLZ7y9gtY/9ZNIsa/UnA/nQBDRXqfxH+FFh4E8OxaimsTXU01wsCRPEq9QxJ69gv6ivLKSdxtWCiiun8AeEv+E18Vw6O1w1vE0bySSou4qFHHH1wPxpi3OYoru/ib4CsfAV7p9pbanLezXMbyyB4wmxQQF6E5yd35V0+r/Bax0TwHN4ivNbuFmislnaAQDHmsBhM56biBmlzIrlZ47RRRTJCiiigAord8PeDPEXiov/AGLpU90icNJwkYPpvYhc+2c1qap8K/G2j2rXV1oM7QpyzQOkxA9SEJIHvildDszjqKKKYgooooAKKKAMnFABRXo3i/4P6t4Q8Kxa5c3tvPgqtzAgIMJY4GD0YZwD069xzXnNJO42mtwopWVkYqwIYcEEciuxt/hprl54C/4S60a2uLQb2e3jYmZEVirMRjHGCcZzjmncLXONooooEFFFFABRRRQAUVf0XRdR8Q6rDpmlWxubybOyMMFzgEnkkAcA9TSaxo9/oGqz6Xqlube9gIEkRYNtyAw5BIPBB4NAFGiiigAooooAKKUqwAJUgN0JHWkoAKKKKACiinwwyXE8cMS7pJGCKvqScCgBlFeh+OfhLqPgfQbXVbjUba7SSQQzJEpXy3IYjBP3l+XrweenevPKSdxtW3CilZWRirAqwOCCMEGuwl+G2uL4Dg8Xwm3uLGQF3jhYmSJASu5hjGARzgnH54dwscdRRRQIKKfFE88yRRrud2CqPUngVu+JfBPiDwgLc65YG2FzuETCVJA23GeVJx1HWgDn6KK1NK8OavrdpfXenWT3FvYp5lzIpAES4Jycn0VvyoAy6KKKACiiigAoorq/APgW78e63LYW91HaRQRebNM6lsDIGAoxk8+oHB5o2Glc5SitvxZ4ZuvCPiS60W8ljllg2kSR52urKGB5+tYlAgooooAKKKKACiiigAoqW2gkurqG3iUtJK4RQO5JwK9Y8e/B7TvBXhSfWBrk88qukcULQBQ7M3TOey7j+FJuw0mzyKiiimIKKKKACium0v4e+LNa02HUdO0We4tJsmOVWUBsEg9T6g0+9+G/jLT7dri48O3wiQFmZEEmAOpIUmldDszlqKKKYgooAJIAGSe1exeLfgrZeFPBl3rk+tzSTW8aHyfJUBnZguM56ZNJtIaTZ47RRRTEFFFFABRRS7WChtp2k4BxwT/kigBKK9A8B/CjUPHej3mpQahb2kMMhhjEiFjJIACQcfdGGHPP0rhbu1lsrye0nXbNBI0ci5zhlOCPzFK47MhooopiCiiigAooooAKKKKACiiigAooooAKKKKACiiigAooooAKKKKACiiigAooooAKKKKACiiigAooooAKKKKACiiigAooooAKKKKACiiigAooooAKKKKACiiigAooooAKKKKACiiigAooooAKKKKACiiigAooooAKKKKACiiigAooooAKKKKACiiigC1ptjLqmqWmnwDM11MkKD/aZgB/Ovr3xt4di1b4canotsnCWmLdFGfmjAZB+agV88fBjSV1P4k2MsigwWCPdyEnAG0YU/gzKa9k+D/jFvFKeI0lZi0eovcxBj92GUkqo+hVvzrOZpA+W69k+CXw7/ta9TxRqsJNjbP/AKHGw4mlB+//ALqn82+hFZq/C2W++K+saTJ/ouiWMxubm5zhYrdvnVdx4BKnHthj2r1D4c+Jl8U+LdUGlILfw3o1pHZ2MCjAbc33yOuSI+M9BjuTlyemgox11OR/aN1PddaHpSk/Ikly49dxCr/6C/51xegRfEvw34fnm0aDUbTSbqH7U8qxqU2bc+YGb7vyjqMHGPapvjVfPqnxSvLdD5gtY4rWMDn+EMR/307V7B8UbhfCvwafTYXIZoYNOiI7jADfmiNRskh7ts+cNG8Ma54iS4k0jTbi9EBUSmFdxUtnGf8Avk1d03wD4q1e9ntLHRLqWW3lMMxwFSNx1UuSFBHpmvcvgDp62HgK71KbCfart23scDy0UDP4HfXCab8SPEXiX4qaZBpt5JaaVLqa+XZQqEQxNJly4H3mI3MSc8k4xTu7sXKrK55zr/hrWfC96tnrVhJaTMu5QxDBh6hgSD+BrpvBdn8RdLtf7T8J2l+ttfqUMkMaukm1ivIbIBB3c9ua9C/aPmh+y+H4CFM5edwe6rhAfwJx/wB811cMn/CG/s/pKCyyx6TuU9Cssw4/J5P0pc2g+XU+aLWy1bxLrDx20FzqGo3DtI+wF3dicsxP1OSTW/f/AAr8b6bZm7ufD9x5IXcTE6SkD3VGJH5V6j8EdHt9R+G/iCO0ufsmp3k0ls91HzJEvlrsOM9AWY9u/PHHBatpvjT4UtqNpM2+w1W3e1adGZ4ZAw6jptkAzjIzycZp31sLl0uyb4SeAJvEniG11DU9LNxoCeZvd2wjuBgLwc9SD6cV0vx20HUI/wCz203SVg8O6XbZLwoqRxySPtIwMekfbvVr9nOxlYa3qMjSeWgjt4huO3Jyz8dM8J+debfEzXLjWPiBrrfaHa3W6MKIHJTEfyAgdOdufxpauQaKJlx+DfEU2j/2vHpFydO8ppvtO0bNi5yc/gafqPgnxHpGgxa1qOly2thK6okkzKrEkEj5Cd3QHtX0xqmpWfw9+E9m2oWq3DWdpBAtsekswAwD/wACBY+wNePN4s1f4z+ItE8M6hFa2Vv9peV3tgwO0ISfvE8hQwB9TQpNg4pHA6H4U17xIzDR9KubwKdrPGnyKfQseAfqaua14A8U+HrM3mpaNNHaj708bLKi/VkJA/GvYfjbrMfhXwrpnhPQlSygugxljgG3EK4+X/gTE5PU7Tnqcwfs6yzXOl+IrGc+ZZK8JWJ+Vy4cPwfUKuaOZ2uHKr2PAaK3PGOlw6L4z1jTbYYt7e7kSJc5wmflGfYYFUtE0uTW9dsNKicJJeXCQK5HC7mAyfYZzVkF3w/4P8QeKWYaNpU90ittaQALGp64LsQAfbNdV4N8Ca7pfxU8PWOs6dNZsLn7SrPgqwiG84YEg/dA4PcV638SdWi+Gvw1t9N8PBbOaZha27JgOi4JeTpy3GCeuXz1rA/Z/wBa1XVTrNrqF1PeQW3lSwtO5cxO+8NgnkbsH8j6mo5na5pypOxlftGap5msaLpIP+pge4b33ttH5eWfzrzfRPh94s8RQJcaXolzNbuCUmfEaMPZnIB/CvTJdJt/H/7RN/BdYl0/TAGkjbkMIgqlPoZG5Hpmuj+MXhrxj4lOnaV4d00yaRBFvlEdxHErSZwFKsw4UAEcY+b24E7WQNXuzwLX/C2ueF7hIda02azZ87C4BV8dcMMg/gfSvVf2c9NMms63qh4ENuluPfe24/l5Y/MV13ijRLqP9nw2fiBAdRsbWN8swcxyKwC/MM87TtyPU074E2CaV8N5dSnwi3dzLOZD/wA80AT9CrH8aTleIKNpHmnxDlPi745LpivvhW5g09c/wgEb/wAmZ69H/aB1f7F4HttNRyHv7pQy/wB6NBuP/j3l15t8JIJfE3xh/tWcbjGZ9Qlz/ebIH/j0gP4VpftD6n9o8W6bpqvuS0tPMKj+F5GOf0RTTtqkF/dbPOdD8H+IfEoLaPpF1dRg7TKq4jB9N5wufxq3r3w88V+GbP7Zq2jTQW38UqukqrzgbihO3k98VtaLpPxO1TQrK10mPVodKt0ZrfbL9liwWLltxKhuSTkk+1e6ub+3+CN2PEc8dxerpE4nkEgcP8jBfmHDNjaM9z3ocrCUUz5KpUUu6qOpOKSirIPqb4k6XqHh34R/2f4U823hstizfZyVfyBnecjnliCx9NxPevE/BvxQ1rwtFfwSXl3dQTWkkdvHJKWEExHyOA2eAeoHXNezfCz4p2fimxg0bVZRFrcSBAZDxdgD7wP97HUfiO4HF/Gj4Y2mkWz+KNEiENsZALy2UYVCxwHX0BJAI9SMVmuzNX3R41aWd3qN2ttZ2011cyH5Y4ULux9gOTXXr8IvHjWzXA8PTbACSDNEG/753bj+VZPhKPxQ2ozN4VivWvDCY5JLRCWRGI/i/h6dcivc/hDpHjrStavx4nuZ/sctuHWC5vFmk8wsMMF3MVGN2c4zx1xxUnYiKufONxbz2lzJbXMMkM8TFJI5FKsjDqCDyDW5feBfFOm232i80O8hiLKisyfeZiAqr6kk9BzXa/EbT4da+Pi6ZGoH2ie0hmIHqqZP/fJH5V6n8ZPGcvhHw9ZixWL+07uY/ZpZIw/khR8zqCCN3zAD/eNHNsPlWp4MPhZ44OnPf/8ACO3QhQElSVEn4R53n8BXMafp93qt/DY2MDz3UzbY4kHLGvpj4G6xret+FL+71i/mvAL0pC87FnHyqWGT2yRgdua82+FNrBrPxtub+ziRLO3e6u40A4VGJRQPp5g/KlzPUOVaGB4om+Icmj6dpPiQX4szKI7WG4RVMjgYHbcxGcZOetew/CX4cW+iaD9v1/Q4hrXnsyGdRI0aDG3aMkA5BORzzXC/tB6y1x4x0/TYpDtsLbzDg4KyO2T/AOOqhr0XW55vCXwBIMji7/s2OEl2O4STYDYPXILsfwpN6IpLVnzv4s0zXLLxHcNrtlJbahfO10Y2IJbe554J75/Ku28B6B8U/D8/27QtGuVt5MGW1vGSKOYe6OynPuMH35rz7S5dWuNds5dOFxdanHKsluFQzOWU7hhSDnGM4xivXPBejfFGPxrpmp6tc30VrJPicX18MPH1ZREWyeDwAuAcdMVT2IjueXeL9Ou9O8S3aXeiSaM0rGVbNjlUB/uNjBXIOMcdu1YVe9ftISQ7fDseAZ83DZzyF/d/zP8AKvBacXdBJWYUV6D4J+EuqeN9DfVbW/tbaJZ2hCzBstgKcjA6fNj8Kj8c/Cy/8CaTBf3up2dwJ5xCkUIYN90nPI6DH6ii62Fyu1zgqKK6z4deEJPGni6208qwso/314442xA8jPqThR9c9qYJXPW/gd4ZtdB0+HXNTdItS1rdDp8T8MYVBdiB/tbc/RV5+auN+P8Apn2Px/FeqDtvrNHJ/wBtSUI/IL+dbmtSeK9S+Lmj6hb+HNXg0PSbqOC1VbNwiwBgHcDGBuGfTgKO1bP7RWl+d4d0jVVxm2uWgb1xIuc/nH+tZr4rlv4bHgukaHqev3b2mk2Ut5cJGZGjiGSFBAJ/Mj86XWNB1Xw/cRwatYy2c0qeYkcowxXJGcemQfyr139nPTN+ra3qp48mBLZffe24/l5a/nXFfFnVn134naps3MtvILKJfTZ8pA/4HuP41V9bE20uYyeB/E8mlDVF0W6Nh5BuftG0bPLCli2fTAzXoXwZ+HR1TUm1jxBown0lrbdaGfBSSTeBnbnngNwRjn6V33xSlHhb4KppIfLtFbacjqcZ2gE/msbfnVP9n6zkh8GX2oTyyET3WxA7fKqRqOR6cs35VLk2rlKKUrHB/HPSNVj8Ti+Om/Z9DtoorKzlQKsZ+UuVAHTkuOn8NcDoXhHxB4lydH0m5u0DbDIi4jDehc4UH8a6HQ7Wb4mfFH7LdXMy2V7eS3Ui7yQkY3PtXPTj5Qe2a9E+OmvL4f0TTPCOjKlnbzoZZ4oF2ARA4VRjsW3E/wC77mqvbQVr3Z5FrfgTxP4dtftWqaPNFbcfv0ZZYxnplkJA/OsWysrnUr6Gys4WmuZ3CRxp1Zj0Fe+fs9PLe+G9e0+7Am08SoFikG5fnVg4wexAXiuU+HXhuO3+PVzY2677XSbi6YZOSEXciZPqCy/jRzbhy7HEv4C8VR39rYvoV4t1dbjDEyYZguNx9gNw5PHNRXHg3xDaeJR4ek05zq5XeLaORHbG0v1UkfdBPWvefif8VT4L16Kw0nT7S51MwBp57jJEaEkhMKQcnr17jr25L4SXdx4x+MOpeJb1FWVLZ5sLyFZtsaqM9tu78qXM7XBxV7HIeKpPiLqi6RpPiZb9/Om8uxgnRUMsnC9sbj84GW9evWvZvhn4At/DPhCLU9Q0GJ/EYEspEqhpFIZtiqSSFJAHIx15rzL48avJd/EZLOJnX+zraOMbTzvb58j3wy/lXqHxDuJfCfwSFj5zLd/Z7exEgY5L/LvOfcK9J7IpaNs+cNc0jWdO1yS01e1lTU5m8x42IZ2ZznsTyc16J4E0H4p+HwZtL0KaTTp/9fYXzxxxyg8HKOwIOB1HtnI4rzvRZNauPEFrPpCXN1qsbiSHy4/OcMvIOCD0/SvYvh3o3xLtPHFjfa5c3qWU2/z0vr4MZV2ngRli2QcY44+lVLYiO5474j0+40zXru3udKl0pt5ZbSUk+Wp6AE/eX0Pp3NZVe2/tGyWx1jQokUC6W3laRu5QsNg/MP8AnXiVNO6FJWdjqPhzpzap8RtAtgoYC8SVlIyCsfzt+imvp3xfoGnfELwfeafDPFI6yOLedTkRXEZK8/iGU+xPtXhHwRhjt/E2qa9cRloNI02W4z6MeP8A0HfUvwg+IcmgeJpLDVJ/+JdqsuXdzxFOTw/sD0P4HtUyV3oXFpLXqeZ3tlcadfT2V3E0VzBI0csbdVYHBFeoeHZBoP7P/iK/yY7jVr1bOI/30AXI/Iy11Hx38BefD/wl2nRZkjAS/RR95eiyfhwD7YPY1yXxAzovwt8DeHw43SwvqEydwX+Zc/8Afxx+FO97CtZs870rRtT1y7FrpdhcXk+MlIIyxA9TjoPc10tz8JvHVpZNdy+HpzEoyRHJHI+P9xWLfpUPhC38cT2l7D4Ti1IQ3DILiWzBTJTJUGTjH3jwCM55r334Q6d4r0rStStfFFwZCky+RHJdrPJFwdwJDNgfdwM+vrRJ2CMbny5Z2VxqF9BZWsTS3M8gijjHVmJwBz710knwz8axOUbw3fkj+7HuH5jioPGF60HxH1y906V4HTUp3ilhcqVIkPzKR055r1n4Q+HfEniGeHxN4i1rVZtPhbNnBPeSMJ2B+8QT9wEdO5HoORuyuJK7seUy/DrxhBaz3U3h+9igt42lleRAoVQMk8n0FWPBVj43tpDrvhG1vWKs1u81vGHB4VijKcgjlTyPT0rvfjF8VDfSXHhfQJ/9EXMd7dIf9aehjU/3fU9+nT73b/CZIvDXwaXVZgSpS4v5V6cLkf8AoKD86Tk7ajUVeyPm7X7nVbvX72XXJZZNU80pcmUjcHX5SDjgYxjA4GK2tP8Ahl4z1O3E9v4fuRGwDKZysO4HpjeRn8K9G+BfhKHWr2+8Yaoq3EkVwY7dZFyPN4dpDnuNwx7knqBXCfFPxbdeJ/G19+/Y2FlK1vaRhvlAU4Lj3YjOevQdqd9bIVtLs5jWND1TQLz7Jq1hPZz4yFlTG4eoPQj3FT6N4X1zxDFNLpGl3F6kDKshhXdtJzj+Rr6D8b6cmv8AwDs76/xJfW+nW12k8h+YSbE38+4LDHckd8UfAiyTS/hvPqU+I1urmWYyH/nmgC/kCr0ubS4+TWx4Vpvw/wDFer3U9tY6HcyvbytBK3Coki/eUuSFyO4zWfr3hvWPDF+LLWbGS0nK7lViCGHqGBIP4GvR9C+I3iTxN8VNLg0+6ez0uS/+SwgULH5Jbc+4D7zFdxJPckjFbn7R89uT4egAU3I89ye6p8gH4Eg/lTu72CytdHj+h+FNe8Ssw0fSrm7CnDOiYRT6FjhQfqa0dd+HHi7w3YG+1XRZYbVfvSpIkqp0HzbGO0cjk4rS8P6R8SNS0KG00KDVY9KLNInlSfZ4pCTyxYlQ3QdScYr6A0RdRtPhFIPFM4urqOwuPtT+YJdyDfwWBwx24BOfxPWk5WBRTPnH4YaadV+JWgwDol0Lg/SMGT/2WvUP2jNX22uiaMj/AH3e6lX6Dah/8ef8qwf2edLNz4v1DUmTdHZ2mwN/deRhj/x1Xq340sF8d/tB2+gTS4tYEjhdl6+WqGZxn1JZlz2P0ofxDXwnmmg+CfEviZPM0fR7m5hyV87ASPI6jexC5/Gk8Q+C/EfhUI2taVNaxucLJlXQnrjcpIz7Zr6E+LHh7xLqnhvT/D/hDTF+wbiblIJY4FVVxsTBZcqSScD+6KNI8M39l8CL7RfE0IWeK0uW8uSRZPKA3MhypI4IBHPHH0o5g5Oh8u0UVq+GdL/tvxTpWmHO26u44nI7KWAY/gMmrMz6cupf+EM+BeRuimttIVAQcFZpFC5/77fNcz+z9rer6rYa5b6jfXF1BbPCYDO5cqWD7gCecfKvHT8zXUfFu50H/hFYtO8QapcWFreXC5a3i8x5AnzbcdhnBz9K4Gy+K/gzwJ4bbSvB+nXt5Lkv5t0Aiu5GN7nqeg4AHAxxWS1Rs9Gcl4+8G6hqnxT1208NaVPdRLKjuLeP5I3aNWYFug+YnisTWPhl4y0HT3v9R0OWO1jGXkjljl2D1IRiQPc8Vp6SvxO8TWs76T/az2t7dPdSywt5Ec0rYViXyoI+UDGcDHQV798PYtY0/wAAIviu6SeeIyl3eYT7YhnhmGQxGG7njj2qm2iVFM+YPBGmjV/HOiWLLuSW8j8xfVA2W/8AHQa9t/aI1b7P4a0vSVOGu7kzNg/wxrjB/FwfwrhfgNpgvviO14FISxtZJV9i2EA/J2/Ktv4qW/8AwmHxp0fw0sjJGkcUEpXkruJd2HvsI/Kh/EJfCeW6F4Q8Q+JsnRtJubtA2wyKuIw3oXOFB59an8QeBPE/haFZtY0ia3gY7RMCsiZ7AspIB+tfRHxK8Pa7J4ItPDfgnTAtuzbJ1gmjiCQgfd+ZhncTk464OetR/D7wjqdl8Lb/AMPeLIBEJXmVY5JVlEcTKMEFSQMNuI54PNHP1HydD5m0rSNR1y+Wy0uymu7lhkRwoWOPU+g9zXQ6j8LvGuk2LXt3oE6wKhdmjdJCqgZJIRiR+Ir1T4NaHDqvwq1yCxu/sepX00lvJdRjLxgIu0fT5m9PvHnNefavp/jT4XpqWm3RJsNWga2aZGZ4ZAepB4w+MjkZwTx3p31sLl0uaHwi+HkviHXLfU9X0ozaCI5GDyHCSuDtC8HJwcn04rZ+O+h6il1ZS2Oli38O6bbBFaIKkSSyOdwVR6/J0Hatb9nSymNjrWoyNIYd8dvCCx2ggFnwOn8SV5T8QtcuNb8d63KLiSS3a8aOJQx2lUOxSB9FFLeQaKJqeGoviToGiS3WgQX9vpl3EZ3lWNTGVA+/ls7TgdeDiuX0fw3rniT7S+k6dcXxgK+cYl3FS2cZ+u0/lX0j8QJm8JfBBtPD7ZhZQacuP4iQqv8A+Oh6yf2etNFt4P1HUmG1ru72AnukajB/Nm/Kjm0uPl1seI6f4C8Vapfz2Vlol1LPbv5c3ACxvjO1nJCg89Cap+IPC2t+FbtLbW9PltJJBuTcQyuB1wykg4yM4PGa9DT4leIPEPxPsLbRr17PSpNUVYbaFQqOjSfM0gAyxbJY5zjJxXW/tDCO4s/DliiBrye6kER74woI/Esv5U7u9hcqtdHhejeHtY8Q3DQaRptzeumN/koSEz03HoPxrX1r4beL/D9i17qWiTx2yDLyRukoQerbCcD3NfRWp+GNR8MfC6TQfBdoX1Jo1j82N0idmOPMlLMR82M45yMjHArF+C/hHxJ4Ytdbt/EdmYIblomhjedJQxw4c4VjjOVznrS5+o+TofNdpZ3N/dx2tnby3FxKdqRRIWZj6ADk110nwl8dRWn2pvDtwY8ZwskbP/3wG3fpXqXwe0bTLLxv44ggCpc2V01rak4LRxeZIDtz1+6meOw9a43VvD3jb4R6+fEFvctfWrFla8BZkkDcYmXOQeh5yMgYJNPm1sLl0uzzAW05uvsohkNxv8vytp37s42465zxiuutvhN46urT7TH4duFTriWSON/++GYN+lemfs/+FbV7G78U3cay3TTG3ti65MYABZgT3JbGeuAfU1DdeEfiHqnxftfEl1p0sdhDqMZRvtkX7u1VxwFD5wUySAOST60OWtgUdLnht7ZXWnXktpe28tvcxHa8UqFWU+4NQV7l+0bYW0d7oOoIirczpNFIw6uqFCv5b2/OvDaad1clqzsFFFFMQUUUUAFFFFABRRRQAUUUUAFFFFABRRRQAUUUUAFFFFABRRRQAUUUUAFFFFABRRRQAUUUUAFFFFABRRRQAUUUUAFFFFABRRRQAUUUUAFFFFABRRRQAUUUUAFFFFABRRRQAUUUUAFFFFABRRRQAUUUUAFFFFAHqvw+jOhfC3xr4nZAHliGnW75wQWwGx+MiH/gNVvgVrH9m/EWO0Y/u9Qt5IDk8BgN4P1+Qj/gVcD/AGzqf9k/2T9vuP7O3b/svmHy92c529M+9Q2F9daZfwX1lM0NzA4kikXqrDoeam25V9j3P46+O1g3eE9LcLLKFfUZU4OMfLFn6YJ9sDuRW7+z9pf2TwNc37oQ97eMVb+8iAKP/Ht9fNt3dz395Nd3UrS3E7tJLIx5Zickn8a1bHxj4l0u0itLDXtRtraLPlww3DKi5JJwAcdSTS5dLDUtbs6fw9F/wmHxzjmVd0M+qyXZDcjy0YyYP4KBXeftG6kVs9C0pX4eSW4kT/dAVT/489eG6dquoaRdG6029ntLjaV82ByjYPUZHNP1PW9U1uaObVNQub2SNdqPcSlyoznAJp21uLm0sfSd+jeDP2eWhUFZl0xY2B6rJOQG/JpD+VeZ/ALRmv8Ax5JqTKfK062ZgwHG9/kA/FS5/CuC1Dxb4i1a0e01HW9Qu7ZyC0U9wzqSDkcE4qDS/EOs6IkqaVql5YrKQZBbTNHvx0zg84yfzo5dB8yuj034ub/E/wAZ7DQUyBGLez69DId5b8pB+Vdz8ftQFj4AttPiIT7XdohReAY0Ut09AQlfO/8Abmq/2x/a/wDaFz/aWc/avMPmZxtzu65xxmn6p4i1rW0iTVdVvL5YiTGLiZpNpPXGTx0FHLsHNudJp6eL/h3aaT4l055obbU4vM4QtGwDEBJAeDkfMPZuDkGvX/G3iRda+Asmoa3Zixvb5EWO1c7SZRKMFAecYUtjrt/OvEdL+I3i/RrNLSx1+7S3RdiRuRIEXGAF3A4AHTHSsjV9e1bX7kXGrajc3sqjCmaQttHoB0A9hRa7BSsj6M+B4Sz+FctzbIZpjczyvEnJLgABfqQq/nXg3gvSZPEHj/SbCZGfz7xXnVuCUU7pP/HVaqugeLdf8Lu7aLqk9oJDl0Ugox9SpyCffFJceLPEF1rY1mXV7s6kqbFuVk2uq8jAIxgcnp6miz1E2nY9p/aN1Jo9L0PS1YbZppLh17/IAq/+ht+VeafCXWrXQviPptzeyLFby77dpG6IXUhST2G7GT2Ga5fVNb1XW5I5NV1G6vZI12o1xKXKjrgE1QoS0sDld3PY/wBoe0uv+Ew0u68mQ20lgsSPjgyCRyy/XDL+ddl4CitfhV8LZdV8QFbe8u2a5+zvhZXOAI4gOpbAzjtuOcYNeIab8QvF2k2S2dlr15Hbqu1EZg4Qei7gdv4YrH1TWdT1u5FzqmoXN7MBgPPKXKj0Geg9hRyu1h8yvcbq2oy6vrF7qU4Amu53ncDoCzFiB7c1q+BNSttI8d6Jf3jKttFdoZHYZCKTjcfpnP4Vz1FUTc+k/jt4X1rxFp+iz6PZS3q20kqyxwrub59m1senyn862fhF4Ok8GeFrk6k0aajcy+ZdIHUiAKPlQkHGQCWP+9XzrZePPFenacLC08QX8NqFCKizH5F9FPVfwxUEXjHxLBbPbxa9qSQyFy6C5fDliSxYZ5JJOSeuajldrF8yvc7b4U+MLaz+K15qGpyLEmsedGZWOFSR5BICT6Ejb/wIVs/HDwVrd34wj1nTNMu762ubdEc28RkKSLkYIXJAxt5PcmvFa6Kw8eeLNMtltrPxDqEcCqEWPzywRR0Cg5x+FO2t0TzaWZHrHhPW/D2l2d3q1s9kL53WG2lysrBcZYp2HIHOD7V9Ia1F/wAIX8CJ7XYElt9KFu4B6SyAIx/77cmvl+/1nU9Vvhfahf3F1dAgiWeQuRjpjPQe1W7/AMXeI9Vs5LPUNc1C6tpMb4p7hnU4ORwTjqBQ02CaR7J+zno+221rWnT77paxN9Bucfqn5Vz08+n+If2k2XVAn2RdQNuEYblZ4k2IpB7F0H5151p3irxBpFoLTTdav7O3DFvLt52jXJ6nAPWs57q4e8a8aaQ3LSeaZd3zb853Z9c85o5dbhzaJH0N8cNH8Ua9daLpmj2d1Ppz7vMEKkoJMgAyEcKAOhPHJrU+KY/sT4JLp1k3nQiK2tBKnI8tdvzcdiEA/GvA7v4geLb7TDp1z4gv5bUqUZGl5dT1DN1YfUmok8b+J49F/sddcvRp/l+V5PmnATGNueu3HGM4xS5XoVzLUwK7T4Z+CV8c+ILmxmkaK3htJJWkU8hz8qfX5iDj0Bri6ltrq4srlLm0nlgnjOUlicqyn1BHIq2Qjom8DeMNP12GyTRNRS/Eg8l4omxkHhlccYHXdnAr3D4z6+NM+GcWi388cmsaisKyKg67CrO+Ow3LgfXjoceKL8TvGyQGEeJL7ae5cFv++iM/rXNXl7dahdPdXtzNc3Ehy8szl2Y+5PNTZt6juktD6f8AB1sbP4EpJ4YQPqE2nyyK8aAO9xhg31ZWyoz/AHRWb8C/Deo6PZaxf6xDLBf3sifurkETBF3fOwPzAMxbr1214PonjHxH4ciaLSNYurWFs5iV8pk9TtOQD74zTrXxr4mstWn1S31y9W9uABNMZSxkA6Bs8HHb07UuV6lcy0PS/ANrLr/7QWralMjBbOa6uNsi8gZMaDnuAwP/AAGsz4/6p9s8fQ2KsdljaIhXPR2Jcn8in5Vwq+MvEqahcX6a7qCXdwFE0yTsruF6AkHoM9KzL/UbzVb173ULqW6upMb5pmLM2AAMk9eAB+FO2tyXLSx9N6TEfA/wBaUny7kaa85YDBEswJXPuC6j8K5j9nPSNtrresun33S1ib6Dc4/8eT8q8cvvF/iTU7KWyvtd1G5tZcB4ZrhmRsEEcE46gH8KZpvirxBo9r9l03Wr+zt9xfyredkXJ6nAPXilyuw+ZXR0Pja8i134xag1yw+ztqS2rnPGxGEefyWvXP2hZ518FWFvHDI0Ut8pkkUcLhGwp+pOf+A183TTSXE8k0zs8sjF3djksSckmumi+JHjGDSxpsfiC8FqF2BSQWC+m8jdjn1ptbCUtz1z9nW0046Nq94oRtSFwsbkqNyRbQVwfQnd/wB8j0qDwP4c8S3nxovvEPiK2uLdbd5xDJcAhZCwKqkWfvKELHI4wPevEtH1/VvD90bnSNRubKU43GGQqHx0DDow9jkVdvfGvibUNVt9TutbvXvLYkwSiUr5Weu0DAGRwcdRScXdjUlZHb/H+7luPiDFAyMsVvZRohI4bJZiR+ePwryqtfXPFGueJGibWdTuLzyc+WJW4TOM4A4GcD8qyKpKyJbu7l621rVbKAQ2up3kEQOQkU7Ko/AGmXmqahqCqt7fXNyEOVE0zPt+mTVSimIUAsQACSeABXsupvL8JfhlbabbSNB4o10ia5lRsSW8Y/hBHIIzt+pcg8CvHYJ5bW4juIJGjmiYOjqcFWByCD65qzqer6lrVytzql9cXk6oIxJPIXYKMkDJ7cn86TVxp2NX/hPvF/8A0M+r/wDgZJ/jX0j4ytm8XfBa4nwGmn02K/XjncqrLxjuQCPxr5Mrdg8a+KLa1itYPEGpR28SCNIVuXCKoGAoXOMY7UnG+w1K2579+z9FAnw/uJI2VpZL+Qy46qQqAA/hz+NcB4B+Gmv3nj+HUvEljJZW1tdefI1zhTcTAlgqA/fyRkkcYB5rzrQ/FOu+GpWk0bVLmz3EM6xv8jkdNyn5T+Iqxd+N/FF9qMOoXGu3zXUIIikExUx5GDtxgLkcHHWjleo+ZWR65+0bqWIdB0tXHzNLcSJ9Nqqf1eum8Nn+z/2dt+n7ppBpVw67ByHbeT/3ySfyr5s1TWtT1uZJtU1C5vZY12I9xKXYLnOMntkmtLQvG/iXw1bPbaRrFxbQOSTEMMgJ6kBgQD7ily6WDm1udB8GtbttC+I1o166xQ3cb2pkccKzYK89ssAM+/pmtv8AaBs7wePLOd4pGgmskjgYAkEhmyo98sDj/aHrXl2o6leavfy3+oXMlzdTEGSWQ5ZsDA/QAVu2HxF8YabZi0tfEF6sAXYqswfYPRSwJX8MU7a3FfSx7l4Pa1+Enwo+2a6Viv7lnuvsjMFkdyAFjA65wFzx8uTnpWP8ArSbUb/xJ4pu1LTXMwiEnqzEySD8zHXhWp6vqOs3X2nU765vJwNokuJS5A9AT0HtVvTfFOv6Na/ZdM1m+s4Nxcx287IpY9TgHrwPypcug+bU0/iTqbat8R9euSwYLdtCpXoVj/djH4KK9h/Z20kweHNW1Zhg3VysK5H8Ma5z+bkfhXztJI80ryyMXkdizMTkknqa2LDxf4j0qzjtNP1zULW2jzshhuGRRkkngHHUmm1dWEnZ3N6a6g1/42Ce4bda3OuKpL8Zj84KAf8AgIAr0/8AaMuLgaFolqkbG3kuZJJGA4DKoCg/UO35V88liW3ZOc5zXUS/EfxjPpTaZL4gvJLR0MbKxBZlIwQXxuPHvQ1qgUtGj2n9nu009fB97dwqjX73jRzvgb1UKpVf93kn6k+lZnwr8NeI3+JGp+IPFVvcQ3KxyLGbn5TJIzAEoO6BcjI4+YV4poniTWfDlyZ9H1K4s3JBYRP8r46bl6N+INWbjxn4kutYh1abW71r+AFYpvNIKA9QMcAHuO9Jxeo1JaHV/HO8mufifdxShglrBDDESOCpQOcfi5rzetTW/Ems+JJ45tY1Ge8eMER+a3CA9cDoM4H5Vl1SVkS3dnrXhKJtE+A3i7WAxSXUZUs07bkBCn/0ZJ+RryWr765qsujx6Q+oXLabGdyWpkPlqck5C9M5JOfeqFCQNn0/8HPGsfi7wvJomqMs2oWMflyCXDfaIDwGIPXH3W/AnrXlfxzvVuPiM1kihItPtIbdVXoAR5nT/gYH4Vwej61qWgagt/pV5JaXSqVEkZ5weoIPBFRajqN5q+oTX9/O091O26SVsZY9O1JRs7lOV1Y+ofGlneWvwdWy8FwSSI8EKRizQ73gbG5lCjJLDr3+Ymk+Fmj3fhD4YzG7gb7eWmvJbX+NG2jahHZiqqcdRur5303x74r0fTzYWGvXsNrtCrH5m4IB2TOdv/AcVHpnjXxNoxuTp+t3sJuXMk2JS29z1Y5z8x9etLldrD51e51vwt+G8/jbV31PVVddHt5SZichriTrsB9P7x/AcnI9S+K2u+IbPS18N+EtB1NxJEEnurSykMcUWMCOMquMkdx90cdengUfjrxXDCIovEeqRoGZ8JdOuWZizE4PJJJP407/AIT7xf8A9DPq/wD4GSf402m3cSkkrGbf6Dq+lzwQahpd5aTT/wCqjuIGjZ+ccAgZ5r6X+I2PCnwRl0yOQB0tYLBGXjd91W/NQ1fNd94j1nU722vb7U7q5urXHkyzSFmTByME+/NP1LxTr+sWotdT1m/vLcOHEdxcM6hhkA4J68mhq4k0rnvH7PetWs/ha+0bzFF7b3LT+X3aNgoDD1wQQfTj1rxXR/CGr6/40/sBbeVLv7QUuSy48kA/OzZ6Y5+vTvWHZX13pt5Hd2NzLbXMRyksTlWU+xFdHcfEvxpdW4gk8R3wQDbmN9jEe7KAT+JotZ6BdNanrvxu8Y6bpnhgeDdOaN7iYRrMkbZ+zRIQQp54YlRwe2c9RnZ1+N/Bn7Pr2gXyrhdOjt3RuvmTECT8cu5r5gMjmXzSxLltxYnJJ9a1tR8V+INXtDa6lrV/eW5YMYp7hnXI6HBNLlHznoX7P+im+8a3OquhMWnWx2t6SSfKP/HfMrQ8d3dnrf7QuladqJRrG1ktrZlIyrE/PtI6YLOFPtXlGl+Ita0SOSPStVvLFZCGcW0zR7iOmcHmql1fXV9eyXt1cSzXUjb3mdiXY+pPrTtrcXNpY+jvjjpniTVdN0XTNAsrq4s5JXFzHaoSNw2iPdjovL9ePXoKveMoD4b+AUllZES+XYQW5kh+ZWDFA7ZHYgsc+9eATfEHxdcaW2mzeIb97VgVZWlJZgRggt94jHYnFQ2njfxPYaR/ZVrrl7DYhSoiSQgKD2B6gc9BS5WVzI95/Z/0f7F4IudTdCJNQuiVb+9Gg2j/AMe8yvK/DHjC1s/jY3iG7cpZXV9OHcn7iSblUn2GVJ9ga5ay8Y+JdNtIrSx17Uba2iGI4YbllRRnPABx1rEp8u5PNtY9++PHhLU9ZutK13SLOe/iEBglFshkKKCXVsLkkHc3PQYHrXkN/wCD/EGjaANY1KylsLaScW6JcAxySMVJyEPOAB1OByMZpmleNPE2iW62+m67f29ugIWFZiUXPXCngde1UtW13VtdmWbVtSur2RBhTPKX2j2z0/ChJrQG09TPr074D6QdR+IiXjD93p9vJNkjjcw2Af8AjxP4V5jWjpevavofm/2Vqd3YmbHmG3lMZfGcZI+pptXQk7M9W/aK1MzeJNI0sMCltatOQOzSNjn8Ix+deV+G4bK48T6VDqTBbGS8iW4Y9Ahcbs+2M1X1LVL/AFi7+16leT3dwVCmWdy7EDoMmqlCVlYG7u59O/GzTvEF34U07TfDtjcTWjTbbiGzjJIUL8i7V/g6+wwKs3dnN4S+AE9lCvnXEWmtFIIjv2vIcSYK5ztLtz7V8/p8Q/GEemnT18Rah9nIxgzEtjGMbz8wHtmoNN8b+J9H0w6dp2uXttac4ijkwFycnaeq8+mKnldi+ZXue1fs7aQYPD+rau4Gbq4WBMjnbGuSfoS+P+A155J4wjsPjxP4jnkLW0WpSRtIBn9zgxZA/wByuTsPF/iTS7SO0sNd1C1t4ySsUNwyKMkk8A46k1jMzO5diWZjkk9SafLq2TzaJI+ifjn4Zv8AxLpujazodtJqKQh1cWg80sj7SrKFzkcHkeorxa48GeIdM0CbWr+xm0+0R1iX7UDE8rN0CqRk8ZOeBgHmodI8Y+I9BhEGl63fWsC5IhSY+WCepCnj9Kr6v4i1rXmRtW1S7vdn3BPKWC/QdBQk1oDaep09gnjL4bQaV4g09pY7XVYFlGELROCThJARjJGCO+G4PWvWfiF4hi1f4FJfa1ZrZajfiMw2rnDCQSDJUHnG0Fvocd68U0z4j+MNIsks7LX7tLdF2IjkSBF6ALuBwB2x0rH1bXNV166+06tqFxeTDgNNIW2j0A6Aewotdj5rI+kPg7s0/wCDn2yyAmuS1zO8Y6+YpIC/iFT868G8A6Q+t/ELRbGRCwe7WSVW7oh3vn8FNU9A8YeIfC4kGjarPaJIcvGpDIT67WBGffGaZN4r1+fW21l9Wu/7SK7PtSyFXC9MAjoMelCT1E2nY9t/aM1Jo9G0TSwwxPcSXDDv8ihR/wCjD+VbkKHwb+zwd2VmGllsjgrJP0/ENIB+FfN2qa7q2tvE+q6ldXrRAiM3ErSFQeuM1avvF/iPU7KSyvtc1C5tZMb4JbhmQ4II+UnHBAP4UuXSw+bVs7X4EaMdR+Ia3rLmLTrd5skZG5hsUfX5if8AgNXvjfr7r8ULFY8kaTFC2wnguW8w/mCg/CvNNK8QaxoYmGlapd2PnbfM+zTNHvxnGcHnGT+dVr/ULzVb2S91C6lurqTG+aZyzNgADJPXgAfhTtrcV9LH0x8T7NviF8LLe98OBr0LNHexxxDLuoVlZcf3hvOV65BHWvA4PAnif7Be6jcaZc6faWUTSyz3qNAOONq7hlmJ4AHc84rO0jxJreg7/wCydVvLIOQXWCZlVj6kDg/jU2seL/EWvxeTqus3t1Du3eVJKdmfXb0/ShJoG09TT0jTfFPh3Q7Txvo8k8MTTyQebCpO0DHLjGChORzxlee1e6WHjGTxH8FtY1bxPZJaZt54ORsW5+T5WQN3JOB15HHt4BonjvxR4dtlttK1u6t7dTlYch0XnJwrAgckniqmt+Kdd8Rsh1jVbq8CHKJLIdin1C9AfwoauNSse7/s/eIrW48M3OgPMq3lrO0qRkgF4mxyPXDZz6ZHrXj2q/DfxVYeILjS4dC1G4CTMkU0duzRyIDgMGAxjBHfjPOK5e2ubiyuY7m1nlgnibdHLE5VkPqCOQa6JviL4ye28g+JdT2cjPnkNz/tdf1os07oV01ZmVruk3mg6vNpV+8bXNttEixyb1RioJXPTIzg44yDWbTpJHlkaSR2d2JZmY5JJ6kmm1R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WmPDmtnSjqo0i+Onjk3It28vHruxjHvWZQAUUUAZOB1oAKKv3eiapYLcNd6ddQLbyLFMZImXy3YZCtnoSOcVQoAKKKekUku7y42fapZtozgDqT7UAMooooAKKKnvLK60+5Nve20tvOAGMcqFWAIBBwfUEH8aAIKKngsrq5hnmgt5ZY7dN8zohIjXIGWPYZIH41BQAUUUUAFFFFABRRRQAUUUUAFFFFABRRRQAUUUUAFFFFABRRRQAUUUUAFFFFABRRRQAUUUUAFFFFABRRRQAUUUUAFFFFABRRRQAUUUUAFFFFABRRRQAUUUUAFFFFABRRRQAUUUUAFFdf4J0qwutO8Uapqdus1vp+luYt2cLcOQsR/PNX7r4W3Vp/aVvJrenHUrCw+3yWA3+YIwoZsnbtBAI4zk+wwaVx2ZwNFa/h/w9deIrueGCa3t4raFri4ubl9scMYIBYkAnqQMAEnNax8CS3Grw2ml61pV/ayWrXjXqSlY4IlPzGUEbkI44IzyO9FwsclRXoOh/D9JvFvhlVvrTVtG1K6YedAHUMsOGlR1YAr8ufqOak1Lw3pWoaVoAs20/Sp9YuL28ea7mKJBbq+2JMnJIwDgDJJouFmedUV6joXwzhtvGnhxdRvrW+0TUI5rrzFV4sxxLuO9XClQTgZ9Mmueu/Ad1NBYXujX1lqlvf332BfsvmKIrgjdsO9Rxg5DdMA0XQcrOPorrNQ8Cy22lz3un6xp+q/ZJ47e8js/MJgeQkLyygMpIxuB6mrmofDpNM106NdeKNGivEc+Z5kpVY4wm7cxx94nACDLHOeKLoLM4eiuz1XwCuj6lpkN1r1otnqcBntbr7NOSwyAAYwhcE544rSuPh//AMI3fakLm903UmsdLe7niZZFERbasYI4IclshTjGOetF0FmedUV2svw4vIYLqGTVtPGs2to17PpWX81Igu45bbt34Odmc4qxp/wtvL+TS7Y6zp0F/qtgL2zs5C5kkUgtg4UhflUnJPsM4OC6CzOCors9E+HN9rNrYs2p6fZXWpIz6fa3DOHnCkgnIUqmcHGTyRXPaRoV/rWuxaPaRr9skdlxI20JtBLFj2AAJP0ouFmZtFddP4DlluNMt9F1vS9ZlvpjbhLSUho5B1LKwB2YBO/GMDPplbrwFMLKG60rWNP1ZTex2EwtPM/dTPnbyygMhxgMOCaLoLM5Ciu21n4cy6Tp+t3Ca7p15Po0iLeW0HmbkDsFU5KhSc9QCcfXiub1vSRouofYxqNjfkRq5lspfMjBIzt3dCR3xRcGrGbRRRTEFFFFABRRRQAUUUUAFFFFABRRRQAUUUUAFFFFABRRRQAUUUUAFFFFABRRRQAUUUUAFFFFABRRRQAUUUUAFFFFABRRRQAUUUUAFFFFABRRRQAUUUUAaGiaLf8AiLWLbStNh827uG2oucAcZJJ7AAEmulufh/F/Z+oSaX4k03Vb7TIGuL20tVkO2MEAtG5XbIBnJxjHvUPw21iz0fxTIb65W0iu7Oe0W8YE/ZndPlfj3AH40698JWGgaJdXmqa/Yz3bssdna6XdJM0gJ+Z3I+6mOncnjik3qUlocqLG7aya9W1nNorbGnEZ2BvTd0z7U5dPvXi81bO4aPyzLvERI2A4LZx0B4zXsusa3DY3utX58R2MvhmTSXstK0q2ut/mbowqqYR9zaclmbBz0pNP8WLpHiTSrO21eBNK0Hw6ZJYEuV8m6uDCSV4OHYu4455U470rhyo8ei0u7eaySW3nhS8YCGRoWw4JxlcD5vwzWzqHgrULPRb3WoSZ9Ltr37GsxhkjaXgneFI4XjBJIwSBXoXhzxFBcWPg+41/W47uSG8vtVuDPcgyQCNMRx8njcwyF79hVGxu7bWfDHg6xvPEsVtaT6lcPq265XdG5fdGDG2flITgkFQW59y7CyPM5dH1OFbdpdNvIxcECAtAw80k4AXjnn0q9rvhTVfD2pW2n3luzXNxFHLGkaOSS4B2cgZYZAIGcHivW/EmsQzeEGtrjXYRctrtubhm1cXckEA/5aAqAF5Gdsa5A69wKl5rE974h8c/YtfsYtZuHiTTLltQQJ9k3EssUmdqsVCEjIPXvRcfKjxm4t57Sd4LmGSGZDh45FKsp9CDyKdDY3dzBNPBazywwAGWRIyyxg9NxHA/Gur+IeqW9/e6Rax6imp3Gn6dHbXV+jFhNKGYnDHlgMgBu9d1pWsQ6dJ4X1G28TWdn4Y03TkNzZR3Q82W42nzEaEcszMepGMcg+ruK2p45Bp19dKrW9ncTK27aY4mYHaNzYwOw5PoKE069kijkSzuGjkDFGWJiGC/ewcc47+leh3viRdP8N+EvD9jctHaXIe61WPT5cu6SynMRK8jCDBU9eMiuwv9Uv7fTvHmqv4ksLzSJrdbWxtLabzBbJK3lxnaBiMhC4KjnIJI4BpXDlPDhpeoNYG/WxujZg4NwIW8sH03YxQul6i8RlWwumjEXnFxCxAjzjdnH3c9+le7z31ho2ieINMs9etr21TQ3trDzdZicSgqASsKBUQjJAzljjjOTWYPFn2DxrJYwa5bnRdA8PNDHGtyvkXkiwAYxnEjF2wBz92jmHyo8nXQLifS7O5tFuLq5uTITbRWshKIhA37sYYEnHGcY5qH/hH9a80xf2Rf+YF3FPsz5x64x0r1ixs9LvL3R0/4SC3t7HQ9FhWW3h1JIJLy4kzK8SuWAC7iAxzxjHXkS2FxqGqeINR8T+INb04S2gWOy0W11qGNJscorOH2+Wu7J5JJ3fQlw5Tx9dE1Vrz7GumXputu7yBbtvx67cZxWjofg7WPEA1M2luyf2dbvPL5kb/MVx+7XCn5zngHHfkV6fo+oy3MWpazq/iS2GrXepLDfQw6xHaxwwIAVYMgLuo5ACNznuQab4n8RM03xGax1i2ju557TyBFfBcwoo3PGQcM5CoCByORRdhyo8aSxu5bSS7jtZ3toyFeZYyUU+hboKfHpt/LCJo7K5eIxvKHWJipRPvNnHQdz2r2SXXLbTtS/tWLxBZt4Qt9I+z2ekLeZa4ZrfaYnhXkNvOWYgduayZfFNnpt/4H8OnUgdBtra3k1NYJAUeR33ushB+ZFJGVP+1xRcVkeWy2lzBDDNNbyxxTAmJ3QhZADglSevPpTJYpIJDHLG8bjqrqQfyr2nxbqUl7pV3o8usaRO2s6lGbZ5NY+0LbgNnzuFxFHj5cZ6HgcV5R4kvL++8RX02p6hHqN2shie7jbckuz5QVOBlcAYOOlNO4mrGVRRRTEFFFFABRRRQAUUUUAFFFFABRRRQAUUUUAFFFFABRRRQAUUUUAFFFFABRRRQAV03w7tLC++IWh22pbDayXShlcZV26qpHcFtox71zNOjkeKRJI3ZJEIZWU4KkdCD60Aj0ZPEPjq/8ba3qERmlezS4N3a3b/6PDB8wKMpIXAB4HcjPNX9G8M+H4da8P+G7rRDfz6pYpeXt+1y6G3V1Ljy8YXCgAljuyciuH1Lxx4n1fSxpuoa5eXFmBho3k+/yD856vyB97PSmL4y8SLoo0ddavFsAuwQiTHyYxsz12/7Oce1TYq6O30TRPDdna+DLW70VNU1HXLqTzHknkjCQGXy1bap64BYfjnPGOa07QbDU/iymiWas+mPqzRIAxybdZD36/cHWsdPE2sR32nXqXzrcadCsFo4Vf3SDOABjH8R5PPNVtN1a/wBH1JNR0+6e3vE3bJk+8u4FTj8Cfzp2YXR3njO5jh8A2iW4Ig1nW7zUIw0hdxFHiGMFiSx4z1pbHSdG0nwb4Wurnw0NY1XXLmbaHnlQCNXCBcKRljnIPbOTmuAu9SvL63tLe5naSK0jMUCEDEakkkD8STXU6h8SNY8nT7bQ7y70y1tNNisTHHL99lzukH91iSeRzjjNKwXR1Vr4M0XTPEGtGbT7K4046p/Z+nSahdzIokB+dFjiUvIRnbkkDI65q3cjQPBqfEJ9N0iCW3hlg023WeSU7/MAMsZIcHaDGxH8XvXmem+M/Emj6fNY6drN3bW80hlcRvg7z1YN1BPfBGaS48Y+ILqfUZptTlZtS2/axhQsu3GMqBjjHYUWY7o9CuPC/hdfFtn4PGkvHdRafFLql4s7Fw6Rea6xIeNzcAnnrwBg5oWnhvRPF+j6Rc2mkJoUl1ra6fGUuXk86AoWY/OeXXgZGAScYrgm8Qas2unXP7QnGqF/MN0rbX3Yx1Htx9Km1LxXr2sahBfX2rXUtzbMHgfft8lgQcoBgKcgHgDpRZiujrjpuia/JbabpnhG8sEbVorGHVTNI6upbDLLn5d+Mt8uMYxjjnW1m18N2UU+qS6GdVur3xBLaWEc13Lta3hCpy27LZJ4z7dhg8Ld+PPFF/e2d5dazcSz2bb7cnGI2xjcFxjd74zVA+IdWZNNRr2QrpkjS2YIBELs+9iOOSWAPNFmF0ep3vgnRlvdZsNN329rf+IbbSLYm4b90FXfNwThsHgbs9u9c/qGm+Hr/wAKeJbix0FtO/se4hgs7pp5GkuWaQqyyBjgsQC2FA29Prxtz4k1m7KGbUJiyXb3qsp2lZ2ILSAjkNkD6dqtaj408SatNay3+r3M5tZFlhVyNiuvRtuMFvcgk96LMLoq69Pp899H/Z2kPpcccKRvC8zSMzgfM5LdCfQAAVl1Zv7+61S/nvr6dp7qdi8kjdWPrVaqJCiiigAooooAKKKKACiiigAooooAKKKKACiiigAooooAKKKKACiiigAooooAKKKKACiiigAooooAKKKKACiiigAooooAKKKKACiiigAooooAKKKKACiiigAooooAKKKKAOn0PxPbaV4Xv9Gks5JP7QvLaW5kVwA0MTbtgGOpJ61duPHYn1XxfqX2WQXOuwtbxN5g/cxM6kqeOflUL2ri6KVh3Z0XhfxBaaPDqlhqVnNdadqcCwzi3lEcqbXDqysVI4I6Hg59q07Txjotnql8lv4da30W90/7BLbQ3R87G4N5pkKnL5HTAHb3riqKLBc7+D4hWVjLDDp+kSW1jYaddW2noZ98izzDDTyNgZPsAMdBVjT/AIlWVndxMdLuY4odEj0qGa1uBHcRMpJaRGIIBYk54yOPx84oosg5mep3HxX06eVLh9FvpZRpMulutxqHmZV3BL+YV3byu4FvUjgAc5Fn8Q7fQrzRE0DSpIdM0u6a7aK4uN8t1I6bGLMFCj5cqMLx1rg6KLIOZnd2vjXRdJNla6PodxDYJqMOoXhuLoSS3BiJKx8KFCAk9iTxmm6B4+h07XPEWpX1pdNPrG8rc2dwIZ7Ys5YhGIIAPAPHQCuGoosguz1pPitoEmq2Wr3eg6jLqFnYizt5JL1ZTCQWJlBdPmkO4fMw6jpXMz+MNOttL1200m0vxLq0lu8lxf3CzSZjdnbJCjO5iv5c5ri6KLIOZnf6r8QNNuJNZ1HTdEmttZ1qBoLqea78yOFGwHES7QfmA6knHQcVG/j61HjC61uCwmSNdLNhYReaMwHyREGJxyB8xx71wlFFkF2emWnxWSHw9YWstpqov7Cz+yRG11aW3t5ABhHeNMcrx0I3c5PTHIeF/EX/AAj/AIg/tK4t2vI5IpYbiMybGdZEKsQ+Dg85z/jWFRRZBdnbWnjHRdC1/Sr3QfDzRW9ksqTm4ui092JFKnc4GEwCcbR+dT2PjjRtHn0q10vRrmPS7PUE1GcTXIee4lQEJlgoVVXPQD361wVFFguzrLLxdAmkatY31rNMdY1GG5vnjl274kZnKDjqWYnNc7qMtpNqVxLYW7W1o0hMMLvvKL2BPc1Vop2C4UUUUCCiiigAooooAKKKKACiiigAooooAKKKKACiiigAooooAKKKKACiiigAooooAKKKKACiiigAooooAKKKKACiiigAooooAKKKKACiiigAooooAKKKKACiiigAooooAKKKKACiiigAooooAltbqeyu4bq2laK4hcSRyIcFGByCPfNbWu+NNf8AElv5GqXqyQmXzmSOCOIPJjG9tijc2D1NY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ZsLC61S9is7KBpriU4RF7/4AdSTwKAK1FelWPw/sLCAS6k7X9z18uJzHCvqC33n/Db+Nbs3ge1jsNMube2sYkvA5uY2tw/2dAThtzEk52nnNQ5otQbPGKK67V7HTYNQurOewEZhmePz7VirHBIHyMSv4DH1rAvtMa1jFxDKLi0ZtomUYwf7rL1VvbvzgnFNSTE4tFCiiiqJCiiigAooooAKKKKACiiigAooooAKKKKACiiigAooooAKKKKACiiigAooooAKKKKACiiigAooooAKKKKACiiigAooooAKKKKACiiigAooooAKKKKACiiigAooooAKKKKACiiigAooooAKKKKACiiigAooooAKKKKALWm6beavqMNhYQNPdTHbHEuMscZ7/SqxBVipGCDg12Pwo/5KhoP/AF3P/oDVyM//AB8Sf75/nS6j6EdWoNNvLnTru/hgZ7W0KLPKMYQuSFz9cH8q6PxPoNhpeuaBa2sbrFeadZ3EwLk5eQZYj0rY1nw3YafaePobQTomm39pDbxiZtpVnkHzD+I8DGelFwsedVZj0+7m06e/jhZrW3dI5ZRjCs+do/Hafyr0W70HwZpPiWz8GX1jfSagZYIrrVo7sAJK4UlRHggoC2Dznjr65mt6DZadp/jRLbzkj07WYraBPNbbszMPmHRj8owT7+tFx2OJtrae8uY7a2hkmnlYJHFGpZnY9AAOSa3dU8B+KtF08X+oaFeQWpXcZSm4IM4+fGdn/AsVJ4A8QW3hjxjZ6teW0k9vEHV/KGXjDKV3rnjIz3966vStBeI6ld+B/FNprXn2cq3em3cTxTyxMPmGw/fI9QRz060NgkeXVf0vRdQ1n7b/AGfb+d9itXvLj51XZCmNzckZxkcDJ9q63wjoem3eipdf8IxqPiK9eZ1mSOZ7e3tUGMbpAuCxyx+9gDGR2PU2fhy18LeMvHum2Ls9p/wil1LDubcQrrG2Mjrgk8+mKGwUTxqrQ028OlNqggb7Es4tzNxgSFSwX1zgE12s3gu01XW/B/8AY8csen69AnmZJbypEYrcAE9QuC341W1iw0pvBOq6lpQnS1XxCLe2jaZivk+U5BKk43cDnryRRcVjia6e0+Hniy+meG10aaWWOOOWRFdN0ayAlNwz8pIGcHBxjI5FWPh5Y2j6zeaxqEaS2eiWb37RP92WRcCND9XK/lXXWtjJq/wn8+/16w02+1zWZL17m/maPz0jXYQMA5w5J9qGxpHnmteEvEHh1Fk1fSLu0iZtiySR/IWxnG4cZ68Z7Vi164dGl0PwF/wj0WqQ61P4svYYLOW2cta25jkG47jzuJYAjA4HU4rOg0zwK3i2Hwaum6hcu90LN9ZW72P5uduViwV2bs9STjBz6q4cp5xFbzTiQwwySCNC7lFJ2qO5x0HI5qOvUvDMuj+GfAXia41TRJLq4F0ulSyR3rRi4yxZkUhTtAEYOec57VN4X8G2N1aaQjeCNW1QXqobrULmd7SKDeePKHRgAQcknd2HNO4cp5PRXpUXhTwxpOm+K9S1gXdxZafq40/T/Jk2vMyliyZ+7yoUlscAHAyRVXUfCthr9t4UufDFgbOXWprmCS2M7SiExuMEs3OAh3E+xouKx5/W/oHgnxJ4oieXRtJnuYUbaZcqibsZxuYgZ6cZ7j1qHxSujR+IbqDQFf8As2AiKKV3LGbbwZP+BHJGMcYrrIbvQfFPgjRfD97rh0K/0oyqqXELtb3PmNuDFl+4R3JHfihsEjiNW0fUdCv2sdUsprS5UZMcq4JHqPUe44qjXo97pGrT+JNC8L+Jobi+tbG2Z7eXR0NxLc2zZZSjd1yMAkDaM1a8TeELKLwRdas/hO58N3kFzFDbRyXrTm7DkghlblSAM5GAfSi4+U8uor1HW/DXhPT/ABbb+DrCyubvVriS2tpbt7krFbOxTeVUDLkjdnJAGenFOh0rwHqPiXWfDthpN55cEVzImrPek+UYkY5EYGCmRjJJJ4PHSi4cp5uumXraS+qC3b7Ckwgabjb5hBIX64BNVK9G0vwfBqeieEtPa9ltjqj3V/esZGKQwRcB9nTcVV8H6Vl3t34EvbG/trLSr7TZ4ImayvJLozG5YEYWRNuF3DP3eAeuaLiscbVm20+6vLW7ubeIvFZxiScgj5FLBQcdT8zAcetdxqOneE/BjW+kazpN5qurPDHJfSLd+QtoXUMEjAB3MARktx+fGjp/hqPw7468baCrPLaQaHdsGk6+WY1kjLcAZGU7DkUXHY8tooopkhRRRQAUUUUAFFFFABRRRQAUUUUAFFFFABRRRQAUUUUAFFFFABRRRQAUUUUAFFFFABRRRQAUUUUAFFFFABRRRQAUUUUAFFFFABRRRQAUUUUAFFFFABRRRQAUUUUAFFFFABRRRQAUUUUAFFFFABRRRQAUUUUAFFFFABRRRQAUUUUAFFFFABRRRQAUUUUAFFFFABRRRQAUUUUAFe3/AAy8OW9jpkkhkjGrXKKWV0B/dHDFADxu4HB7n2FeNabHHLqdqkozEZV3j1XPP6V6Taa4ygzCT95jeDnvUSfQuGmp3F5D9v1AW9jbxQPCp+2PuLJG5OQg55YDrjgVJHoV5qNxHpo1qSOKaPyAqwLhY1JkA9+f5mo7W4jsdNihRudu5/UsRkn8yateHL4P4qtdz4UCTk/7prp9gvZtnJ9Yk6qj0OV8XfDHxFDc3OoRPHqKyO0sskYCOp6klc8/hmqOp6BpY0BW0QS3kNsggZ1g2R3rswMhd2Odqgcf3TjHNe7SXcb5xKmP94V8yfF7Tl0rxlLDbuRZ3CfaI4g3yozHDYH1FcNmj0NDjruFIbhljYvCfmjc/wASnp+Pr75q/YeG9V1LRNQ1i0tg9jp+37TJ5ijZu6cE5P4VkRtugUHqGI/Dg/1NepeCP+SM+PP+2H862vpcxtrY8uoorrfCnhLT9X0u/wBZ1vXItL0uzYISE82aVz0VUBzjpz/9cihJXOSorvdX8DaNL4OuvFHhfXJb60s5Vjura6g8uWLcQAcg4PJHbHXnjFaEfws0y38LaP4j1fxVHp2n30O+Qval3RyAVRFU5fI3EnjG3pzwroOVnDN4e1NfDSeITbj+zHuPswm8xc+ZgnG3OegPOMVl12+peH5bf4atq1r4gu7nShrD2sNkyskbYViJtu4gMQOmO/Wrtr8PdG0vw9Yav4x8RNpZ1FPMtbO3tzLKUwMM3p1BxjuOc8AuFjzurOn2FzqmpW2n2cfmXNzKsUSFgNzMcAZPA5NdR4x8Cjw9pthrel6nHq2hX52wXaRlCr8/KynoeD/3ycgYqh4B/wCSheHf+wlB/wCjBRfQLa2N7/hSnj3/AKAyf+BcP/xVcz4h8Ja94Umji1vTZbQy58tmIZHx1wykgn2z3r0vx/8ADPxvrXjvVtS0zS3ls55Q0Ugu4kyNoHQuCOR6VJ43jvvDfwW03w94mnM+tT3nmwRmQyGCNc8FuhwDjr/FgdKSkU4ni1Fd3pngbS7Xwva+IvFmtSaba3rEWVtBB5s06jq3UBR05PqOmRmp4n8EQ6VoNp4i0XVl1fRLmQwmcQmJ4ZB/A6EnHQ8+3uMu6Jszj6K9V1b4TaL4cW2ude8Yx2VndW6vAfsbPJJIc7lCKxO1QU+b/a7Vl6X8PtKtvCtp4i8Xa82k218T9jt4rcyyyqP4sdh0PTGCORkUcyHys8+or0jV/hjYWngXUPF2meJI9R0+FkFuEtyrOGkVCHycowLdMHOB0zVOz8G+G7DQNP1TxR4ke2k1BTJBZ2EImdU/vOc4XqDjr265ALoXKzg6K73WvhzFp+u+GYbHWFvNI8QyolreCHay5dVbKE9RvB6jPPTFYPjXw2PCPi6+0Jbo3QtfL/fGPZu3Rq/TJx97HXtRcGmjApWUqcMCD6EV6BN4I0zw94t8O2up680NrfWcV8bj7IW2MxOI9qkk5Ixu9+lbXxs0rSZPGd1cWmrvPrs8sET6Wto/yqYwAwk6MTheBz83tRcfLoeSUV6Zd/Dzwt4clh0/xT4wNprEkau8FraNKlsT03sOvH09emCeY8beDbvwXq8drLcRXdpcRia0u4fuTRnoe+D6jJ6jk5ouhNNHNUUUUxBRRRQAUUUUAFFFFABRRRQAUUUUAFFFFABRRRQAUUUUAFFFFABRRRQAUUUUAFFFFABRRRQAUUUUAFFFFABRRRQAUUUUAFFFFAG74N12Hw14u07WbiKSWK1kLskeNzfKRxn61qTzfDl1kaO28VCVgSu64t8Z9/k6Vx1FKw7noEfjHwzdx6Pf6xo+oT6xpFtDbRLFcILe4EX3DICu4Y4BA6+tVNX8aWmox+MFjtZ0Ou3kFxCWI/diNnJDe53DpXFUUWC7PdtMtJtX8Z6LrOqeDr+51lxbSjUre5LWEwAUC4Y7eCoCnaG5I561594l8S2c0/jGytw0y6lrAuYJ0I2FEaXn8d4Irk01G+jtGtEvbhbZ/vQrKwQ/Vc4qtQkNyOg8HeKH8J62179kS8tpoHtrq1dsCaF/vLnt0H5V0Nl4n8GeGL46v4a07W21URSLB9vni8q2d1K7gFUl8Ang4/rXn1FFhXO3i8V6De+DdN0fW9P1KWbTJJZIhZ3Kxx3JkfcfNypII6AgE4/TVm+Iui3OqarqP9m3drLqHhuXSWhjKvGkxCqhXJBCbVGepHoa8zoosguztvD3juPRfBeoaNLZma9JkOnXOf8Aj281PLl78ZXkY71jLrsK+A5fD/lSee+ppeiXjbtETJj1zls1hUUWC51/gyQy6N4u05WxLcaSZUwcFvKkR2A/4CGP0Bqn4k8RQavpHh7TLSGWK30qy8phJj5pmYtIwx2Jx+Vc8jtGcoxU4IyDjg8Gm0WC51sHjIWOg+GLWzgYXei30l4TIAY5SWVlHBzxtwfrWx/wmvhTTdZuPEmi6FfrrsxeSNLudHtrWV+roAoLYycA4A/LHnVFFguzrIvE2nSfD6Xw/e29614t+1/DLHKvlySFQv7wEZOAD09a61viR4Ql8ZQeLLnQ9XudS3IWhmukMFqQAN0QxliMZAbAyc8cV5NRRZBzM6fWfENpe+GbPQ9Oju9qahcXkrz7S0pchY+nVgo59zxXUDUrzwV8KF06+s2tta1C5nNmJgVlt7Z1RJH2nldxUqM8kFiPfzFWKsGUkEHII7VLc3Vxezme6nlnlOAZJXLMfxNFguQ16DqXijwd4snj1TxLY63DrHlJHcPp0sRiuSq7Qx3jKE4HTI4/GvPqKLAmelQfEqwudUvIr/T7y00eXS4tKt1sJx9otoI2BGGbhiec5xngUxvGnhKHRNO0mx0bUYbWz1iLUJPMmWRrtVGGMh4w2MgBeO9ecUUWQ+ZnXaX4xhtfiTP4tu7Vpd089zHAMcO4bYDz0UsPyqj4d8Qx6Haa9ujkku9RsHsonGMIHZS5P/AQRx61z9FFhXO3PjyGHxBol7Bp7S2WnaUmmSWsj7PPQoyyHIzjcXY5+lUdR1fwvb6Jc2Gg6PdG4uyhkvNTeOV4VByViCqNuTjLZyQDwM8ctRRYLnot94z8J63qUXiLWdE1KfXlWPzoY7hBaXDooUM2V3AHauVH5+qXWtXVh4c1rXdRbbr3izMcKKcGKz3ZkfHJCuQEUHqFJ5HXzunPI8hBd2YgBRuOcAdBRYLjaKKKYgooooAKKKKACiiigAooooAKKKKACiiigAooooAKKKKACiiigBVRnYKilmPQAZJpK6PwxosN5rdp9pvEhtG+cXKSFNhHPJwSCDgHjjO7pzXV3HgqC2u7ixnS3jml/wBTcqm7y9rBmwhIBGTjnPysACcGsaleFN2kzSFKU9jzGivYr3w3ZXEOoQo3krfSIMRxqAgQD7oA4zjms/UdHspr2e4WytnmuJgYI0gx5aqGLEBSN3c4PXaB6Vz08wo1HZM6Z4CrCPM9jzB4pI1jZ42VZF3ISMBhkjI9RkEfgaZXd694Jvo7BNSlC2ybRBFbscMSvGOcBVAB+bJ3YLH73HDyII5GQOrgHG5c4P0zXXCcZq8Xc5JRcdxlFFFWSFFFFABRRRQAUUUUAFFFFABRRRQAUUUUAFFFFABRRRQAUUUUAFFFFABRRRQAUUUUAFFFFABRRRQAUUUUAFFFFABRRRQAUUUUAFFFFABRRRQAUUUUAFFFFABRRRQAUUUUAFFFFAE1o4jvIXYgKHGSfStCPUXjQhjhgCpHofSsmrV2puIPtsQJYYW4Udm6B/8AgXf3+orOa6lx7H134au9M13w1YanDBAwmhUthR8rYAIP0OaxvHjRWugNNbxJE4lUb0ABr578GfEnWvBoe3tfKubKRtzW8+cA9ypBGDXba/8AGDSfEPh1rNrO5trksrdmXjryKdKSU1d6CrQcqUlHexUl1a6wf9Jk/wC+q4PxdfPeajEjyNI0MWCSc4JJOKsXPiiEQn7MjtIeAXGAPf3rnowbm7BmdgGYeZLtLY55OO9dWLrwn7sDiwGFnS96oyzLZPa2VnK/BuUaVQR/DuKD9UNem+A4pJvg747jiRnc+ThVGSefSvNtSvRfXhkVPLhRVjhj/uIowo+uBye5JPetbw5448R+EobiLQ9R+yJcMGlHkRybiOn31OOvaua2ljtvrcyf7L1D/nxuf+/Lf4V3nh3Q9D0X4d3Xi/XNGl1W5+3fYoLN5WijjO0He+3nrkYPsO+RU/4XP8QP+g//AOScH/xFZ2l/EfxRpM+oSQX6SLqMzT3UU0CPHJIerbSMAn2x29BRqCsehQ6nJrHwM8V3aeHtO0i08yFIfsUBTzsSruLEklsZxn6isP4ksR8NfhyuTtNnMSPcCL/E1zWpfErxZq1te2t3qpe0vI1iltxDGIwi5wFG35evUYJwMk4FY+peItV1jTdN0+/uvOtdNRo7SPy1Xy1OMjIAJ+6OuelCQNnbz/8AJutr/wBh8/8Aotqt/HGN73U/D+t20Z/sq60qJYHXlQQzNtz64Zf8ivPG8Qao3hxfD5us6Wtx9pEHlrxJgjduxu6E8ZxWx4e+JHinwxYfYNO1H/Qg25YJ4llVT1+XcCRzzgcZ5osF1sdTfQy6V+zxaW+orsmv9W86zjfhhGF5bHpwf++h6iuN8A/8lC8O/wDYSg/9GCqviLxTrXiu9S71q/kupUXagICqg/2VUAD345rPsL650vUba/s5PKuraRZYn2htrKcg4OQefWmloDep3fxPOtD4la2bb+0PK85dnl79uNi9MV09q2rT/APXj4uW4KJMh02S9z5xOVxt3c7c9COxbtXI/wDC5/iB/wBB/wD8k4P/AIiue8QeLtf8UyI+tapNdhDlEbCop9QqgKD74pWY7o9b8W6xptt4E8G6lN4Ut9csf7NSH7Q8rqLd1VVZDt4HII57qfSuc1zXrqf4TSx2ngu10rQb68Xy7lLosfOGDkK3JyEK56cGuT8N/EHxL4UtZLTS9Q22khy1vLGsiZ74DA498Yz3qr4l8Za94umik1m/adYRiKJVCRp9FUAZ9+tCQOR2vx0dj4l0NCflGiwkD3LyZ/kKsfEvTb3VvBPgnWNOhlutNh0pIJDChYQOoUHcR05G36rXnOu+ItV8S3UFzq919pmggW3jby1TbGpJAwoAPLHnrzXo/gddetvCsM3hPx/p9rcuzfatLvmRBCcjBQSBgSepIAH48UWskF7tlyx0jUdI/Zp8Qf2hBLbm6vI54Y5V2ts82Bc4PIyVP4YPes3XLbw58OtL0S3PhmHWNYvrJLyW6vpWaFC38CopAbBB/DHXPF7xjrCaJ8OL3Qb/AMR22u+IdXvVnupbWXzUijXbhS2OxjGBgfePGBzx+m/FPxbpemW+nw38UkNqu22M9tHK8IHTazAnjtnOMDtSSYNpHo3iy6kjX4U3moafbaWwvvOktbeHyo4V8yFsBP4eOceua4v4v6feXfxi1K3t7aWSa6NuIEVCTLmFF+X15BH4GuV1rxfr/iKytrTV9RkvIrZ3ki81VLKWOW+bG4/QnAwMdBW8Pi/43GmCy/tjgR+UJ/JTzgv+/jOeBz175zTSaBtM6T4vWj2HjTwnZyEGS30y2iYr0JWRgcflR46nisP2i7a7uyI7eO8sZGkfgBQI8t9Bg/lXm2s+I9X8QT2s+qXjXEtrCtvC5VVKopJAyoGTknk8+9amu/EPxR4l0hNL1fUhc2qMrhTDGG3KCASwUE9TRZiujS+LemX9p8TtV+0xyN9qkEtu+04kQqMbfXH3fqK2/iuklh4O8B6PfMRqdrYO00TfeiVhGFB/74K/8ANYOmfFvxppWnxWUOreZFCMRGeFJGTtwzDJ4OOc8cVyuravqGualLqGp3cl1dynLySHn6AdAPQDgUJMG0UqKKKokKKKKACiiigAooooAKKKKACiiigAooooAKKKKACiiigAooooAKKKKACiiigAooooAKKKKACiiigAooooAKKKKACiiigAooooAKK3PB/hyXxZ4qsNFik8r7Q53yf3EALMR6nAOB610MmueAE1Q6ePCTnSQ4iN+L6T7UQDjzcfczjJ2Yx9KVx2OCorrH0Wyht/FX2G2TV7SyERt9SW4MfkI0gAbZxvLA7SMcHJp8Pwx8WzRLINOjUSKpgWS5iRp8qr4jBbLnawPHuOoxRcLM5Cit7S/B2savDNLbLaIIZWhkW5vYYHDjGRtdge/X/Ctm28E6no19q1nrOgJeTx6JNfRql+q/ZlBAFxlWw+3B+Tvmi4WZxFFdLpHgPxDrdjb3lpawCC6YpbGe6ihM7A4IQOwLc8cVgXdrPY3k9pdRNFcQSNHLG3VWU4IP0Ip3CxDRXfR6XoXhHwlpWr6zpg1fVNXV5be1knaOK3iUgB22EFi3YZxjPcVl66fC+paDFqmjwf2VqKTmO500zNKrIQCJI2YZAzkFST19qVwscrRXXxfDDxfPYpdJpWS8P2hLczxid4/wC8It24/TGfaqOheB/EXiW2S50jTmuYWna33iRVCuqhzuyRtGCOTxk468UXQWZz1Fd94T8Fanqmj6iZtBintbjNva3z3KQtHcqTtEe9gJASNpH5EEc8ZqemXujalPp2o20ltdwNtkikGCp6j6ggggjgggii4WKlFFFMQUUUUAFFFFABRRRQAUUUUAFFFFABRRRQAUUUUAFFFFABRRRQAUUUUAFFFFABRRRQAUUUUAFFFFABRRRQAUUUUAFWbO2juZVjaby3LDAKkgjvyOh/T3qtW14cnn07Uor6NoCFyfLcxsH9ipdSB79RSbstBrc9T0bStK8TafaeXN9l1W3AjaQEZudvQrg7W6MflJ244Pauh1dkh0yE621yuoW4JjkhRcg87SFGc8H27nA6VR0bUdF1VEnl0uS1vgBKbmCVDucc7VKSMwB9CPWm6fdST+P4omLhI422qxzyRyfqa+crc1Scm72gnL/gJ9mejD3UmupgPrsIY7kvpOTl3udjEnqcAYrT8O6lp8dw0/2WW7uY1xClw+Cgz2IxntW58QI0TR4WWNFPnAZC4JrzxJ2tbmOeM4ZWyD6VeEqUMdSXsoOMnfqev9WrLCSxFSpdLpY7XVdGa6STUfFOorZRhxshEgZQp52qc5ycDnsRnqAR434gsrOPVLo2KLa2sROxJnfzH54+VhuyRjtgep6n2Cc+GI2huNbneFzlgzybQQVzsB+h6E8+leb+L5dAuo7O20Tztyg5M16CgJP93lRgcZBX3FdGW1Hdwd/usl/meJi4K90cXRRRXsnCFFFFABRRRQAUUUUAFFFFABRRRQAUUUUAFFFFABRRRQAUUUUAFFFFABRRRQAUUUUAFFFFABRRRQAUUUUAFFFFABRRRQAUUUUAFFFFABRRRQAUUUUAFFFFABRRRQAUUUUAFFFFABUkM0kEokjbDD2yD7Edx7VHRQBYaKzueVb7LIeqkFoz9CPmH05qL+zZTystswHfzlH6Eg0yio5EWpsmWygiP+kXS8fwQDeT+PT9T9KWa5DxLBFGsUCnO0clj6se5/Qc4AyagopqKQnJsKKKKokKKKKACiiigAooooAKKKKACiiigAooooAKKKKACiiigAooooAKKKKACiiigAooooAKKKKACiiigAooooAKKKKACiiigAooooAKKKKACiiigAooooAKKKKACiiigAooooAKKKKACiiigAooooAKKKKACiiigAooooA6z4bavZ6L45sp9Rl8qzmWS2mlzjyxIhUMT2AJBJ9M1fHwj8VnXBYiyzZ5Df2kHX7P5X/PTfnGMHOOvtXCVILiYQmETSCInJTcdufpSsO/c9KS20az0X4kW2gTy3GmQw2iQzSsGL4mUMcgAEbs446Ypviu4mPxQ8L/AL1/3Fvpqxc/cGEbj05JP415oGIBAJAPUetBZiQSSSO+aLDuexQeC5b7xn4t8TyaVJqdtYarPHbafEm77VcbyQGHaNcgt69OeRVfw/b+I113xve+J7a5hv73wxfTHz12lhlBwOwGMAdsV5OJZFziRxk5OGNIZZCcl2Jxjk9qVguev2ehSWel+Fb+DSxrataxXH9q6pfMtjp/zkmMKGUKEPXcTk5wO1cX8ToJIPiPrZcDbNcefGwIIdHAZWBHUEEVym9/L8vc2zOdueM+uKRmZzlmLEADk54HSmkJs9L1bSLzx74M8PaloS/bb3SbIadfWMRBljVCfLcL1YEHqP15xnX3g+08IeHrS98TpKmtT3qGLTVmTP2UYLu4GSM8qOR/OuGjlkhcPE7I46MpwRQ7vK5eRmd2OSzHJNFgue13fhTxDd/GaLxTDIsmiPdR366sJV8kWy4JBbPGFGzB9M9OaxNX1NJfg9rNxpm63sr3xfLtiU4/dGHeqn24X8q8w82TyvK8xvLznZnjP0pu47duTtznHalYfMem6p4e1bxn4L8IzeGrM3dtZWrWlxbQyKTBceYSzMCeN/DZ6Y61j/FKaI+KLW0DpLeWGm21pfTo+8S3CJ85z6jIU+6muMjlkiJMcjJkYO04yKZTsJsKKKKYgooooAKKKKACiiigAooooAKKKKACiiigAooooAKKKKACiiigAooooAKKKKACiiigAooooAKKKKACiiigAooooAK3PDF5PpmprfR28cipxumXKBsZAyWUZ/HtWHUkEpgnjmVVZkYMA3TIpSSkrMadnc+gPD2ua/qMhRNMs7aDZuZiGiyx4yARkHvt2kY70sVg9l44gu3cmJgY3fGAHxx+dcZ4b1XVNduRb317OkYt/MeMMIY441x2HCDkHPBI6bRjd10Wp2eo6jb6NpkPn2i5kecPn5cAkYYZJyyj8eOhx8ziKU6FSSglZxadui73Z6dOUakVd6mj8QR/xJIvUTDrXnltaSX1ykKLwDlieAo75NdYlrp9zFfp9qZtPs33OXkkWNW5yBycEY5xipEkt9Ds9JvPszpaXLL5h2ErHuHy5HJY5wOT1I4rnwMvqcFGneUumlt1c9h4yMsI8PJb9fmXby8uNF0pJJNLbUtOZdxKKQYiMABgAW6exHqRXknja50e+eK50uK7jYkmbzJPNUMecBskDGegY/QY57vxFrU3hjUZIbiD+0dDu/3jW8ioEJbkkcdASPzAbBIZvI9WvBc6pczQGaOKRiFSQ/Mi5zsJzyB0yewHTpXr5ZRaXtH1130fy7o8DFVE3YoUUUV7Bx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X9G0e81/WLbS7BFe6uW2xqzBQTgnqfpXQf8K18QyrJ9i/s7UJI1LNDY6hDNJgdcIrZP0AzRcdmchRSsrI7I6lWU4IIwQaSgQUUVbvNOuLCGzlm2bbuHz4trhjt3FecdDlTwaAKlFFWLyyuLCdYbmPy5GijmA3A5SRFdDx6qyn8eeaAK9FFbfhfwpqvjDU5NP0eKOW4jhM7B5Ag2gqp5PuwoAxKKfLDJDM8MiMsqMUZCOQQcEVs+JfCWseEbi2t9Yt1gluIvNRQ4Y7c45x0NAGHRRSgFmCgZJOBQAlFa6+GdV/tq50eWBYL62jeSWKaRV2hV3HnOM47VkUAFFFFABRWu/hjWI4NZmezxHosqw6gfNT9y7OUA6/N8wI+XP5VV1bSrnRdQayu/L85VRz5bhxhlDDkcdCKAKVFFFABRRRQAUUUUAFFFFABRRRQAUUUUAFFFFABRRRQAUUUUAFFFFABRRRQAUUUUAFFFFABRRRQAUUUUAW7K6minVPtJjikkUy78lDz1ZR94DJ45711mj+M4dOtr+OMyxXVyyQwXJ6wx5bcxPryW4HLMx9K4iis6lKFSPLJaFRm4u6PUdP8UWll4Y1S1luUju7i5i8yOQbgVkWMSY9+JDzWXdeK7ZvCMek3MZlnhmWf5ZeHSQFnHpkeYQPTGccVwssrzSvLI253Ysx9SaazM2NxJwMDPYVksLTvzW63/CxftZbGvrWv3mtW9oLu6kmaFSNr5+QnqR7HCn6j0rIJJOSST70lFdEYqKsjNtvVhRRRTEFFFFABRRRQAUUUUAFFFFABRRRQAUUUUAFFFFABRRRQAUUUUAFFFFABRRRQAUUUUAFFFFABRRRQAUUUUAFFFFABRRRQAUUUUAFFFFABRRRQAUUUUAFFFFABRRRQAUUUUAFFFFABRRRQAUUUUAFFdn/AMIjYf8APa5/76X/AOJo/wCERsP+e1z/AN9L/wDE1HtInn/2nh+7+44yiuz/AOERsP8Antc/99L/APE0f8IjYf8APa5/76X/AOJo9pEP7Tw/d/ccZRXZ/wDCI2H/AD2uf++l/wDiaP8AhEbD/ntc/wDfS/8AxNHtIh/aeH7v7jjKK7P/AIRGw/57XP8A30v/AMTXJXkK297cQoSVjkZAT1wDimpJ7G9DF067ah0IaKKKo6QooooAKKKKACiiigAooooAKKKKACiiigAooooAKKKKACiiigAooooAKKKKACiiigAooooAKKKKACiiigAooooAKKKKACiiigAooooAKKKKACiiigAooooAKKKKACiiigAooooAKKKKACiiigDsvhR/yVDQf+u5/wDQGrn9MnvLbxJaTaezreJdKYSnXfu4x+NS+GNdfwz4lsdZjgWd7Ry4iZtobgjr+NdFb+PtL0mc3mg+DdNsdQGSl1NPLcmJv7yq5wCPWkUtjqdb020PxJ8ZXNnoNvqTwSxMkl/KsVlbO4BkaUllBJbcFGfXrVn/AIRbRrnxX4BvXsdJK6wbmO9ttPJe0ZojjK5J/vYODjK8Z615/o/jQW1jqljrmmLrNrqU4upRJcNE4mG759688luR39q1bb4ntANBI8P2UbaHcyS2Yt5HRFidcNGQSxJLYbcSTx7mlZjui1bXHh/xPF4i0m28NWFjBp+n3N5YXcW/7RmLB/eMWw25Qe3BPFSaP4R0zWdZ8I28sESW0miyXt4BIIjOUkl6t2ztUE9hk9q4nQ9fk0S41KVLdZTfWM9mwLY2CVcFh64q/beNryy1HQL62t4RLo9qbVVk+ZZkLOWDD0IkK4osxXXU67WtH0u68H6pJdWPhfTr+zRJLB9K1NXaUBsPG6mRi52kkHrkfhVC0sI7/wAZHfop1d4dAspY4HlEUKsLOAB5mLLiNc88jJxzWLqvi/TpdNu7LQvDNpo63wUXUoneeRgpztQt9xSeSB16ZxxT9P8AHCWt9dm60iO80+90+2sLq0eZkLrDHGgZXUZUkx574zjnGaLMLo3vGui2Mvw+svEK2uiWuorqZsZk0WTfAymPeN2GZd42/wAJIw3rwIPg9dTWOqeJ7u3cpPB4dupY3H8LK0ZB/MVkah43hvvCNx4aTQLO0svtCXNoYJH3QyDIZmLEmQlSRzjH4ADN8MeJpPDMmqtHbLP/AGhp01g25tuwSbfmHqRt6UWdgur3O+bRrLUviTZ+K2iA0O4sj4huVHIUoMyx89T5wxj/AGql8WzN4o8QeArnUrK51J72wE01rbcPMS7MUHIwOxORgZ9K4iHxzfw/D6bwiIozbyTbxcE/OkZKsYx6Asoardr8Rbuz1Lw9eRWEDHR7JrLy3YlZ0YMDn04btRZjujptY0eyv/AWv3V3pfhzT9Q0swPbJo04kkVWk2MsxV2B6jHOcim+JdQ8OeD73TrXT/C2mXt9d2VrcXE16GdIiyAbVjBGCcby2er1zqeO9PtdM1fSNP8AC1pa6XqUGySP7TK8u8cxuZGPIVuQoAB7+tYPiLxBJ4h1OG+eBYGitobcKrZ/1aBQfxxmhIG0eo+IfsWufGXWrG70qw8u0srpt6RENMwg3K7kk5YEcEAVz891onhnwL4V1BfDmnahqeoQXAme9VmQKsrAHapGWOcZJ4CjFZ958RvtfiVtfGh20N/NaS2100cr7Zi6bN+DkKQOw61z2qa/JqmhaJpbW6xrpUcsayBsmTe5fJHbGcUJA2j0RPBGiz+NtYmisoF0u20qG/gsri88qMSSom1XkJB2BmYk5HYd6zfGOl6bL4OGovbeHbDWbe6WMxaPfI6TwMpGTGHY7lYDnPIJz7YyfEG4XxH/AGo+m200Eunpp1zZyklJ4VVVOTwQTtBBHQiqeueKLK+0s6Vo2g2+j2DT+fIqzPNLIwGAGkbnaMnCgAd+TzRZhdHa3v8AyBfjL/2FLf8A9LJK5H4k6faaX41uLWxt47eBbe3YRxjABaFCT+JJNLP4386y8ZW/9n4/4SW6juN3nf8AHtsmaXH3fnzuxnjpn2rK8Ua/J4n12TVJLdYGeOKPy1bcBsRUzn325oSE2rGPRRRVEhRRRQAUUUUAFFFFABRRRQAUUUUAFFFFABRRRQAUUUUAFFFFABRRRQAUUUUAFFFFABVuw0u91N5Fs7Z5REu+Vxwka/3mY8KPckCqldVoV/YzeDdZ0Ce7isbq5uILmGaQNsl8sODGxUHH3sjIxnqRQxoxrrQtTslZri1KqsaSlgysCjnCsCDyCemKrtp14jSrJayx+TMLeUyIUEchzhGJ4U/K3Bx90+hrs/D1/pek6BrKXGo2c97EbN7FzDudGWcPIImZcgBc56AknGep29U8SaLqEGr2T63aeRN4qTUEc2jurWzbgSFKDJXI3A4zgjJzyrjsjy+9srnTryWzvIWhuIm2ujdQf6jvnvVuLQNUmsbW9itGe3upHihZWUlnQZYYzkYHPIrqPHF54ZvNU0ObTpYZYo4vJv8A7PHtZgshwxxHGpYoRyF7Y7AnrDrXhpp7C2OqaJJp8Oq3skcX2UhEtZIR5WVMf3gQBk/MDjkgcK4WPLdJ8O6rrkVxJptr562wDTYkRdgPAJBI4zxVO+sLvTL2WzvraW2uYjiSKVSrKevIPtXWeBLqxsLbxEb2605TPY/ZoYbxn2TOZEbnZzgBDzkdRXT3viPwm97r15DPp99dzG3O7U7WWSKSMRMskcA27kwxXaCV4Uc4GadwsrHklFevaZc6PqXiLSbS3h0eWwg8Pl7qVLFcwXIhIeRiIySQ+37wZec4zVqO88L2+va0viJNHsFuH2JZRW6uiwtb5jkWRYiSSdpwPLKkknJwtK4cp4vRXsTaz4a/swIk3hz7Qlhpvlk2EXFyHxck/u+fl3ZzkcjHNZN7d+Crdb23szZmzV9R3J5RaSXcP9EMblSQBkd+NrZ+8Mu4cp5nRRRTJCiiigAooooAKKKKACiiigAooooAKKKKACiiigAooooAKKKKACiiigAooooAKKKKACiiigAooooAKKKKACiiigAooooAKKKKACiiigAooooAKKKKACiiigAooooAKKKKACiiigAooooA9Sooq9ZaLqmpJvstOurhM43xxMy5+vSuQ+MjFydoq5RorqtO+H+uXizS3Vu9nBCpZmkQs7YGcIg5Y/l9a52OSfT7knylWVeMTRBsf8BYEfpTNJUZwSc1ZM6Hw2iagRBeeGpNRt/u+faIySR++Vwrfj+ddPqnwmD4k0i/2g4PlXY6D/eA/TH41ymm+KL9rtH1LWb9LOLBMNtIUaT0VcYAHqewrsvDfxDu9a8VLbXEcVvYvDJtjHJUqN24seScAjsPag9LC/VZxVOrq27Lo/w/Vnmep2SadfyWiXUV15Z2tJDnZu7gE9ceteWan/yFbz/ru/8A6Ea9LlkMszyHq7FvzrzTU/8AkK3n/Xd//QjWlLceVNOrOxVooorY9w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mtbu5sbhbi0uJredfuyQuUYfQjmo5JHlkaSR2d2OWZjkk+pNNooAKKKKACiiigAooooAKKKKACiiigAooooAKKKKACiiigAooooAKKKKACiiigAooooAKKKKACiiigAooooAKKKKACiiigAooooAKKKKACiiigAooooAKKKKACiiigAooooAKKKKACiiigAooooAKKKKAPUq6fwhHbWE51/UbiWCztGxGsRIe4lxnYvqAOT25GetcxVzUbee0kggmcsvkRyx+gWRQ/H/fVcp8hSlyS9pa9vzPS/EPxBmPhXT77SmFrdXczhgdshjCcEcjGTlT071wmoeLtZ1aLytRmgukxgCS2jyPoQoI/A1imRzGsZYlFJIXPAJxk/oPyptFzavja1Z6ydrbdAqxZXkthcGeHG8xyR89g6FCfyY1XopHIm07oK831P/kK3n/Xd/8A0I16RXm+p/8AIVvP+u7/APoRrWluevlHxy9CrXQJ4E8WyIrp4Z1ZlYZBFm+CPyrn6+3fDMgm8KaPKGLB7GFtx75Qc1pKVj34xufIn/CA+L/+hY1f/wAA5P8ACopvBPiq3QvL4a1dEHJY2UmB+OK9R+JfxS8W+HfiFqWlaXqEcNnbeVsjNvG33okY5JBPVjVv4dfGfX9a8UWWh6xa290l25RZ4YykiHGckDgqMHsPXPFF3a47RvY8IdGjco6lWU4KsMEGm19keOvCGjeKvD92uowQLPFA7QXjDDQMFOG3DnaOpHQ18b0RlcUo2N+LwN4rnhSaLw3qzxyKGR1tHIYHkEHHSsvUdK1DR7r7LqVjcWdxtDeXcRFGwehwe1fZfg19/gbw++Sd2m2xyf8ArktY/wAQ/Adl4+0AIrRx6hCpeyuuoyR91iOqNx9OD7GefXUrk00PkGui/wCEB8X/APQsav8A+Acn+FY2oWF1pWoT2F9A8F1A5SSNxypFfcdtMLi1inAIEiBwD2yM1UpWFGNz4UdGjdkdSrKcEEYINbNl4P8AEupWcd5Y6DqVzbSAlJYbZ2VsHBwQMHkGsiZ980j5J3MTk/WvrP4NMW+E+hk+kw/KeQUSdkKKuz5Y1TQ9V0SSOPVdNurJ5AWRbiJoywHcZHNUK9i/aJkB8X6VHg5Ww3Z+sjf4V47TTuhNWdgooopiCiiigAooooAKKKKACiiigAooooAKKKKACiiigAooooAKKKKACiiigAooooAKKKKACiiigAooooAKKKKACiiigAooooAKKKKACiiigAooooAdHG8sqRxqXdyFVVGSSegFes+KPD2jnwnf6DptlbLrfheG3nu7mJQZLoOP3+WA5CMy9egFcl8OF06HxWurarPClrpML3/lySBDPIgyiJnqxbBx7Gum8N/FCK58WD+1fD2gW1tqrNbajdQQyJI0cp+csxkIxnBOR2qXcpWOV0XwJd6x4dbXn1TTLDTkna3eW9mKbXCq2AApLEhuAM9DUd14E1qDxLZ6FAtveXN7CLi1lt5gYpoiCd4Y44wrdcdK0vEQg0zwKmhQalb3Qt9eum/cyqwkQRxqkmAehG7B+ora0rX9Ksr/AMMJeXsMcE3h2ewmuVO82ju82CQMkHlfwb0ouwsiXwx4Dt7Cw8VXlxqGga1FBoV2ALWUTtbTgKUbDKMHAbDrnoea5iT4dalb+Ho9cutR0y2sprEXcJnnKtMTu/dIuPmk+UcdPmHNdT4V0CHwppfiy41HxBorNd6Hd21rDb3ySGfKghhj1IAAPzHJ44rC8U65CkfgV4pYLyPT9MheS33h1EgkJZGA6EhVyD2o1uNpWIU+GOrv5tr/AGhpI1mOIynSPtWbogDJAABXdjnbuziszRfB1zq2nLqVxqOm6VYPKYI7jUJ9glkGMhQAWONwycYHrxXrN5rQXxNJ4gtLzwRFo7lrqPUhaxPeJxuClNwcy9v84rC0XWv7X8Baba6ZbeFZL3Tp7hZ7XWY4t2yR96vF5hwByQ3P8IpXYWRxCeAtYbxPcaG72kT20JuZbt5v9HWAAES7wD8hBGDjPI4zUOu+EZ9G0m11aHUrDU9OuJmgFxZM5CSKAdjblXBIOR6gGu+ebSde8XXkd9d6FqN7p+jxwWMQItLCSZWB8tWEg3hQxA6BsHgAA1X8T3a3fwkk02XUNBbULDVo7qSz0wxokULRsgC7QBI25skqWxnk8U7sLIxPhJFpbeLLubWLGC9srXTZ7h4p4VlHyAHIVhjOM1R1LwXIvxOPheyOYri7VbaQHcPIfDK+R1AQ5P0NL8PLu2tL/XGubiKFZNEvI0MjhdzlOFGepPYV0+n+IdKXwDH4jkvIx4l07T5NEt4C4EjBiBHMoBBGyN3XPPSh7iVrGj4j07Sb7x/4PXwrpGjrb3UEgiiubceRPtd1DSBRlshc5PPSuXs/CcesfDfSdQFxpempHe3SXN9eN5e7Ij8tMgFnPDkAA4wx4ra0DVdOi8SfDWSS/tUjtbN1uGaZQITvk4c5+U8jr61x+pXsTfDPQbJLlDIl/dySwq4LLlYgpK9R/Fg/WhDY1/AWsr4qt/D6tayTXEIuIrlJswNAVLebvx9zAJzim6v4Mm03RDrFrq2m6rZJOLeZ7F3YwuQSNwZV4ODg12kA8PaxqnheHUbuyl8jwxsiimuvLia6DPsilcMCo5zjIPQd6k1C6Mnw18R6RdXvh2C/WWG5TTdM8tFjRWAY71+WR+nG5mG33xRdhZHE/ESxuNN8dalaXdrptrPH5W6HTIyluuYkI2KeRwQT7k1y9dt8XLy11D4n6xdWVzDc27+TslhcOjYhjBwRweQR+FcTTWxL3CiiimIKKKKACiiigAooooAKKKKACiiigAooooAKKKKACiiigAooooAKKKKACiiigAooooAKKKKACiiigAooooAKKKKACiiigAooooAKKKKACiiigAooooAKKKKACiiigAooooAKKKKACiiigAooooAKKKKACiiigAooooAKKKKACiiigAooooAKKKKACiiigAooooAKKKKACiiigAooooAKKKKACiiigAooooAKKKKACiiigAooooAKKKKAPV7YQG4jF0ZBBn5zEAWx7A8Zr1+fSdA8QeF473S7ZdSubW1W0tfNlKMCo4VhkAkZzyOe3WvG6sRXs8NncWit+4uNpdT6qcgj36j8TXKfLYXERpKUZRun/S/qxHcW81rO8FxE8UqHDI6lSD7g1e03QdR1a1ubm0g3Q2wBkdmCjkgYyeOM5PYAEmqcE5juYpZGkIQj7rc49ATnH5Gug1fxzqmq2T2CrBbWLqFMMcYJYAg5JI68dsUGVNUdXNvyX/BOclQRyMiurgHG5eh+lMoopGIV5vqf/IVvP+u7/wDoRr0ivN9T/wCQref9d3/9CNa0tz18o+OXoVa+1/B3/IkaB/2Dbf8A9FrXxRX2z4TjMXg7Q4yQSmnwKSPaNaqofQ0zwTWbbw5qPx41x/F96kOmQkFkcuvnMI0VUynIx1z/ALPvXrfgaw+HcEskvg8aa9xj52jlMkyr/wADJdR+QNeAfGSNY/ivriooAJhbA9TDGT+prE8KaH4k1TWrV/DtpdtdRyqyXESkLEezM/RR9adroFKz2Pefi5p/xC1DSrmLSTay6Kf9bBZhhcuncNn7w9l5PcEV8z194LuCKHILY5IGAT9K+L/HNxY3fjrW59Nx9ke8kMZXGG55Ix2JyR7GiD6BNdT6z8D/APIgeHP+wXbf+ilryL4V/E4afrU/hXWpgLR7mQWVw5/1TFj+7Y/3Seh7E46Hj17wUpTwH4dU9RplsD/36Wvj7xEqp4n1ZVAVVvJgABgAbzUxV7jk7WZ9GfF/4ajxVpx1nSof+J1apyij/j5jH8P+8Ox79PTHoHh6VpvDWlSucs9nCxOMZJQV5f8ABv4nf23bx+G9anzqUK4tZ3PNwgH3T6uB+Y9wSfYgABgcCk7rRlKz1R8HV9a/Bj/kk2if9t//AEfJXyWylHKnqDg19afBj/kk2if9t/8A0fJVz2M6e55R+0R/yO+m/wDYNX/0ZJXkNexftDQSt4z02RY3KHTwAQMjIkfP8xXkS207sFWCRmPQBCSacdhS3IqKtPpt9HC80llcrFHgu7RMFXJwMnHHJxVWqJCiiigAooooAKKKKACiiigAooooAKKKKACiiigAooooAKKKKACiiigAooooAKKKKACiiigAooooAKKKKACiiigAooooAKKKKACiiigAooooAKKKKACiiigAooooAKKKKACiiigAooooAKKKKACiiigAooooAKKKKACiiigAooooAKKKKACiiigAooooAKKKKACiiigAooooAKKKKACiiigAooooAKKKKACiiigAooooAKKKKACtvSPCuo6wA8fk28RGVluWKK304Pp9KxK9A0g6fcada3d3q8yOITH5CYUfxqQVUHJwzYPXBrGvUdON0bUYKcrM4u80u7sbuS2liLMhI3R/MrYAYkEdRtIP0NTR+H9VljV0s5G3BSoHJbdnAA6k4BOPTnpXokl14daaAyOJXjJYGSViRkYJIz1wAOR0FJcX+k3pIXWZ4D5WwDdgN7cqRj9a5ljG7WidP1O122eWzRPBM8Mg2yRsVYZzgjrTKt6nci71K4nDlw7cORgtjjJGTVSu5bHC9wooopiCiiigAooooAKKKKACiiigAooooAKKKKACiiigAooooAKKKKACiiigAooooAKKKKACiiigAooooAKKKKACiiigAooooAKKKKACiiigAooooAKKKKACiiigAooooAKKKKACiiigAooooAKKKKAOp/4TL/pw/wDI3/2NH/CZf9OH/kb/AOxqv9j8L/8AQRuv++T/APEUfY/C/wD0Ebr/AL5P/wARXH7aH8kvuZp/q7Q/mh/4H/wSx/wmX/Th/wCRv/saP+Ey/wCnD/yN/wDY1X+x+F/+gjdf98n/AOIo+x+F/wDoI3X/AHyf/iKPbQ/kl9zD/V2h/ND/AMD/AOCWP+Ey/wCnD/yN/wDY0f8ACZf9OH/kb/7Gq/2Pwv8A9BG6/wC+T/8AEUfY/C//AEEbr/vk/wDxFHtofyS+5h/q7Q/mh/4H/wAEsf8ACZf9OH/kb/7GubuZvtN3NPt2+Y7PtznGTnFbn2Pwv/0Ebr/vk/8AxFH2Pwv/ANBG6/75P/xFNV4raMvuZrRySFFt05wV/wC+v8znq9ns/wBoW9srG3tY/DttshjWNf8ASG6AYHb2rzn7H4X/AOgjdf8AfJ/+Io+x+F/+gjdf98n/AOIpvERe8ZfczpWXzW1SH/gSPTf+GjtQ/wChdtv/AAJb/wCJqC4/aL1ph/o2h2EfH/LR3fn8CK85+x+F/wDoI3X/AHyf/iKPsfhf/oI3X/fJ/wDiKXt4fyS+5j+oVP8An5D/AMCRreJPiz4u8TW8trc362tnKCHt7NPLVgeCCeWI9icGuIrofsfhf/oI3X/fJ/8AiKPsfhf/AKCN1/3yf/iKpYmK+zL7mS8um/8Al5D/AMDR6Hpn7QF7pmlWdhH4etmS1gSFT9oYZCqAO3tXlOs6k2s67qGqPGImvbmS4MYOQpdi2M+2a0/sfhf/AKCN1/3yf/iKPsfhf/oI3X/fJ/8AiKSxEV9mX3Mby+b3qQ/8CRhQTzWtxHcW8rxTRMHjkRirKwOQQR0NeyWf7ROrw2cMV1olrcTogV5hMU8wj+LaBgZ9q84+x+F/+gjdf98n/wCIo+x+F/8AoI3X/fJ/+IoeIi94y+5gsvmtqkP/AAJGFPIJZ5JAgQOxYKO2T0r1Hwp8bbvwr4YstEh0SCeO1VgJXnILZYseMe9cX9j8L/8AQRuv++T/APEUfY/C/wD0Ebr/AL5P/wARQ8RF/Zl9zBZfNbVIf+BI9N/4aO1D/oXbb/wJb/4mj/ho7UP+hdtv/Alv/ia8y+x+F/8AoI3X/fJ/+Io+x+F/+gjdf98n/wCIpe3h/JL7mP6hU/5+Q/8AAkdj4v8AjVeeLfC15ocuiwWyXWzMqzliu11fpj/ZxXltbN9baDHZyNZXs8lwMbEdTg8jP8I7ZrGrelNSV0mvXQ48RRdKXK5J+jT/ACCiiitDAKKKKACiiigAooooAKKKKACiiigAooooAKKKKACiiigAooooAKKKKACiiigAooooAKKKKACiiigAooooAKKKKACiiigAooooAKKKKANXw3oU3iXxFZaNbyxwy3TlFeTO1eCecfStlvCmgIxU+OtKyDg/6Lc//G6k+FH/ACVDQf8Aruf/AEBqW+1HwEy3KwaBrCTkMEdr9SobnBI2dM9qT3KWxh6h4du9N8PaNrc0kDW2ref5CoxLr5ThG3AjA5PGCfwrIr2PR9Gs9f0T4Tabflfsss2pGRW6OFlDbP8AgW3H4024vtH1bQ9bsL/WdDvI0s5JdPt9O0iWJ7SVfmXDCIYTqG3HvyetK4cp49RXq2v+KW8Mf8ItZ6VpunIs+i2Ut+0tnG5utycqxYH5cemDkmnJpzaP4w8a3Gm22kWVvaXXlR6hqKgxWO5ywWOLY25jjAwpwB707hY8nrbt/DVxdeDrzxHDPE8VndJbzwAHegYfK57bSfl+tdf8So7K88L+FtbiuYL29uhcw3F9BafZkuNjjB2YHTcRnAzj8Bn/AAwmS81TUvC9wwFvr1k9spY4VZ1BeJj9CCB7tRfS4W1sc/o/hy41fSNZ1QTRwWmlQLLK7gnczNtRBjuxz+VYtekPYzaV4J8O+GlszNqWvaj9tubXPlyNGreVFGT2DHe2e3WuqRotXh8VaRqt9oU4t9NuZ4NL0yxwti8eGB84RrypAHBYHP5q4cp4bRXqGqeJpfC3gvwiukWOnxXl1ZPJc3UtpHK8i+YwCfMp4+9nucj0rVvtM0zRfF3jTW7TTbF307T7a5s7B4g0cckyx7pAnQhMk46DcKdw5TxqivSJtRk8Z/DzUtU1eGzXUdKvrYQ3cdskTXCSFlaI7QAcYDdOgrqNX8RJD8Zl8KwaRpS6HLeQ2txbGxiPnFwoLs23OQW4wR0FFwseH1d0uxi1C6eGW+gs1WJ5BJOSFJVSQv1PQV3lncnwV4Ck1bSre0k1K81aWz+2TQLM1tHGowoDAgM2SenI/SxoU6694ktr698Ow2Ly6Hdl5FhCw3jrG/75U2gKexxkZGeKLhY8uq5p9jFereGS9gtfs9u0yCYkecwIHlr/ALRzn8DXod54ik8LfDnwe+k2dhHf3cVy093JaRyuUWYgLlgeuTn6Cruo6dYDxP4tlisLWFJfCq3iwxxAJFIwgJKD+Hkn8zSuFjzDSrO2v79YLvUYdPhIJNxMjsoIHTCAnn6V1k/gDTbbSrTU5vGelrZ3jOkEv2e4O8oQGGNmRjI6iuGrtde/5JP4P/6+r/8A9CSmxIydc8Lvoui6Vqy30F3a6nJcrA0SsMiGTYWIYDhuo7461gV6veeJ73w38I/A7afFaC6nN+BcTW6StGon5VQ4IG7Izx/CKutpemp4vvdfGl2cjw+GI9ZSwWECEzmNQTs6bQSWIpXHY8bor0ldVm8b/D/xLda1bWhu9I8ia1vobZIiu99pibYBkEdOOo5rZ8YazbWXjOx8MadpOn29rcSWD30ot1MkzHymA3H7q4CcADJ3Zzk07hY8dor26z1Ndc+Lt/4IfTdNh0Gae7t/s62UeVdUkPmhsbg+4ZHOBnAxgVkaBb2OgeAdE1SDWNH03UNSmuGkub6wa5fajBPLX5GCjHJ6E7xSuHKeUUV2HxHj0n/hILW60gw+Xd2UU0/kWzwRGbkMY1dR8pwGGBjk1x9UhMKKKKBBRRRQAUUUUAFFFFABRRRQAUUUUAFFFFABRRRQAUUUUAFFFFABRRRQBe0mxj1G+FvLK8SFSd6JuI/DIz+ddJp3gC61O9W2stSty7KSdyupA79sfrWJ4b/5C6/7hr0rw8kr6mRDcrbMEZ/MY4AxjqfSvLx+Jq0b8j6H0eW5ZQxOCnXnfmTfX0G6h8OdL0Dw9uuZXvL1nA8wu0eB3CqDj88/0rh7jwrJI2IdQTYOguAwx9NoOfyFelSt/ahgZtRhuxJO0MbLvwWHUDjmqNxZwHTpbu1vbWcRP5ciITuQ5xyCAa8/D43EU1+9ldvy0N8Pg8FWtSlHXo0zzfVdBi0vT1mN4Zp2kC7UjwgGDzknJP4CsSuv8U/8g2P/AK6j+RrkK93Dzc4c0jys5wdPCYn2VLayCiiitzygooooAKKKKACiiigAooooAKKKKACiiigAooooAKKKKACiiigAooooAKKKKACiiigAooooAKKKKACiiigAooooAKKKKACiiigAooooAKKKKACiiigAooooAKKKKACiiigAooooAKKKKACiiigDo5PBWp2mlWmpanNZabb3ieZbC6nAeZTjBCLlscjkgCsm60u5tr6S0Xy7l0UOWtZBMpUgHO5cjuPp0PNdt4i8Y6B42bSr/XP7RstUsoFt5vs1tHPDcKpznaZI9hJLcDPX2q74e8f+F9A+It9rdlpV5Y6TNYG2jtbeNHbeShJYMwGPlJ6+lTdlWR5oltPIrskEjKgDOQhIUYzk+gxS/ZLndGv2eXdIMxjYcuPb1rtvDHj2O2TxPF4jm1G4/t2zED3FuVZ1ZQVXKsQCMHHXgcd66fSvF+k+IfiL4CWxF3BDpdsLST7ZsABVCMhgcH64Xp09HdgkjyCSCaEAyROgJIG5SORwR+FOa0uUBLW8qgKHJKEfKeh+leo+M/G+nxWfjDw8kmoajcahqjsHuivk2gSXjyiGYtkLgcLgY6456bWvGth4T1fwnfXF/qV0bXQUH2K2K+ROzKVO87vlOQCflbovTFK7DlR4LFDLO+yGJ5H67UUk/pTCCCQRgjtXcaT4ysIfCWpaBPFc6b9svheC805A7gDH7sqWXKjHHzDFZ/j/AMVQeMfFD6rb2RtY/JSIbyDJJtGN7kcFj0+gFO4rIj0rwXqGq+GrjxCLqxtdNguPs0ktzKVw+FPQKf7wqrr/AIV1Tw0LJ79IvIvovOtZ4pA6SpxyCPqOvrXU+F/GukaX8Pbnw9dzana3r6mt9Dd2dtHKI9ojxw0i85Q/pVHx940tPGA0wpaTG6tIyk+oXARZbnOMZVAFAHOOvX8zW47KwmrfCzxPous6bpl3bwhtRkEUE6SZi3n+Etjg9+n071R0vwLq2reINW0WB7VLnSlla6eWXaiiN9rEHHPNd3J8ZbRfiFcanHZXNx4eujC8tncKokSWMDEqDcQGBUd+QBnHBGN4Z+IGlaL498Ua7cW929rqqXIgRYkZlMkodd6s23GOvJ/GldjtE5jUPBmq2OhHXI2tb7SlkET3VlMJFjcgHDDqvUdQOo9Rk8OeDtR8T2OqXtnNaQ22mIslzJcyFAqsGORgHP3DVbU/FOtavYpY3l8xskfzFtoo1iiDeoRAF7ntXSeAfG9h4S0DxTZ3VvNNc6pbLHalYY5Y1kVZADIHOCMuvGG6HinrYWlzB1nwhqui6XbarKLe40y5cxxXlpMssZYZ+Ukcg8HggdD6GptV8C69ovhiw8Q3tqqWF7jyyGyy5GV3DtkDI/pU1j4r/tPWdM/4S+5vLzRbJ9/2O2jQA99oTKqATwT1xmuvg+Lun6rPrdp4k0PGl6vHtm+xO7yqygCNgsj7AQAPuheQDzjFLULI4vSvBGoar4bk18Xen2unR3H2ZpbqYp8+AcdD/eFR3/gnWtM1bStPu4YkOqmP7HcLKrwyhyAGDrkY+YE+gIPcVsWHjPT9O+G0vh+KK4fUU1Zb+CSSGNoSoCjDgk56HjBHvVzxP440TxH4l8Oa55WpwSWjQ/brQBTCioyk/Z8txnB4IA6H1o1CyMWP4ea5J44l8Ir9m/tSJd7fvf3eNgf72PQjtUVz4F1SLSb/AFS2nsb6009gt21rPuMJJxyGAJ59M11UfxG0VfjZN40e2v8A+zmTCRBE83PkCLkbsdQe9RXnxE00eEdT8PqL/V7a5ybRL+3igWyYkncuxmZiM5GWA46cmi7CyOV8J+Cta8aXNzBo8CObaPzJGkfaoycBc+p5wPY1R0nw9qeta/Hollas2oO7J5TnaVKgls56Ywc/Suw0/wCIeneGvC+l6Voek+fPHML2+uLwvHvuFI2bfKkBKL0w3B4O0HNR6/4q8Naz42svEdvHrOnPJFvvxZlI3S4C4DwtuOQTjOQCcZ6nh3YWRga74Tl0C3aSbV9IuZY5vJltrW53yxvznKkDgbeoyORzzXP16L4t8e6Xr3hc6WYbvVL8Sq0Wq6jBFFPCg/gHlk7s8/ePf1Ax51QhO3QKKKKYgooooAKKKKACiiigAooooAKKKKACiiigAooooAKKKKACiiigAooooAKKKKACiiigAooooAKKKKACiiigAooooAKKKKACiiigAooooA0NC1q78Pa3a6tY+X9ptm3R+Yu5c4I5H410R+Is5JJ8L+EyT3/seOuNopWHc338YaodO8P2kPk2/wDYUsstnNEp37pJBIS2SQcEDHA465q9qvxD1PU7K6tk0/SNPa8Ty7uexsxFLcLkEhmyeCQM4xnvXJUUWC7NLVNbu9Xmspbry91naxWkWxcfJGMLn1NbVv8AELVor3V57i106+i1WUTXVrd2++EyDOGAyCCM+v1zXJ0UWC50eseNtV17QodJ1COyeC3nMtu8dssTQAjBjQJhQh4OMdQOaxLG8n07ULa+tX2XFtKssTf3WU5B/MVXophc6LVvG2t6z4qg8SXE6JqFuYzCYkwsezkAD0zk49zWrH8UtZg1F7u103RLZZlZbuCGxVUu9wIbzTncQc5wGAz2riKKVkF2aWpa3d6rZ6da3AjEWnwmCDYuDtLFufXkmtWPx9rcXiaXXla2+0z26208TQhopogqrsZT1BCrn6VzFFOwXOm17xvqGu2MOniy0zTdPim88WmnWwijaTGNx5JJwT371VuPFepXXjAeKJPJ/tEXCXIwnyb1xjjPTgVh0UrBdnRaP401PSEurfybG9sLqbz5rG+txLC0n97HVTz1BFPfxzrUmtnVWa3EwtGso4khCRQwspXYiLgAAMcfWuaoosguzSv9bu9R0rTNNn8vyNNR0g2rg4dtxye/Jq/L401aa6vLh/I8y701dMlxHx5ICgY5+98i81z1FOwXCtK61u7vNC0/R5fL+y2DyvDhcNmQgtk9+grNooEal9r97qGg6To8/l/ZdL877PtXDfvWDNuPfkcVoR+ONah1ux1aKSFLmytEskHlgo8Krt2upyDkda5uiiw7nT65461DWtK/sqOw0vS7BpRNLb6baiFZXGcMxyScZPGce3AqhqPiXUNU8Rx67ceV9sjMRXamF/dhQvGfRRWPRSsF2b9j4w1TT/GbeK4PI/tJppZjuTKbpAwbjPTDHvUuh+Nb7RNKfS2sNM1KwaQzLb6jaiVY3IALKcggnA744+ueboosF2aGta1fa/qTX+oSK0pVUVUQIkaKMKqqOFAA6Cs+iimIKKKKACiiigAooooAKKKKACiiigAooooAKKKKACiiigAooooAKKKKACiiigDX8N/8hdf9w16j4S8k66Fn2+UYmDB8YPTjmvLvDf8AyF1/3GruoFz5i4yduMZxnkV4uZQ52436H3HD8VPL5xfVv8ka3iTwnZSarZto9tEtuJd9yFuSAfXaAePqK3dT0jTrXw01rolqhd2VikZ3yHnueprnZrTTpljD3cdu6Lh41AIB+tafhC2+z+IztKtGYmKOBw30rx66qQpKTk3y6+vqVSwVKi3Wi9VrqjgvGOnXtrpMclxaTRJ5wG50IGcHiuHr3b4x/wDImwdf+P5P/QHrwmvdybEvEYX2jVtWfNZziHXxPO1bRBRRRXq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vTbz7DfRzkbkGQw9jXq/g37JqurojFJoZIWyM8Hp+teO1Pa3l1Yzie0uZreUdHicqw/EVxY3B/WINRdn3PWy/NqmDpypJXjL8H5H0JdeA7KSZWtp5IY8/OhIbI9q2NO0TTtERpYECkL88sj9B3+leM6f8AFrxBZaXJayiG6mxiK5lHzJ9R0b2/XNctqviPWdbbOo6jcXC5zsZsID7KOB+VfOxyTHVb061RKK+dzrrZ3KcFG7Z2vxU8Y2mtSQaRpsqz21u/myzKcqz4IAX1ABPPv7V5tRRX02DwlPCUVRp7I8KrVlVm5yCiiiukzCiiigAooooAKKKKACiiigAooooAKKKKACiiigAooooAKKKKACiiigAooooAKKKKACiiigAooooAKKKKACiiigAooooAKKKKACiiigAooooAKKKKACiiigAooooAKKKKACiiigAooooAKKKKACiiigAorT/s6H+8/wCY/wAKP7Oh/vP+Y/woPT/snE9l95mUVp/2dD/ef8x/hR/Z0P8Aef8AMf4UB/ZOJ7L7zMorT/s6H+8/5j/CoLu0jgiDKWJLY5NBnVy2vSg5ytZeZTooooOAKKKKACiiigAooooAKKKKACiiigAooooAKKKKACiiigAooooAKKKKACiiigAooooAKKKKACiiigAooooAKKKKACiiigAooooAKKKKACiiigAooooAKKKKACiiigAooooAKKKKACiiigAooooAKKKKACiiigAooooAKKKKACiiigAooooAKKKKACiiigAooooAKKKKACiiigAooooAKKKKACiiigAooooAKKKKACiiigAooooAKKKKACiiigAooooAKKKKACtTR/D2pa99rOnRwuLSLzpzLcxw7I84LfOwyAcZx0yPUVl12PgHUtK0seIX1O9toftWlSWkEU8criWRmVgD5YOF+TBOR1HXnCY0c5q2j6hoWoPYanavb3KAEoxByD0II4IPqOKo13h8ZSX3g/U/t2oWg1B57eK3sxakEWqRvG6RsEKoMMv8QPyt3POs3jTw/p+uWd5abJ4TqjyhI4DH9msHQIYCMDLD7wCkgFcg5Y0XY7I8zW2ka0kugY/LjdY2zIobLAkYXOSPlPIGBxnqKhr1PSPFGhNMPturQpa2es2j2kdzbySSNZwqyMSVjIywZSVJ6huBxlra14alVJpdZs11R7a6gS9jsZCIH89XiYjyx1jDqGALKGAxxwXCx5o9tJHaxXLGPy5WZVAkUtlcZyoOR1GMgZ5x0NQ16ZYa/wCHvsWivdavElzbPqMjrBYeSwMoXywSsZVBlW5TcVDKBj+Glfax4Xn+LEmrR+UuizpuDJbNthlaDbvMZGSFl+bAz04z0ouFjlb7w5qWmxRSXUcKLLZpfR/6RGd0LPsUjDcnP8I5HJI4NW9L8Fa/rWmxahp9pDNbyzG3jP2uFWaXBOwKXDbsAkDGSORXaa94i0XUtGuIH8QWl1cr4et7IMbabMtzHOZMqxiBGVyMnGSwz3Ig8DeIND0fwtaw32r2cVymtJfyQS2k0rLEkbL8pCYEhJGCGGOuQeKV3YLK55pJG8MrxSoySIxVlYYKkdQRTa9OHinwxDolvZ6alpArX0hm+3WjyzhTPvim3qccIApyGPBADBjXTeGr+PWPE/ijUbEWl/arewJYSC1kVQrtKyxtthZghyQwKjJx844yXDlPC6K9Wtdf8OweGX0+91K3bUmdJWMlsWjgnS63Ns2RkFShY7ssWGAcYArRl8UeEb3UHF7q2nyWU1/f+Yv2GUN9lkiPkrkRZ4k+bAOQcH6Fwt5njFFdvrGtaBP4Wltrby2kkt7NLa2WEq1rLGuJ3LEYO856EltwLYKgVxFUhMKKKKBBRRRQAUUUUAFFFFABRRRQAUUUUAFFFFABRRRQAUUUUAFFFFABRRRQAUUUUAFFFFABRRRQAUUUUAFFFFABRRRQAUUUUAFFFFABRRRQAUUUUAFFFFABRRRQAUUUUAFFFFABRRRQAUUUUAb9FFejfCrwEnie/fVNSTdpdo+3yz/y3kxnb9BkE/UD1obtqfcVasaUHOWyMvwj8Ndd8WKlzGi2mnk/8fU44b12L1b9Bx1r1HTvgb4dt4l+3Xd7eS/xEMI0P4AEj869NjjSKNY40VEUBVVRgADoAKdWTm2fP1sxrVH7rsvI89n+C/hCaIokV5A39+O4JP8A48CP0ry34m/ChvCmhNq9nqQuLJJVVo5k2yLuOBgjhuT7V9G3d5a6favdXtzDbW6Y3yzOERcnAyTwOSB+Nef/ABy/5Jfe/wDXeH/0MURk7nPPFVnBxcm0z5VooorU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ckjxhgjsoYYbBxkehptFABRRRQAUUUUAFFFFABRRRQAUUUUAFFFFABRRRQAUUUUAFFFFABRRRQAUUUUAFFFFABRRRQAUUUUAFFFFABRRRQAUUUUAFFFFABRRRQAUUUUAFFFFABRRRQAUUUUAFFFFABRRRQAUUUUAFFFFABRRRQAUUUUAb4BJAAyTX114V0VPD3hfTtMVArwwr5uO8h5c/99E18n6aIzqloJf9WZk38Z43DNfZFRUPpM3k7Rj6lLVtWsdC0ybUtSn8i0h2+ZJsZsZYKOFBPUjtXIt4iWwuhpet302neIZ0NhZXAZpo7gEhUuTCv7pCzkna3IAwTiup1mzE1jNdQW8T6lbwS/Y5mjDPE7IR8p6jPAOOtfI99f3Wp3kl5e3ElxcyYLyyHLNgYGT9AKmMbnNgcNGund7f0v8Ag9z3688RWtreWWneIL9G0dXkhdri2FyusTKcSEoQTAI5ug+6eNvygVyXxX8Q6vJ4ETS9T0pdIDyRiGKS7F5JcqmMnzAfl2/Jndktv4PBz5tqWsXGrRWwu0jaaBdn2gA75FAAVW5xhQMDAHU5zVG6vbwaFcWKTyCzZ1meHPylgQA2PXnFXynTiMCo0JSe6T/r/h16W6c9RRRVHz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0AJUgjgjkV9e+HNXj17w5p+qRkH7TCrtt6B+jD8GBH4V8g16j8I/HsWg3TaHqkoSwupN0UzthYZDxz6KeOex+pImauj6zMsO6tPmjuj6Br5w+KvgiXw7rkmqWkROl3shcEDiGQ8lD6DqR7cdq+jwcjI6VBeWdtqFpJaXkEc9vKNrxyKGVh7is4yszxcLiXh58y26nxoBk4HWu78Q+CJPDfwhk1PUIimpXt3D8jDDQxYYhT6Enkj2HpXtGj/DLwromqDULXTy06tuiE0hkWI+qg9/c5Irnvj3/AMk3/wC32L+TVfPd2R1Y/MFWhyU9up8vVckK2qRqsas7LuLMM1TqyLiOSNUnQnbwGU81Z5uGnGKkr2k9m/609Rklx5ke0xoGz94DFTystntjSNWcjJZhmoZJIfLKRRnn+JjzTvtEUqKs6ElRgMvXFBvGok5Xmuays/zW2/n+I8bLqCRvLVJEGcqMAipVWQ2sRiiRmI5yBVZ7hFiMUKFQ33mJ5NJLMj28UY3bk65FBqq9ON23eXLq1pd36adutia4AFr++RFmz8oX0qSSJZbVVUASBA/A61WlnSaBA4bzV43Y4IpzXIEkLpuyihTkdaCnXo80r6ppLz8/mieCJY4CrAGRkL8joKZbKxsyUVC2/HzDtUaXK+dLJJu+dSoAHSkimhFsYpQ5y275aBxrUbxUXZJNdu1vv3FnklRdjrENw/hFSXEphEQVE5QE5WoHNrsOxZN3bOMVJJNbShN4lyq44xQR7R2naau7W1/WwOFntDNsVHVsHaMA/wCc1UqxLOhiEUSFUzk56mq9BxYqUZSXK7u2r7sKKKKDmCiiigAooooAKKKKACiiigAooooAKKKKACiiigAooooAKKKKACiiigAooooAKKKKACiiigAooooAKKKKACiiigAooooAKKKKACiiigAooooAKKKKACiiigAooooAKKKKACiiigAooooAKKKKACiiigAooooAKKKKACiiigAooooAKKKKACiiigAooooAKKKKACiiigAooooAKKKKACiiigAooooAKKKKACiiigAooooAKKKdHG0sixoMu5CqPUmgNhtFaP8AYWpf8+3/AI+v+NH9hal/z7f+Pr/jUe0h3Rl7el/MvvRnUVo/2FqX/Pt/4+v+NH9hal/z7f8Aj6/40e0h3Qe3pfzL70Z1FaP9hal/z7f+Pr/jWdTUoy2ZUakJ/C7hRRRVFhRRRQAUUUUAFFFFABRRRQAUUUUAFFFFABRRRQAUUUUAFFFFABRRRQAUUUUAFFFFABRRRQAUUUUAFFFFABRRRQAUUUUAFFFFABRRRQAUUUUAFFFFABRRRQAUUUUAFFFFABRRRQAUUUUAFFFFABRRRQBv0UUUz7077wd8VtY8MRR2Vyo1DTk4WKRsPGPRW9PYg+2K9U074y+EL2Ldc3NxYycZSeBm59im4Y+uK+baKlwTOKtgKNV3as/I+npvix4KijLjWfMI6KlvKSf/AB2vJviv8UbLxXoC6Rp1hOkHnrI085CsSAeAozxz1z+FedVT1H/j3X/fH8jSUEjixOX0aVCU1dtIzKlZwwxvIXA+XHSoqKo+fjNxTXcnMsZZWCkbQR+GOKPNByQSCUxn3zmoKKDT6xPUn82PPI3fMpPHXGc0eavAYl+TkkdqgooD6xMsCWPDKQSDxn0A6f403zV8raewHA45qGigPrEyfzV3glmZd2QpHQUhkUgAsWPzfMR6jioaKA9vImjeNAQwLbuDjsP8/wAqUSqIwnPCke2cntUFFAo15RVkSySB1ABwAAMc+lRUUUETm5u7CiiiggKKKKACiiigAooooAKKKKACiiigAooooAKKKKACiiigAooooAKKKKACiiigAooooAKKKKACiiigAooooAKKKKACiiigAooooAKKKKACiiigAooooAKKKKACiiigAooooAKKKKACiiigAooooAKKKKACiiigAooooAKKKKACiiigAooooAKKKKACiiigAooooAKKKKACiiigAooooAKKKKACiiigAooooAKKKKACiiigAqxp/wDyErX/AK7J/MVXqxp//IStf+uyfzFTL4WTU+BnfRRSTyLHDG8kjcBUUkn8BSSRvFI0ciMjqcFWGCPwr2v4SafaReGZL+NFa7mmZJJMcgDGF+nf8a2fG/hKPxTpGyIRpqEJ3QStx9VJ9D/PFecqLcbnkxy6UqPtE9d7HH/DfwPpmoaMNY1SAXLSuywxOfkVVOCSO5yD1p3xH8DaZYaI2saXALZoGUTRoflZWOMgdjkjpXYeBtCu/DXhlbPUJYzL5jSkK2VjBxxn8M/jXmvj34gR+I4P7M0+FksUkDtM/DSkZxx2XnPPPA6dKuSjGGq1OmrCjSwqU42k187nA155XodeeVphOpjln2vl+oUUUV2HqhRRRQAUUUUAFFFFABRRRQAUUUUAFFFFABRRRQAUUUUAFFFFABRRRQAUUUUAFFFFABRRRQAUUUUAFFFFABRRRQAUUUUAFFFFABRRRQAUUUUAFFFFABRRRQAUUUUAFFFFABRRRQAUUUUAFFFFABRRRQBv0UUUz70KKKKACqeo/wDHuv8Avj+Rq5VPUf8Aj3X/AHx/I0HHj/8Adp+hmUUUUj44KKKKACiiigAooooAKKKKACiiigAooooAKKKKACiiigAooooAKKKKACiiigAooooAKKKKACiiigAooooAKKKKACiiigAooooAKKKKACiiigAooooAKKKKACiiigAooooAKKKKACiiigAooooAKKKKACiiigAooooAKKKKACiiigAooooAKKKKACiiigAooooAKKKKACiiigAooooAKKKKACiiigAooooAKKKKACiiigAooooAKKKKACiiigAooooAKKKKACiiigAooooAKsaf/wAhK1/67J/MVXqxp/8AyErX/rsn8xUy+Fk1PgZ6z4b8X6r4WkkNg8bRScvBMu5GPrwQQfoa9O8B+N9a8U6vcwXdlbC1jj3mSFWXy2yMA5Jznn8q8Tr6V8Kafaab4X06K0RAjW6SM6jHmMyglj9a8+jzN2voeZlrqznZS91dDYJA6kDJxzWBH4H8MRzSSrotqWkJLbwWHPoCcD8MVxXxmkZBom2UqQ0zbQe/yYNV/D3xb+x6bHa6xaT3MsS7RcRuC0npuBxz75Oa1dSPNaR31MXRVZ06q267/wDDGP8AErwpZ+HNQtZ9PBjtrwN+5JJ2MuM4J7HcP1rwOvZfGHi248W6jHNJEILaBSsMIbdtz1JPcnA/IV41V4dpylbyOfCypyq1HT20/UKKKK6juCiiigAooooAKKKKACiiigAooooAKKKKACiiigAooooAKKKKACiiigAooooAKKKKACiiigAooooAKKKKACiiigAooooAKKKKACiiigAooooAKKKKACiiigAooooAKKKKACiiigAooooAKKKKACiiigDfooopn3oUUUUAFU9R/wCPdf8AfH8jVyqeo/8AHuv++P5Gg48f/u0/QzKKKKR8cFFFFABRRRQAUUUUAFFFFABRRRQAUUUUAFFFFABRRRQAUUUUAFFFFABRRRQAUUUUAFFFFABRRRQAUUUUAFFFFABRRRQAUUUUAFFFFABRRRQAUUUUAFFFFABRRRQAUUUUAFFFFABRRRQAUUUUAFFFFABRRRQAUUUUAFFFFABRRRQAUUUUAFFFFABRRRQAUUUUAFFFFABRRRQAUUUUAFFFFABRRRQAUUUUAFFFFABRRRQAUUUUAFFFFABRRRQAUUUUAFFFFABRRRQAUUUUAFT2LKl/bMxCqJVJJOABkVDg4zg4PGaSk1dWFJXVju/t9l/z9wf9/B/jXVaD8UtR8P2Isre+sZ7deI0uCG8v6EMD+BrxqiuZYZLZnDTwPs3eE2mel614rfX9Qa91HUoJZSNq4dQqr2AHYVn/AG+y/wCfuD/v4P8AGuEooeFT6kyy5Sd3J3O7+32X/P3B/wB/B/jXCVLHa3EsEs8cErww482RUJVM8Dce2feoq1pUlTvZnRh8MqF7O9wooqWC1uLkSGCCWURIZJPLQtsUdWOOgHrWp0kVFKVKsVYEEdQaSgAooooAKKKKACiiigAooooAKKKKACiiigAooooAKKKKACiiigAooooAKKKKACiiigAooooAKKKKACiiigAooooAKKKKACiiigAooooAKKKKACiiigAooooAKKKKACiiigAooooAKKKKACiiigDfooopn3oUUUUAFU9R/wCPdf8AfH8jVyqeo/8AHuv++P5Gg48f/u0/QzKKKKR8cFFFFABRRRQAUUUUAFFFFABRRRQAUUUUAFFFFABRRRQAUUUUAFFFFABRRRQAUUUUAFFFFABRRRQAUUUUAFFFFABRRRQAUUUUAFFFFABRRRQAUUUUAFFFFABRRRQAUUUUAFFFFABRRRQAUUUUAFFFFABRRRQAUUUUAFFFFABRRRQAUUUUAFFFFABRRRQAUUUUAFFFFABRRRQAUUUUAFFFFABRRRQAUUUUAFFFFABRRRQAUUUUAFFFFABRRRQAUUUUAFFFFABXqnwJg+0eKNYUC380aVIYmuE3oj70wxHoO/tXldami+INQ0D7d/Z8ip9utXtJ9yBsxvjIGeh460mroadme1+Kfh9ovi3x9qjxzppVrpVpAt+0UCxCWdy5BG4gAbduWyc8DnrXMWPwg04vqEmoeJ1Wyivo7CzuLW380XEjqjKcKTj74GPUHniudj+LHitLhJ2ureZvswtZRLbIwuIxnAkyPmxluevzH1rpPAnxJhsv7Um1rX9Qsbq5uVuGENpFLBKoCgqqbco+FwDnbjGRwKm0kXeLZsj4R3N5pq6DF4hlGnW2tSoytbKdn7jcZOoJJ2quM4GSazIfg7o160d/aeJ5DoU9hPdpdvakNH5TIrblJBI+Ynt936E8/rHxY16bXrm50e5+y2g1F762VoVLglDGN2cg5Q8jkZNU9Q+KnizU7m4mub2IiazksjEsKhEikxvCjsTtHPXii0hXidda/Bawur0XUevyf2GdNgv1neFY5G83dtX5mAXhc5Prj3qHSPDlt4fs/iNpsd5b6lFb6ZG0N3GAQwYE5GCcEZwee1cnZ/E7xPYtaiO5gaG3sksPIkt1aOSBeiuCOfr16+tM0v4k+JdH1q/1a0uoVu78KJiYFK4XoAuMAD2p2YXidT4e+ENnq+gaXLda81rq+rwSXFjai33oVTn5mB7gqe2M9DipU+EWjtYJ53iWa3vzo6avJE1nvSOL+M5Dc4PAA5471z6/GHxqlnc2yanGqzs7bhbpuj3kltpxxkk/Ttisz/hYHiD/AJ+Iv+QV/ZH+pX/j2/u/X360WkF4nq2jeBNI0nwx4rsX1ub+xtQ0zT9RN6bb50j3ysfkB5OE/Dd0OOcCb4MWWnX+qzapr8kGi2kEM0NyltueQSllXKgkjDDB45z27ctYfFjxbpgQWt5AgS1gtBm3Rv3UW7YvI/22yevNNt/it4vttbv9Wj1FPtN8ipMGgQphQQmFxgbcnHrnnNK0gvE6vUPhBoeijVZ9V8TT29np00Eby/ZNxcOqnAUEnOWwOvqa6HRfh7ZeDNK8UL/bLXOrnw5MLq2EBVIxIpIKtnBwYyPfrx0ryjWviF4i1+yvrTULmKSK9kjkn2wqpZkACnjp0FX5Pi34xm0VtJl1COS1e2a1fdboWdCNvLYznBxn88nmizC8TudY+FUWpeItYvvEPimVWa/gsYJhZgtNM8UTDcq8KPn29umSfXynxfoSeGfFmoaNHO06WkgQSsu0t8oPT8a3rf4u+MrW91C7h1GNZL91klBt0Kh1VUDKCMA7UUfhXK6zrF5r+sXOqX7q91ctukZVCgnAHQfSmk+om10KFFFFUSFFFFABRRRQAUUUUAFFFFABRRRQAUUUUAFFFFABRRRQAUUUUAFFFFABRRRQAUUUUAFFFFABRRRQAUUUUAFFFFABRRRQAUUUUAFFFFABRRRQAUUUUAFFFFABRRRQAUUUUAFFFFABRRRQBv0ViefN/wA9X/76NHnzf89X/wC+jTPov7ap/wArNuisTz5v+er/APfRo8+b/nq//fRoD+2qf8rNuqeo/wDHuv8Avj+Rqh583/PV/wDvo01pJHGGdmHoTmkY4jNYVaUqai9RtFFFB4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911964"/>
              </p:ext>
            </p:extLst>
          </p:nvPr>
        </p:nvGraphicFramePr>
        <p:xfrm>
          <a:off x="2483768" y="7937"/>
          <a:ext cx="4104455" cy="824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o" r:id="rId3" imgW="10027506" imgH="20225121" progId="Word.Document.12">
                  <p:embed/>
                </p:oleObj>
              </mc:Choice>
              <mc:Fallback>
                <p:oleObj name="Documento" r:id="rId3" imgW="10027506" imgH="202251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7937"/>
                        <a:ext cx="4104455" cy="824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8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cc050\Desktop\Direttore Makas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60"/>
            <a:ext cx="9226407" cy="69754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971550" y="476250"/>
            <a:ext cx="72723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/>
            <a:endParaRPr lang="it-IT" altLang="en-US" sz="3200" b="1" dirty="0">
              <a:solidFill>
                <a:srgbClr val="000066"/>
              </a:solidFill>
              <a:latin typeface="Book Antiqua" pitchFamily="18" charset="0"/>
            </a:endParaRPr>
          </a:p>
        </p:txBody>
      </p:sp>
      <p:sp>
        <p:nvSpPr>
          <p:cNvPr id="20484" name="Rettangolo 4"/>
          <p:cNvSpPr>
            <a:spLocks noChangeArrowheads="1"/>
          </p:cNvSpPr>
          <p:nvPr/>
        </p:nvSpPr>
        <p:spPr bwMode="auto">
          <a:xfrm>
            <a:off x="1835696" y="5930116"/>
            <a:ext cx="5573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en-US" sz="3200" b="1" dirty="0">
                <a:solidFill>
                  <a:schemeClr val="bg1"/>
                </a:solidFill>
                <a:latin typeface="AR CENA" pitchFamily="2" charset="0"/>
              </a:rPr>
              <a:t>Al </a:t>
            </a:r>
            <a:r>
              <a:rPr lang="it-IT" altLang="en-US" sz="3200" b="1" dirty="0" err="1">
                <a:solidFill>
                  <a:schemeClr val="bg1"/>
                </a:solidFill>
                <a:latin typeface="AR CENA" pitchFamily="2" charset="0"/>
              </a:rPr>
              <a:t>Makassed</a:t>
            </a:r>
            <a:r>
              <a:rPr lang="it-IT" altLang="en-US" sz="3200" b="1" dirty="0">
                <a:solidFill>
                  <a:schemeClr val="bg1"/>
                </a:solidFill>
                <a:latin typeface="AR CENA" pitchFamily="2" charset="0"/>
              </a:rPr>
              <a:t> Hospital, </a:t>
            </a:r>
            <a:r>
              <a:rPr lang="it-IT" altLang="en-US" sz="3200" b="1" dirty="0" smtClean="0">
                <a:solidFill>
                  <a:schemeClr val="bg1"/>
                </a:solidFill>
                <a:latin typeface="AR CENA" pitchFamily="2" charset="0"/>
              </a:rPr>
              <a:t>Dicembre 2010</a:t>
            </a:r>
            <a:endParaRPr lang="it-IT" altLang="en-US" sz="3200" b="1" dirty="0">
              <a:solidFill>
                <a:schemeClr val="bg1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223723" y="3928988"/>
            <a:ext cx="95050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atin typeface="Book Antiqua" panose="02040602050305030304" pitchFamily="18" charset="0"/>
                <a:cs typeface="Andalus" panose="02020603050405020304" pitchFamily="18" charset="-78"/>
              </a:rPr>
              <a:t>                                         </a:t>
            </a:r>
            <a:endParaRPr lang="it-IT" sz="4800" b="1" dirty="0">
              <a:solidFill>
                <a:srgbClr val="002060"/>
              </a:solidFill>
              <a:latin typeface="Book Antiqua" panose="02040602050305030304" pitchFamily="18" charset="0"/>
              <a:cs typeface="Andalus" panose="02020603050405020304" pitchFamily="18" charset="-78"/>
            </a:endParaRPr>
          </a:p>
        </p:txBody>
      </p:sp>
      <p:pic>
        <p:nvPicPr>
          <p:cNvPr id="1026" name="Picture 2" descr="https://upload.wikimedia.org/wikipedia/commons/thumb/2/28/2011_Syria_protests.svg/800px-2011_Syria_protest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5" y="-459432"/>
            <a:ext cx="9144000" cy="731743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52291" y="2564904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Siria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6362164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Giordania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588224" y="5765194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Iraq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55345" y="15007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Turchia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41694" y="2996952"/>
            <a:ext cx="1678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Aprile 2011</a:t>
            </a:r>
            <a:endParaRPr lang="it-I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357301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Israele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5" name="Freccia circolare a destra 14"/>
          <p:cNvSpPr/>
          <p:nvPr/>
        </p:nvSpPr>
        <p:spPr>
          <a:xfrm>
            <a:off x="2987824" y="4949152"/>
            <a:ext cx="731520" cy="1216152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ircolare a destra 18"/>
          <p:cNvSpPr/>
          <p:nvPr/>
        </p:nvSpPr>
        <p:spPr>
          <a:xfrm flipV="1">
            <a:off x="4776584" y="548680"/>
            <a:ext cx="731520" cy="1368152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331640" y="-9939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Libano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1" name="Freccia circolare a destra 20"/>
          <p:cNvSpPr/>
          <p:nvPr/>
        </p:nvSpPr>
        <p:spPr>
          <a:xfrm flipV="1">
            <a:off x="2275173" y="499714"/>
            <a:ext cx="518448" cy="1057078"/>
          </a:xfrm>
          <a:prstGeom prst="curv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4140617" y="3501008"/>
            <a:ext cx="287367" cy="244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008702" y="3789040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Dicembre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2015</a:t>
            </a:r>
            <a:endParaRPr lang="it-IT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131840" y="6093296"/>
            <a:ext cx="2441694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1,2 milioni</a:t>
            </a:r>
          </a:p>
        </p:txBody>
      </p:sp>
    </p:spTree>
    <p:extLst>
      <p:ext uri="{BB962C8B-B14F-4D97-AF65-F5344CB8AC3E}">
        <p14:creationId xmlns:p14="http://schemas.microsoft.com/office/powerpoint/2010/main" val="40161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822" b="60472"/>
          <a:stretch>
            <a:fillRect/>
          </a:stretch>
        </p:blipFill>
        <p:spPr bwMode="auto">
          <a:xfrm>
            <a:off x="19627" y="4763"/>
            <a:ext cx="2262157" cy="277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63888" y="1340768"/>
            <a:ext cx="20778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 fatti</a:t>
            </a:r>
            <a:endParaRPr lang="it-IT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3284984"/>
            <a:ext cx="459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5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milioni di profughi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3852337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50% al di sotto dei 18 anni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4437112"/>
            <a:ext cx="762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80% al di sotto della soglia di povertà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5013176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Budget necessario,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UNHCR,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4.5 bilioni $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9552" y="5589240"/>
            <a:ext cx="8552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Budget 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disponibile,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UNHCR,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1.07 bilioni $ 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3672408" cy="1542033"/>
          </a:xfrm>
        </p:spPr>
        <p:txBody>
          <a:bodyPr>
            <a:noAutofit/>
          </a:bodyPr>
          <a:lstStyle/>
          <a:p>
            <a:pPr algn="l"/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Le immagini che </a:t>
            </a:r>
            <a:r>
              <a:rPr lang="it-IT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/>
            </a:r>
            <a:br>
              <a:rPr lang="it-IT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</a:br>
            <a:endParaRPr lang="it-IT" sz="4800" dirty="0">
              <a:solidFill>
                <a:srgbClr val="002060"/>
              </a:solidFill>
              <a:latin typeface="AR CENA" pitchFamily="2" charset="0"/>
            </a:endParaRPr>
          </a:p>
        </p:txBody>
      </p:sp>
      <p:pic>
        <p:nvPicPr>
          <p:cNvPr id="7" name="Picture 2" descr="Collegamento permanente dell'immagine integr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19"/>
          <a:stretch>
            <a:fillRect/>
          </a:stretch>
        </p:blipFill>
        <p:spPr bwMode="auto">
          <a:xfrm>
            <a:off x="755576" y="2204864"/>
            <a:ext cx="4146975" cy="24019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828600" y="1628800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AR CENA" pitchFamily="2" charset="0"/>
              </a:rPr>
              <a:t>                                                </a:t>
            </a:r>
            <a:r>
              <a:rPr lang="it-IT" sz="2000" dirty="0" smtClean="0">
                <a:solidFill>
                  <a:srgbClr val="002060"/>
                </a:solidFill>
                <a:latin typeface="AR CENA" pitchFamily="2" charset="0"/>
              </a:rPr>
              <a:t>Dacia </a:t>
            </a:r>
            <a:r>
              <a:rPr lang="it-IT" sz="2000" dirty="0">
                <a:solidFill>
                  <a:srgbClr val="002060"/>
                </a:solidFill>
                <a:latin typeface="AR CENA" pitchFamily="2" charset="0"/>
              </a:rPr>
              <a:t>Maraini, </a:t>
            </a:r>
            <a:r>
              <a:rPr lang="it-IT" sz="2000" dirty="0" smtClean="0">
                <a:solidFill>
                  <a:srgbClr val="002060"/>
                </a:solidFill>
                <a:latin typeface="AR CENA" pitchFamily="2" charset="0"/>
              </a:rPr>
              <a:t>Corriere </a:t>
            </a:r>
            <a:r>
              <a:rPr lang="it-IT" sz="2000" dirty="0">
                <a:solidFill>
                  <a:srgbClr val="002060"/>
                </a:solidFill>
                <a:latin typeface="AR CENA" pitchFamily="2" charset="0"/>
              </a:rPr>
              <a:t>della sera, 6 Ottobre 2016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35696" y="980728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cerchiamo di non vedere</a:t>
            </a:r>
            <a:endParaRPr lang="it-IT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24" y="2192377"/>
            <a:ext cx="3048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Giancarlo\Desktop\IMG_2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15" y="0"/>
            <a:ext cx="5479365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5685055"/>
            <a:ext cx="9144000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« Chiudersi </a:t>
            </a: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nel proprio giardino 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privilegiato è la </a:t>
            </a: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cosa più inumana 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ma </a:t>
            </a: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anche la più stupida che 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possiamo fare »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it-IT" altLang="en-US" dirty="0"/>
          </a:p>
          <a:p>
            <a:pPr marL="0" indent="0">
              <a:buNone/>
            </a:pPr>
            <a:endParaRPr lang="it-IT" altLang="en-US" dirty="0"/>
          </a:p>
          <a:p>
            <a:pPr marL="0" indent="0">
              <a:buNone/>
            </a:pPr>
            <a:endParaRPr lang="it-IT" altLang="en-US" dirty="0"/>
          </a:p>
          <a:p>
            <a:pPr marL="0" indent="0">
              <a:buNone/>
            </a:pPr>
            <a:endParaRPr lang="it-IT" altLang="en-US" dirty="0"/>
          </a:p>
          <a:p>
            <a:pPr marL="0" indent="0">
              <a:buNone/>
            </a:pPr>
            <a:endParaRPr lang="it-IT" altLang="en-US" dirty="0"/>
          </a:p>
          <a:p>
            <a:pPr marL="0" indent="0">
              <a:buNone/>
            </a:pPr>
            <a:endParaRPr lang="it-IT" altLang="en-US" dirty="0"/>
          </a:p>
        </p:txBody>
      </p:sp>
      <p:pic>
        <p:nvPicPr>
          <p:cNvPr id="5" name="Picture 2" descr="C:\Users\Giancarlo\Desktop\IMG_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8527" y="863394"/>
            <a:ext cx="6907146" cy="51803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259632" y="4705980"/>
            <a:ext cx="657583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Rotary Club Sarnico e Val Cavallina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73070" y="404664"/>
            <a:ext cx="230704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Sarah, 14 mesi</a:t>
            </a:r>
          </a:p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Novembre 2013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01208"/>
            <a:ext cx="3024336" cy="13728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0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67180"/>
            <a:ext cx="4038600" cy="4525963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8" b="7757"/>
          <a:stretch>
            <a:fillRect/>
          </a:stretch>
        </p:blipFill>
        <p:spPr bwMode="auto">
          <a:xfrm>
            <a:off x="4680012" y="1514389"/>
            <a:ext cx="3514178" cy="39308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471454"/>
            <a:ext cx="3024336" cy="3959287"/>
          </a:xfrm>
          <a:prstGeom prst="rect">
            <a:avLst/>
          </a:prstGeom>
          <a:solidFill>
            <a:schemeClr val="lt1"/>
          </a:solidFill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0"/>
            <a:ext cx="4541367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380865" y="1412776"/>
            <a:ext cx="4018915" cy="4526280"/>
          </a:xfrm>
        </p:spPr>
        <p:txBody>
          <a:bodyPr/>
          <a:lstStyle/>
          <a:p>
            <a:pPr marL="457200" lvl="1" indent="0">
              <a:buNone/>
            </a:pPr>
            <a:r>
              <a:rPr lang="it-IT" altLang="en-US" dirty="0" smtClean="0"/>
              <a:t>	</a:t>
            </a: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8266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ANCA~1\AppData\Local\Temp\Rar$DI00.907\crupi_onlu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3573"/>
            <a:ext cx="1944216" cy="19377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27982" y="673532"/>
            <a:ext cx="731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 progetto di cooperazione internazionale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85009" y="1292567"/>
            <a:ext cx="5288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Middle East </a:t>
            </a:r>
          </a:p>
          <a:p>
            <a:pPr algn="ctr"/>
            <a:r>
              <a:rPr lang="it-IT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Children’s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Heart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Project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108801" y="3140968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Amman, Giordania</a:t>
            </a:r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" y="4083573"/>
            <a:ext cx="4108866" cy="18657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26217" y="2564904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Febbraio 2014</a:t>
            </a:r>
            <a:endParaRPr lang="it-IT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656077" y="6165304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Bergamo, 4 Giugno 2015</a:t>
            </a:r>
            <a:endParaRPr lang="it-IT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ancarlo\Desktop\Immagine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11"/>
            <a:ext cx="9144000" cy="688521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88104" y="764704"/>
            <a:ext cx="2408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Obiettivi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83568" y="2060848"/>
            <a:ext cx="9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mplementazione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 un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programma di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cardiochirurgia pediatrica a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favore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dei </a:t>
            </a:r>
            <a:endParaRPr lang="it-IT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bambini del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Medio Oriente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affetti da </a:t>
            </a:r>
          </a:p>
          <a:p>
            <a:pPr lvl="0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una cardiopatia congenita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4005064"/>
            <a:ext cx="806489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Chirurgia </a:t>
            </a: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gratuita per i bambini </a:t>
            </a: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indigenti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83568" y="4941168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Programma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 educazione medica ed </a:t>
            </a:r>
            <a:endParaRPr lang="it-IT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infermieristica continua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 cardiologia, </a:t>
            </a:r>
            <a:endParaRPr lang="it-IT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cardiochirurgia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 </a:t>
            </a:r>
            <a:r>
              <a:rPr lang="it-IT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anestesia pediatrica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9752" y="1196752"/>
            <a:ext cx="443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Risultati ottenuti</a:t>
            </a:r>
            <a:endParaRPr lang="it-IT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73356" y="2872621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9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missioni eseguite </a:t>
            </a:r>
          </a:p>
          <a:p>
            <a:r>
              <a:rPr lang="it-IT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    (Aprile </a:t>
            </a:r>
            <a:r>
              <a:rPr lang="it-IT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2014</a:t>
            </a:r>
            <a:r>
              <a:rPr lang="it-IT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Novembre 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2016)</a:t>
            </a:r>
            <a:endParaRPr lang="it-IT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64813" y="4255348"/>
            <a:ext cx="8183651" cy="1261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47 bambini operati</a:t>
            </a:r>
          </a:p>
          <a:p>
            <a:r>
              <a:rPr lang="it-IT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  (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41 siriani</a:t>
            </a:r>
            <a:r>
              <a:rPr lang="it-IT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4 giordani, 2 palestinesi</a:t>
            </a:r>
            <a:r>
              <a:rPr lang="it-IT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</a:t>
            </a:r>
            <a:endParaRPr lang="it-IT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ancarlo\Desktop\Istiklal\today\Hospi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42" y="817060"/>
            <a:ext cx="5751670" cy="52042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 bwMode="auto">
          <a:xfrm>
            <a:off x="755576" y="0"/>
            <a:ext cx="7632848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9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ancarlo\Desktop\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6432" cy="60486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ancarlo\Desktop\Screenshot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53" y="0"/>
            <a:ext cx="9228953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99592" y="5652537"/>
            <a:ext cx="74643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Arial Black" panose="020B0A04020102020204" pitchFamily="34" charset="0"/>
              </a:rPr>
              <a:t>THE JORDAN TIMES   </a:t>
            </a:r>
            <a:r>
              <a:rPr lang="it-IT" sz="2400" dirty="0" smtClean="0">
                <a:latin typeface="Arial Black" panose="020B0A04020102020204" pitchFamily="34" charset="0"/>
              </a:rPr>
              <a:t>April 28, 2016</a:t>
            </a:r>
            <a:endParaRPr lang="it-IT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4" name="Content Placeholder 3" descr="Io e Ibraheem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/>
          <a:stretch/>
        </p:blipFill>
        <p:spPr>
          <a:xfrm>
            <a:off x="1506683" y="0"/>
            <a:ext cx="6089653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2627785" y="5313402"/>
            <a:ext cx="37444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AR CENA" pitchFamily="2" charset="0"/>
              </a:rPr>
              <a:t>HCH &amp; UNHCR</a:t>
            </a:r>
            <a:endParaRPr lang="it-IT" sz="4000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3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en-US" dirty="0"/>
              <a:t/>
            </a:r>
            <a:br>
              <a:rPr lang="it-IT" altLang="en-US" dirty="0"/>
            </a:br>
            <a:endParaRPr lang="it-IT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5" y="51371"/>
            <a:ext cx="9130225" cy="68066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878867" y="574545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2037" y="5437673"/>
            <a:ext cx="8578435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AR CENA" pitchFamily="2" charset="0"/>
              </a:rPr>
              <a:t>Da solo sono fragile, insieme siamo forti</a:t>
            </a:r>
            <a:endParaRPr lang="it-IT" sz="4000" dirty="0">
              <a:solidFill>
                <a:schemeClr val="tx2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9"/>
          <a:stretch/>
        </p:blipFill>
        <p:spPr bwMode="auto">
          <a:xfrm>
            <a:off x="1835696" y="-7114"/>
            <a:ext cx="5472608" cy="687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2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ancarlo\Desktop\FullSizeRen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16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1" descr="C:\Documents and Settings\Chicca\Desktop\Gerusalemme Nov 2006\IMGP0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0512" cy="688538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2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21671"/>
          <a:stretch/>
        </p:blipFill>
        <p:spPr bwMode="auto">
          <a:xfrm>
            <a:off x="107504" y="-1"/>
            <a:ext cx="4670624" cy="44898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22836"/>
          <a:stretch/>
        </p:blipFill>
        <p:spPr bwMode="auto">
          <a:xfrm>
            <a:off x="4810884" y="1858575"/>
            <a:ext cx="4369628" cy="50268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5639018"/>
            <a:ext cx="7848872" cy="1030342"/>
          </a:xfrm>
        </p:spPr>
        <p:txBody>
          <a:bodyPr>
            <a:noAutofit/>
          </a:bodyPr>
          <a:lstStyle/>
          <a:p>
            <a:r>
              <a:rPr lang="it-IT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Nella gabbia di Gaza</a:t>
            </a:r>
            <a:br>
              <a:rPr lang="it-IT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</a:br>
            <a:endParaRPr lang="it-IT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pic>
        <p:nvPicPr>
          <p:cNvPr id="6" name="image1.jpe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 l="1406" t="2099" r="1760" b="1907"/>
          <a:stretch/>
        </p:blipFill>
        <p:spPr>
          <a:xfrm rot="16200000">
            <a:off x="2915815" y="1398606"/>
            <a:ext cx="3240362" cy="4132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5724128" y="234888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907704" y="607413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Ora i palestinesi sono 2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milioni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!!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943708" y="476672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  </a:t>
            </a:r>
            <a:r>
              <a:rPr lang="it-IT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Ieri è nato Walid </a:t>
            </a:r>
            <a:endParaRPr lang="it-IT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  <a:p>
            <a:pPr algn="ctr"/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Fabio Scuto, La Repubblica, 13 Ottobre 2016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2"/>
            <a:ext cx="9143999" cy="6858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Connettore 2 24"/>
          <p:cNvCxnSpPr/>
          <p:nvPr/>
        </p:nvCxnSpPr>
        <p:spPr>
          <a:xfrm flipH="1">
            <a:off x="5364088" y="1884342"/>
            <a:ext cx="936104" cy="154465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481891" y="5549170"/>
            <a:ext cx="94609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  <a:latin typeface="Berlin Sans FB Demi" pitchFamily="34" charset="0"/>
              </a:rPr>
              <a:t>H</a:t>
            </a:r>
            <a:r>
              <a:rPr lang="it-IT" sz="2000" b="1" dirty="0" err="1" smtClean="0">
                <a:solidFill>
                  <a:prstClr val="black"/>
                </a:solidFill>
                <a:latin typeface="Berlin Sans FB Demi" pitchFamily="34" charset="0"/>
              </a:rPr>
              <a:t>eretz</a:t>
            </a:r>
            <a:endParaRPr lang="it-IT" sz="2000" b="1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7020272" y="3717032"/>
            <a:ext cx="1800200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prstClr val="black"/>
                </a:solidFill>
                <a:latin typeface="Berlin Sans FB Demi" pitchFamily="34" charset="0"/>
              </a:rPr>
              <a:t>King Hussein Bridge</a:t>
            </a:r>
            <a:endParaRPr lang="it-IT" sz="1400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732240" y="2780928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Berlin Sans FB Demi" pitchFamily="34" charset="0"/>
              </a:rPr>
              <a:t>Amman</a:t>
            </a:r>
            <a:endParaRPr lang="it-IT" sz="2400" dirty="0">
              <a:latin typeface="Berlin Sans FB Demi" pitchFamily="34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2904245" y="5125039"/>
            <a:ext cx="587635" cy="39219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6272036" y="3789040"/>
            <a:ext cx="711696" cy="9611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4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287000" cy="685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9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6417"/>
            <a:ext cx="7768158" cy="46608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83568" y="4715852"/>
            <a:ext cx="32431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Luglio 2012 (apertura): 15,000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3568" y="5291916"/>
            <a:ext cx="22493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Marzo 2013: 156,000</a:t>
            </a:r>
          </a:p>
        </p:txBody>
      </p:sp>
      <p:sp>
        <p:nvSpPr>
          <p:cNvPr id="7" name="Rettangolo 6"/>
          <p:cNvSpPr/>
          <p:nvPr/>
        </p:nvSpPr>
        <p:spPr>
          <a:xfrm>
            <a:off x="683568" y="5867980"/>
            <a:ext cx="278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Dicembre, 2,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2015: 79,695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11760" y="3009146"/>
            <a:ext cx="433323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40% in età scolare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987824" y="622429"/>
            <a:ext cx="307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Zaatari</a:t>
            </a:r>
            <a:r>
              <a:rPr lang="it-IT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Camp</a:t>
            </a:r>
            <a:endParaRPr lang="it-IT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9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ancarlo\Desktop\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790602" cy="45259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19672" y="1484784"/>
            <a:ext cx="5894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 smtClean="0">
                <a:solidFill>
                  <a:srgbClr val="002060"/>
                </a:solidFill>
                <a:latin typeface="AR CENA" pitchFamily="2" charset="0"/>
              </a:rPr>
              <a:t>« Salviamo il cuore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3717032"/>
            <a:ext cx="8136904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rgbClr val="002060"/>
                </a:solidFill>
                <a:latin typeface="AR CENA" pitchFamily="2" charset="0"/>
              </a:rPr>
              <a:t> </a:t>
            </a:r>
            <a:r>
              <a:rPr lang="it-IT" sz="8000" b="1" dirty="0" smtClean="0">
                <a:solidFill>
                  <a:srgbClr val="002060"/>
                </a:solidFill>
                <a:latin typeface="AR CENA" pitchFamily="2" charset="0"/>
              </a:rPr>
              <a:t>Possiamo e dobbiamo</a:t>
            </a:r>
            <a:endParaRPr lang="it-IT" sz="8000" b="1" dirty="0">
              <a:solidFill>
                <a:srgbClr val="002060"/>
              </a:solidFill>
              <a:latin typeface="AR CENA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89219" y="2348880"/>
            <a:ext cx="53190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0" b="1" dirty="0" smtClean="0">
                <a:solidFill>
                  <a:srgbClr val="002060"/>
                </a:solidFill>
                <a:latin typeface="AR CENA" pitchFamily="2" charset="0"/>
              </a:rPr>
              <a:t>   </a:t>
            </a:r>
            <a:r>
              <a:rPr lang="it-IT" sz="6600" b="1" dirty="0" smtClean="0">
                <a:solidFill>
                  <a:srgbClr val="002060"/>
                </a:solidFill>
                <a:latin typeface="AR CENA" pitchFamily="2" charset="0"/>
              </a:rPr>
              <a:t>di </a:t>
            </a:r>
            <a:r>
              <a:rPr lang="it-IT" sz="6600" b="1" dirty="0">
                <a:solidFill>
                  <a:srgbClr val="002060"/>
                </a:solidFill>
                <a:latin typeface="AR CENA" pitchFamily="2" charset="0"/>
              </a:rPr>
              <a:t>un </a:t>
            </a:r>
            <a:r>
              <a:rPr lang="it-IT" sz="6600" b="1" dirty="0" smtClean="0">
                <a:solidFill>
                  <a:srgbClr val="002060"/>
                </a:solidFill>
                <a:latin typeface="AR CENA" pitchFamily="2" charset="0"/>
              </a:rPr>
              <a:t>bambino »</a:t>
            </a:r>
            <a:endParaRPr lang="it-IT" sz="6600" b="1" dirty="0">
              <a:solidFill>
                <a:srgbClr val="002060"/>
              </a:solidFill>
              <a:latin typeface="AR CENA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5576" y="6093296"/>
            <a:ext cx="437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Save a </a:t>
            </a:r>
            <a:r>
              <a:rPr lang="it-IT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child’s</a:t>
            </a: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heart</a:t>
            </a: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it-IT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Tel</a:t>
            </a: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Aviv, </a:t>
            </a:r>
            <a:r>
              <a:rPr lang="it-IT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Israel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esk\crupi personali\Crupi personali bis\BERGAMO - PALESTINA\Max, foto Palestina\Ibrahim Al Taw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-2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001"/>
            <a:ext cx="9168000" cy="68760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ancarlo\Downloads\3332)_Può_succedere_di_tut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1" y="-1"/>
            <a:ext cx="3480731" cy="69025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3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5576" y="177281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latin typeface="AR CENA" pitchFamily="2" charset="0"/>
              </a:rPr>
              <a:t>Grazie a Lei dottore,  per ciò che fa e perché </a:t>
            </a:r>
          </a:p>
          <a:p>
            <a:r>
              <a:rPr lang="it-IT" sz="3600" b="1" dirty="0" smtClean="0">
                <a:solidFill>
                  <a:srgbClr val="002060"/>
                </a:solidFill>
                <a:latin typeface="AR CENA" pitchFamily="2" charset="0"/>
              </a:rPr>
              <a:t>mi da la possibilità di poter offrire il nostro piccolo contributo al suo splendido progetto</a:t>
            </a:r>
          </a:p>
          <a:p>
            <a:r>
              <a:rPr lang="it-IT" sz="3600" b="1" dirty="0" smtClean="0">
                <a:solidFill>
                  <a:srgbClr val="002060"/>
                </a:solidFill>
                <a:latin typeface="AR CENA" pitchFamily="2" charset="0"/>
              </a:rPr>
              <a:t>Davvero spero di poterle essere utile e l’aspettiamo a teatro ! A presto,</a:t>
            </a:r>
          </a:p>
          <a:p>
            <a:endParaRPr lang="it-IT" sz="3600" b="1" dirty="0">
              <a:solidFill>
                <a:srgbClr val="002060"/>
              </a:solidFill>
              <a:latin typeface="AR CENA" pitchFamily="2" charset="0"/>
            </a:endParaRPr>
          </a:p>
          <a:p>
            <a:r>
              <a:rPr lang="it-IT" sz="3600" b="1" dirty="0" smtClean="0">
                <a:solidFill>
                  <a:srgbClr val="002060"/>
                </a:solidFill>
                <a:latin typeface="AR CENA" pitchFamily="2" charset="0"/>
              </a:rPr>
              <a:t>Paola Riolo</a:t>
            </a:r>
            <a:endParaRPr lang="it-IT" sz="3600" b="1" dirty="0">
              <a:solidFill>
                <a:srgbClr val="002060"/>
              </a:solidFill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"/>
            <a:ext cx="5688632" cy="686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09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676</Words>
  <Application>Microsoft Macintosh PowerPoint</Application>
  <PresentationFormat>Presentazione su schermo (4:3)</PresentationFormat>
  <Paragraphs>146</Paragraphs>
  <Slides>45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61" baseType="lpstr">
      <vt:lpstr>Andalus</vt:lpstr>
      <vt:lpstr>AR CENA</vt:lpstr>
      <vt:lpstr>Arial Black</vt:lpstr>
      <vt:lpstr>Berlin Sans FB</vt:lpstr>
      <vt:lpstr>Berlin Sans FB Demi</vt:lpstr>
      <vt:lpstr>Book Antiqua</vt:lpstr>
      <vt:lpstr>Bookman Old Style</vt:lpstr>
      <vt:lpstr>Brush Script MT</vt:lpstr>
      <vt:lpstr>Calibri</vt:lpstr>
      <vt:lpstr>Comic Sans MS</vt:lpstr>
      <vt:lpstr>Gisha</vt:lpstr>
      <vt:lpstr>Times New Roman</vt:lpstr>
      <vt:lpstr>Wingdings</vt:lpstr>
      <vt:lpstr>Arial</vt:lpstr>
      <vt:lpstr>Tema di Office</vt:lpstr>
      <vt:lpstr>Documento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La lettera</vt:lpstr>
      <vt:lpstr>Presentazione di PowerPoint</vt:lpstr>
      <vt:lpstr>Presentazione di PowerPoint</vt:lpstr>
      <vt:lpstr>Presentazione di PowerPoint</vt:lpstr>
      <vt:lpstr>Presentazione di PowerPoint</vt:lpstr>
      <vt:lpstr>Il progetto del cardiochirurgo dei Riuniti,  Giancarlo Crupi sostenuto dai Rotary: operare nel nostro ospedale i bambini palestinesi</vt:lpstr>
      <vt:lpstr> Ponte di Solidarietà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 immagini che  </vt:lpstr>
      <vt:lpstr> </vt:lpstr>
      <vt:lpstr>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</vt:lpstr>
      <vt:lpstr>Presentazione di PowerPoint</vt:lpstr>
      <vt:lpstr>Presentazione di PowerPoint</vt:lpstr>
      <vt:lpstr>Presentazione di PowerPoint</vt:lpstr>
      <vt:lpstr>Nella gabbia di Gaza 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Giancarlo</dc:creator>
  <cp:lastModifiedBy>Edoardo GERBELLI</cp:lastModifiedBy>
  <cp:revision>133</cp:revision>
  <dcterms:created xsi:type="dcterms:W3CDTF">2017-01-15T15:38:37Z</dcterms:created>
  <dcterms:modified xsi:type="dcterms:W3CDTF">2017-02-04T09:40:05Z</dcterms:modified>
</cp:coreProperties>
</file>