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F90B"/>
    <a:srgbClr val="0C9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7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0CF91-91CC-1B4E-A092-FFCCC5E60E8E}" type="datetimeFigureOut">
              <a:rPr lang="it-IT" smtClean="0"/>
              <a:t>30/06/14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83FE7-E31E-5543-9282-71A70B2051F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55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83FE7-E31E-5543-9282-71A70B2051F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221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TitleSlid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D55FC-E66B-4D83-BA0E-91785A68CBF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89AA9-90A6-4DC2-BE16-5083CC86EAE1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C1EDF-B431-4F6B-9CDE-CAFF2031BF2E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92566-A63F-4D14-995E-ACD9BE65BFE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Cap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76021-6C82-469F-87B5-F3D574157697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52B17-4188-4585-882A-D84998E91EB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D0CD-F880-4A54-A0FD-A99C48314266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3078-FC76-4C58-A74C-DA32266581F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E564D-C343-49E7-9EE9-A9BB8C1F56E6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0B1C-95E5-4F3C-87A7-B3878FE7415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Overlay-PictureCaption-Extra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1AEB8-18A2-43D8-B4C4-CD304083626D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9C44D-6687-4968-A029-B037438F743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EA45-F7EE-4FF8-9B90-F265F2248AE0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F2082-61EF-4D2C-B3F4-BA815A56E37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96ADB-8F55-4B09-92BE-D37E05B699CC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32288-0D19-4348-8E70-49CAB79ADF5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6EAEE-B5B2-4B98-A253-77793B03F01E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8CC8C-5765-4C1D-9867-6EA10C4BCBD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Overlay-SectionHead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4EE8-A0B9-485B-AB85-AB1C0E6BE556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5D83-0AF6-49CB-9F25-5C5982C324A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5D2F1-3CB9-4C2E-8835-1D8E465EF6AA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03AE5-FDE3-4E08-BF57-C08364BB6E8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11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4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5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8D552-58C3-4200-B3D4-D381DCE16B1C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1F309-9B6E-4A9A-8F85-E89824A02CD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5FA0C-3EB1-44A2-935F-0382A757F622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560BA-26D5-4C95-B711-0404850EAB4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D6ADA-D056-4568-B73B-6A58A43A4879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C48C2-0A8C-4514-A0AE-25547B7863D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E9ACC-8FD9-497C-AEF7-2AFE66B62CC7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52A2B-0168-4E62-915A-6E0301F7430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Overlay-ContentSlide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3DEDA-1B0A-421B-915D-3CFC53214F5D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A22DE-5E0A-4EA0-9380-A60D4BC2104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EB613099-1755-4A14-95E4-75D149DAB158}" type="datetimeFigureOut">
              <a:rPr lang="it-IT"/>
              <a:pPr>
                <a:defRPr/>
              </a:pPr>
              <a:t>30/06/14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72B9565-2774-47CE-ACF5-16582A02237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pitchFamily="34" charset="0"/>
        </a:defRPr>
      </a:lvl9pPr>
    </p:titleStyle>
    <p:bodyStyle>
      <a:lvl1pPr marL="282575" indent="-282575" algn="l" rtl="0" eaLnBrk="0" fontAlgn="base" hangingPunct="0">
        <a:spcBef>
          <a:spcPts val="2000"/>
        </a:spcBef>
        <a:spcAft>
          <a:spcPct val="0"/>
        </a:spcAft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ctrTitle"/>
          </p:nvPr>
        </p:nvSpPr>
        <p:spPr>
          <a:xfrm>
            <a:off x="2881313" y="2879725"/>
            <a:ext cx="5857875" cy="722313"/>
          </a:xfrm>
        </p:spPr>
        <p:txBody>
          <a:bodyPr/>
          <a:lstStyle/>
          <a:p>
            <a:pPr algn="ctr" eaLnBrk="1" hangingPunct="1"/>
            <a:r>
              <a:rPr lang="it-IT" smtClean="0"/>
              <a:t>ANNO ROTARIANO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81313" y="3606800"/>
            <a:ext cx="5857875" cy="352425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2014/2015</a:t>
            </a:r>
          </a:p>
        </p:txBody>
      </p:sp>
      <p:pic>
        <p:nvPicPr>
          <p:cNvPr id="1843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100" y="2001838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492500" y="3978275"/>
            <a:ext cx="48450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rebuchet MS" pitchFamily="34" charset="0"/>
              </a:rPr>
              <a:t>ACCENDI LA LUCE DEL </a:t>
            </a:r>
            <a:r>
              <a:rPr lang="it-IT" sz="2400" dirty="0" smtClean="0">
                <a:solidFill>
                  <a:schemeClr val="bg1"/>
                </a:solidFill>
                <a:latin typeface="Trebuchet MS" pitchFamily="34" charset="0"/>
              </a:rPr>
              <a:t>ROTARY</a:t>
            </a:r>
          </a:p>
          <a:p>
            <a:pPr algn="ctr"/>
            <a:r>
              <a:rPr lang="it-IT" sz="2400" dirty="0" smtClean="0">
                <a:solidFill>
                  <a:schemeClr val="bg1"/>
                </a:solidFill>
                <a:latin typeface="Trebuchet MS" pitchFamily="34" charset="0"/>
              </a:rPr>
              <a:t>(Light up Rotary)</a:t>
            </a:r>
            <a:endParaRPr lang="it-IT" sz="240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D20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CI OCCUPEREMO DI .......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7" cy="484505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="1" dirty="0" smtClean="0">
                <a:solidFill>
                  <a:srgbClr val="0000FF"/>
                </a:solidFill>
              </a:rPr>
              <a:t>Commissione AZIONE GIOVANILE (ex. Nuove generazioni)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dirty="0" smtClean="0"/>
              <a:t>Anna VENIER con Maria Grazia ARDITI ed Emanuele CORTESI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SCAMBIO GIOVANI ANNUALE E/O ESTIVI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STUDIO </a:t>
            </a:r>
            <a:r>
              <a:rPr lang="it-IT" dirty="0" err="1" smtClean="0"/>
              <a:t>DI</a:t>
            </a:r>
            <a:r>
              <a:rPr lang="it-IT" dirty="0" smtClean="0"/>
              <a:t> FATTIBILITA’ PER ORGANIZZARE UN CAMP O UN HANDICAMP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INDIVIDUARE GIOVANI PER IL RYLA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STUDIO </a:t>
            </a:r>
            <a:r>
              <a:rPr lang="it-IT" dirty="0" err="1" smtClean="0"/>
              <a:t>DI</a:t>
            </a:r>
            <a:r>
              <a:rPr lang="it-IT" dirty="0" smtClean="0"/>
              <a:t> FATTIBILITA’ PER PARTECIPARE CON UNA CLASSE AL PREMIO GAVIOLI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E ULTIMO, MA NON ULTIMO, IL NOSTRO </a:t>
            </a:r>
            <a:r>
              <a:rPr lang="it-IT" dirty="0" err="1" smtClean="0"/>
              <a:t>………</a:t>
            </a:r>
            <a:r>
              <a:rPr lang="it-IT" dirty="0" smtClean="0"/>
              <a:t> ROTARACT 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CI OCCUPEREMO DI .......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Commissione ROTARY FOUNDATION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dirty="0" smtClean="0"/>
              <a:t>Clemente PREDA con Fulvia CASTELLI e Antonio PERCASSI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AIUTA A COMPRENDERE </a:t>
            </a:r>
            <a:r>
              <a:rPr lang="it-IT" dirty="0" err="1" smtClean="0"/>
              <a:t>DI</a:t>
            </a:r>
            <a:r>
              <a:rPr lang="it-IT" dirty="0" smtClean="0"/>
              <a:t> CHE COSA SI OCCUPA LA FONDAZIONE: FONDO PROGRAMMI, FONDO POLIO, FONDO PERMANENTE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E’ </a:t>
            </a:r>
            <a:r>
              <a:rPr lang="it-IT" dirty="0" err="1" smtClean="0"/>
              <a:t>DI</a:t>
            </a:r>
            <a:r>
              <a:rPr lang="it-IT" dirty="0" smtClean="0"/>
              <a:t> SUPPORTO AL CLUB NEI PROGETTI PER OTTENERE I FONDI NECESSARI DISTINGUENDO L’AMMISSIBILITA’ TRA SOVVENZIONI DISTRETTUALI E SOVVENZIONI GLOBALI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7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CI OCCUPEREMO DI .......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Commissione EFFETTIVO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dirty="0" smtClean="0"/>
              <a:t>Fulvia CASTELLI con Roberto BIAGGI e Carlo GHEZZI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FORMARE UN PIANO </a:t>
            </a:r>
            <a:r>
              <a:rPr lang="it-IT" dirty="0" err="1" smtClean="0"/>
              <a:t>DI</a:t>
            </a:r>
            <a:r>
              <a:rPr lang="it-IT" dirty="0" smtClean="0"/>
              <a:t> SVILUPPO DELL’EFFETTIVO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ATTUARE UN PIANO </a:t>
            </a:r>
            <a:r>
              <a:rPr lang="it-IT" dirty="0" err="1" smtClean="0"/>
              <a:t>DI</a:t>
            </a:r>
            <a:r>
              <a:rPr lang="it-IT" dirty="0" smtClean="0"/>
              <a:t> FORMAZIONE CONTINUA PER TUTTI I SOCI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COLLABORARE CON TUTTE LE COMMISSIONI PER LE PROFESSIONALITA’, L’AFFIATAMENTO E LA ROTARY FOUNDATION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uore 4"/>
          <p:cNvSpPr/>
          <p:nvPr/>
        </p:nvSpPr>
        <p:spPr>
          <a:xfrm>
            <a:off x="-3424446" y="4525904"/>
            <a:ext cx="2332096" cy="2332096"/>
          </a:xfrm>
          <a:prstGeom prst="heart">
            <a:avLst/>
          </a:prstGeom>
          <a:solidFill>
            <a:srgbClr val="FF0000">
              <a:alpha val="76000"/>
            </a:srgb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24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CI OCCUPEREMO DI .......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it-IT" sz="2800" b="1" smtClean="0">
                <a:solidFill>
                  <a:srgbClr val="10F90B"/>
                </a:solidFill>
              </a:rPr>
              <a:t>Commissione PROGETTI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mtClean="0"/>
              <a:t>Paola BRAMBILLA con Piero ADAMO, Andrea CATTANEO, Nicoletta SILVESTRI e Andrea VECCHI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mtClean="0"/>
              <a:t>MA …… SOPRATTUTTO CON TUTTI NOI ROTARIANI PER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mtClean="0"/>
              <a:t> </a:t>
            </a:r>
            <a:r>
              <a:rPr lang="it-IT" sz="2400" b="1" smtClean="0"/>
              <a:t>ANALIZZARE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z="2400" b="1" smtClean="0"/>
              <a:t>STUDIARE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z="2400" b="1" smtClean="0"/>
              <a:t>ESSERCI !!!!!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1945 C 0.14162 -0.25584 0.28428 -0.49293 0.37591 -0.60199 C 0.46755 -0.71081 0.48039 -0.66334 0.54877 -0.67307 C 0.61715 -0.68279 0.69854 -0.6858 0.78653 -0.6601 C 0.87452 -0.6344 1.01423 -0.59597 1.07688 -0.5191 C 1.13954 -0.44223 1.20462 -0.29451 1.16227 -0.19912 C 1.11992 -0.10372 0.9344 0.05071 0.82246 0.05349 C 0.71052 0.0558 0.52464 -0.07455 0.49046 -0.18476 C 0.45627 -0.29544 0.5151 -0.52512 0.61749 -0.61125 C 0.72024 -0.69692 1.13121 -0.79648 1.10604 -0.70039 C 1.08088 -0.6043 0.57671 -0.14911 0.4672 -0.0345 " pathEditMode="relative" rAng="0" ptsTypes="aaaaaaaaaa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300" y="-3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5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CI OCCUPEREMO DI .......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7" cy="470535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COMUNICAZIONE INTERNA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dirty="0" smtClean="0"/>
              <a:t>Edoardo GERBELLI con tutti i soci fotografi, registi, musicisti </a:t>
            </a:r>
            <a:r>
              <a:rPr lang="it-IT" dirty="0" err="1" smtClean="0"/>
              <a:t>…</a:t>
            </a:r>
            <a:r>
              <a:rPr lang="it-IT" dirty="0" smtClean="0"/>
              <a:t> che non mancano !!!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dirty="0" smtClean="0"/>
              <a:t>Gestione del Bollettino e del sito Web del Club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dirty="0" smtClean="0"/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dirty="0" smtClean="0"/>
              <a:t> </a:t>
            </a:r>
            <a:r>
              <a:rPr lang="it-IT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TRIANGOLAZIONE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400" dirty="0" smtClean="0"/>
              <a:t>Alberto RAVASIO</a:t>
            </a: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400" dirty="0" smtClean="0"/>
              <a:t>joint </a:t>
            </a:r>
            <a:r>
              <a:rPr lang="it-IT" sz="2400" dirty="0" err="1" smtClean="0"/>
              <a:t>point</a:t>
            </a:r>
            <a:r>
              <a:rPr lang="it-IT" sz="2400" dirty="0" smtClean="0"/>
              <a:t> con i club gemelli di </a:t>
            </a:r>
            <a:r>
              <a:rPr lang="it-IT" sz="2400" dirty="0" err="1" smtClean="0"/>
              <a:t>Chalon</a:t>
            </a:r>
            <a:r>
              <a:rPr lang="it-IT" sz="2400" dirty="0" smtClean="0"/>
              <a:t> ed </a:t>
            </a:r>
            <a:r>
              <a:rPr lang="it-IT" sz="2400" dirty="0" err="1" smtClean="0"/>
              <a:t>Offenburg</a:t>
            </a:r>
            <a:endParaRPr lang="it-IT" sz="2400" dirty="0" smtClean="0"/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78117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69" name="Titolo 1"/>
          <p:cNvSpPr>
            <a:spLocks noGrp="1"/>
          </p:cNvSpPr>
          <p:nvPr>
            <p:ph type="title"/>
          </p:nvPr>
        </p:nvSpPr>
        <p:spPr>
          <a:xfrm>
            <a:off x="779463" y="152394"/>
            <a:ext cx="7583487" cy="5932722"/>
          </a:xfrm>
        </p:spPr>
        <p:txBody>
          <a:bodyPr anchor="ctr"/>
          <a:lstStyle/>
          <a:p>
            <a:pPr algn="ctr" eaLnBrk="1" hangingPunct="1"/>
            <a:r>
              <a:rPr lang="it-IT" dirty="0" smtClean="0"/>
              <a:t>TUTTI INSIEME, QUI, ABBIAMO UNO SCOPO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ACCENDIAMO LA NOSTRA LUCE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1415I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57400" y="4114800"/>
            <a:ext cx="2057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5 0.05464 C 0.02985 -0.07687 0.0932 -0.20815 0.1312 -0.31072 C 0.16921 -0.41329 0.18067 -0.5066 0.19438 -0.56125 C 0.20809 -0.61589 0.19958 -0.61982 0.21347 -0.63904 C 0.22718 -0.65826 0.1883 -0.67122 0.27768 -0.67609 C 0.36706 -0.68095 0.64509 -0.68581 0.74974 -0.66845 C 0.85404 -0.65108 0.86341 -0.62075 0.9035 -0.57143 C 0.94429 -0.52212 0.98212 -0.45937 0.99288 -0.37208 C 1.00364 -0.28479 0.99392 -0.11971 0.96807 -0.0477 C 0.94221 0.02431 0.90611 0.05556 0.8379 0.05973 C 0.7697 0.0639 0.63294 0.02662 0.55918 -0.022 C 0.48542 -0.07062 0.40073 -0.14332 0.39552 -0.23154 C 0.39031 -0.31975 0.48889 -0.54226 0.52725 -0.55083 C 0.56595 -0.55939 0.60934 -0.3274 0.62617 -0.28271 " pathEditMode="relative" rAng="0" ptsTypes="aaaaaaaaaa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900" y="-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>
          <a:xfrm>
            <a:off x="244475" y="381000"/>
            <a:ext cx="8618538" cy="1044575"/>
          </a:xfrm>
        </p:spPr>
        <p:txBody>
          <a:bodyPr anchor="ctr"/>
          <a:lstStyle/>
          <a:p>
            <a:pPr algn="ctr" eaLnBrk="1" hangingPunct="1"/>
            <a:r>
              <a:rPr lang="it-IT" sz="3600" b="1" smtClean="0"/>
              <a:t>IL MESSAGGIO DI GARY C.K. HUANG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it-IT" smtClean="0"/>
              <a:t>CONFUCIO AVEVA DETTO “E’ MEGLIO ACCENDERE UNA PICCOLA CANDELA CHE MALEDIRE L’OSCURITA’”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mtClean="0"/>
              <a:t>“LA VIA DEL ROTARY E’ LA STESSA VIA INDICATA DA CONFUCIO. SI TRATTA DI ACCENDERE UNA CANDELA. IO NE ACCENDO UNA, TU NE ACCENDI UN’ALTRA, E ALLA FINE 1,2 MILIONI DI ROTARIANI NE ACCENDONO UNA. INSIEME ILLUMINEREMO IL MONDO”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mtClean="0"/>
              <a:t>“SI TRATTA DI COME FACCIAMO LA DIFFERENZA, OGNI GIORNO, IN OGNI CLUB, IN OGNI DISTRETTO E IN OGNI PAESE IN CUI SVOLGIAMO LE NOSTRE OPERE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Titolo 1"/>
          <p:cNvSpPr>
            <a:spLocks noGrp="1"/>
          </p:cNvSpPr>
          <p:nvPr>
            <p:ph type="title"/>
          </p:nvPr>
        </p:nvSpPr>
        <p:spPr>
          <a:xfrm>
            <a:off x="236538" y="381000"/>
            <a:ext cx="8662987" cy="1344613"/>
          </a:xfrm>
        </p:spPr>
        <p:txBody>
          <a:bodyPr/>
          <a:lstStyle/>
          <a:p>
            <a:pPr algn="ctr" eaLnBrk="1" hangingPunct="1"/>
            <a:r>
              <a:rPr lang="it-IT" sz="4000" smtClean="0"/>
              <a:t>IL NOSTRO CLUB</a:t>
            </a:r>
            <a:br>
              <a:rPr lang="it-IT" sz="4000" smtClean="0"/>
            </a:br>
            <a:r>
              <a:rPr lang="it-IT" sz="4000" smtClean="0"/>
              <a:t>IN QUEST’ANNO ROTARIANO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4856" y="2221797"/>
            <a:ext cx="7583487" cy="36195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it-IT" sz="2800" dirty="0" smtClean="0"/>
              <a:t>PRESIDENTE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z="3200" b="1" dirty="0" smtClean="0"/>
              <a:t>MATTEO FERRETTI</a:t>
            </a:r>
          </a:p>
          <a:p>
            <a:pPr algn="ctr" eaLnBrk="1" hangingPunct="1">
              <a:buFont typeface="Wingdings 2" pitchFamily="18" charset="2"/>
              <a:buNone/>
            </a:pPr>
            <a:endParaRPr lang="it-IT" sz="2800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it-IT" sz="2800" dirty="0" smtClean="0"/>
              <a:t>VICE PRESIDENTE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sz="3200" b="1" dirty="0" smtClean="0"/>
              <a:t>CLEMENTE PREDA</a:t>
            </a:r>
          </a:p>
        </p:txBody>
      </p:sp>
    </p:spTree>
    <p:extLst>
      <p:ext uri="{BB962C8B-B14F-4D97-AF65-F5344CB8AC3E}">
        <p14:creationId xmlns:p14="http://schemas.microsoft.com/office/powerpoint/2010/main" val="25733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I DIRIGENTI DEL CLUB</a:t>
            </a:r>
          </a:p>
        </p:txBody>
      </p:sp>
      <p:sp>
        <p:nvSpPr>
          <p:cNvPr id="22531" name="Segnaposto contenuto 2"/>
          <p:cNvSpPr>
            <a:spLocks noGrp="1"/>
          </p:cNvSpPr>
          <p:nvPr>
            <p:ph idx="1"/>
          </p:nvPr>
        </p:nvSpPr>
        <p:spPr>
          <a:xfrm>
            <a:off x="779463" y="1828805"/>
            <a:ext cx="7583487" cy="4419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it-IT" dirty="0" smtClean="0"/>
              <a:t>Segretario</a:t>
            </a:r>
          </a:p>
          <a:p>
            <a:pPr algn="ctr"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it-IT" dirty="0" smtClean="0"/>
              <a:t>MARCO ROSSINI</a:t>
            </a:r>
          </a:p>
          <a:p>
            <a:pPr algn="ctr" eaLnBrk="1" hangingPunct="1">
              <a:spcBef>
                <a:spcPts val="3600"/>
              </a:spcBef>
              <a:buFont typeface="Wingdings 2" pitchFamily="18" charset="2"/>
              <a:buNone/>
            </a:pPr>
            <a:r>
              <a:rPr lang="it-IT" dirty="0" smtClean="0"/>
              <a:t>Tesoriere</a:t>
            </a:r>
          </a:p>
          <a:p>
            <a:pPr algn="ctr"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it-IT" dirty="0" smtClean="0"/>
              <a:t>CORRADO PEREGO</a:t>
            </a:r>
          </a:p>
          <a:p>
            <a:pPr algn="ctr" eaLnBrk="1" hangingPunct="1">
              <a:spcBef>
                <a:spcPts val="3600"/>
              </a:spcBef>
              <a:buFont typeface="Wingdings 2" pitchFamily="18" charset="2"/>
              <a:buNone/>
            </a:pPr>
            <a:r>
              <a:rPr lang="it-IT" dirty="0" smtClean="0"/>
              <a:t>Prefetto</a:t>
            </a:r>
          </a:p>
          <a:p>
            <a:pPr algn="ctr" eaLnBrk="1" hangingPunct="1">
              <a:spcBef>
                <a:spcPts val="1200"/>
              </a:spcBef>
              <a:buFont typeface="Wingdings 2" pitchFamily="18" charset="2"/>
              <a:buNone/>
            </a:pPr>
            <a:r>
              <a:rPr lang="it-IT" dirty="0" smtClean="0"/>
              <a:t>MASSIMO COLLEONI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LE COMMISSIONI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36274" y="2224342"/>
            <a:ext cx="7077075" cy="43116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smtClean="0"/>
              <a:t>Amministrazione:	</a:t>
            </a:r>
            <a:r>
              <a:rPr lang="it-IT" b="1" dirty="0" smtClean="0"/>
              <a:t>Enrico PELILLO</a:t>
            </a:r>
          </a:p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smtClean="0"/>
              <a:t>Pubbliche Relazioni:	</a:t>
            </a:r>
            <a:r>
              <a:rPr lang="it-IT" b="1" dirty="0" smtClean="0"/>
              <a:t>Elio ZAMBELLI</a:t>
            </a:r>
          </a:p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smtClean="0"/>
              <a:t>Azione Giovanile:	</a:t>
            </a:r>
            <a:r>
              <a:rPr lang="it-IT" b="1" dirty="0" smtClean="0"/>
              <a:t>Anna VENIER</a:t>
            </a:r>
          </a:p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smtClean="0"/>
              <a:t>Rotary </a:t>
            </a:r>
            <a:r>
              <a:rPr lang="it-IT" dirty="0" err="1" smtClean="0"/>
              <a:t>Foundation</a:t>
            </a:r>
            <a:r>
              <a:rPr lang="it-IT" dirty="0" smtClean="0"/>
              <a:t>:	</a:t>
            </a:r>
            <a:r>
              <a:rPr lang="it-IT" b="1" dirty="0" smtClean="0"/>
              <a:t>Clemente PREDA</a:t>
            </a:r>
          </a:p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smtClean="0"/>
              <a:t>Effettivo:	</a:t>
            </a:r>
            <a:r>
              <a:rPr lang="it-IT" b="1" dirty="0" smtClean="0"/>
              <a:t>Fulvia CASTELLI</a:t>
            </a:r>
          </a:p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smtClean="0"/>
              <a:t>Progetti:	</a:t>
            </a:r>
            <a:r>
              <a:rPr lang="it-IT" b="1" dirty="0" smtClean="0"/>
              <a:t>Paola </a:t>
            </a:r>
            <a:r>
              <a:rPr lang="it-IT" b="1" dirty="0" smtClean="0"/>
              <a:t>BRAMBILLA</a:t>
            </a:r>
            <a:endParaRPr lang="it-IT" b="1" dirty="0" smtClean="0"/>
          </a:p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err="1" smtClean="0"/>
              <a:t>Resp</a:t>
            </a:r>
            <a:r>
              <a:rPr lang="it-IT" dirty="0" smtClean="0"/>
              <a:t>. Triangolazione:	</a:t>
            </a:r>
            <a:r>
              <a:rPr lang="it-IT" b="1" dirty="0" smtClean="0"/>
              <a:t>Alberto RAVASIO</a:t>
            </a:r>
          </a:p>
          <a:p>
            <a:pPr algn="just" eaLnBrk="1" fontAlgn="auto" hangingPunct="1">
              <a:spcBef>
                <a:spcPts val="1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Wingdings" charset="2"/>
              <a:buChar char=""/>
              <a:tabLst>
                <a:tab pos="4125913" algn="l"/>
              </a:tabLst>
              <a:defRPr/>
            </a:pPr>
            <a:r>
              <a:rPr lang="it-IT" dirty="0" err="1" smtClean="0"/>
              <a:t>Resp</a:t>
            </a:r>
            <a:r>
              <a:rPr lang="it-IT" dirty="0" smtClean="0"/>
              <a:t>. Bollettino e Sito Web:	</a:t>
            </a:r>
            <a:r>
              <a:rPr lang="it-IT" b="1" dirty="0" smtClean="0"/>
              <a:t>Edoardo GERBELLI</a:t>
            </a:r>
            <a:endParaRPr lang="it-IT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IL CONSIGLIO DIRETTIVO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it-IT" sz="2400" b="1" dirty="0" smtClean="0"/>
              <a:t>Matteo FERRETTI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dirty="0" smtClean="0"/>
              <a:t>con</a:t>
            </a:r>
          </a:p>
          <a:p>
            <a:pPr algn="ctr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it-IT" dirty="0" smtClean="0"/>
              <a:t>Clemente PREDA – Marco ROSSINI – Corrado PEREGO – Massimo COLLEONI – Andrea Onorato CATTANEO - Marco GHISALBERTI – Enrico PELILLO – Elio ZAMBELLI – Anna VENIER – Fulvia CASTELLI – Paola BRAMBILLA – Pietro PELLEGRINI – Giovanni MESSINA – Paolo SANGUETTOLA – Emanuele CORTESI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CI OCCUPEREMO DI .......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7" cy="4364038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Commissione AMMINISTRAZIONE</a:t>
            </a:r>
          </a:p>
          <a:p>
            <a:pPr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dirty="0" smtClean="0"/>
              <a:t>Enrico PELILLO con Marco ROSSINI e Corrado PEREGO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AGGIORNAMENTO STATUTO E REGOLAMENTO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PIANIFICAZIONE DELLE RIUNIONI SETTIMANALI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PIANIFICAZIONE DELLE ASSEMBLEE </a:t>
            </a:r>
            <a:r>
              <a:rPr lang="it-IT" dirty="0" err="1" smtClean="0"/>
              <a:t>DI</a:t>
            </a:r>
            <a:r>
              <a:rPr lang="it-IT" dirty="0" smtClean="0"/>
              <a:t> CLUB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PIANIFICAZIONE DELLE VISITE DEL GOVERNATORE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dirty="0" smtClean="0"/>
              <a:t>PIANIFICAZIONE </a:t>
            </a:r>
            <a:r>
              <a:rPr lang="it-IT" dirty="0" err="1" smtClean="0"/>
              <a:t>DI</a:t>
            </a:r>
            <a:r>
              <a:rPr lang="it-IT" dirty="0" smtClean="0"/>
              <a:t> UN PROGRAMMA </a:t>
            </a:r>
            <a:r>
              <a:rPr lang="it-IT" dirty="0" err="1" smtClean="0"/>
              <a:t>DI</a:t>
            </a:r>
            <a:r>
              <a:rPr lang="it-IT" dirty="0" smtClean="0"/>
              <a:t> SVILUPPO DELLA LEADERSHIP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3" descr="RotaryMoE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379905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it-IT" smtClean="0"/>
              <a:t>CI OCCUPEREMO DI .......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it-IT" sz="2800" b="1" dirty="0" smtClean="0">
                <a:solidFill>
                  <a:srgbClr val="BEF676"/>
                </a:solidFill>
              </a:rPr>
              <a:t>Commissione PUBBLICE RELAZIONI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it-IT" dirty="0" smtClean="0"/>
              <a:t>Elio ZAMBELLI con Emanuela LANFRANCO, Paolo CIVIDINI e Carlo PEDRALI</a:t>
            </a:r>
          </a:p>
          <a:p>
            <a:pPr algn="just" eaLnBrk="1" hangingPunct="1"/>
            <a:r>
              <a:rPr lang="it-IT" dirty="0" smtClean="0"/>
              <a:t>ASSICURARSI CHE I SOCI CONOSCANO LA STORIA, GLI SCOPI E I PROGRAMMI DEL ROTARY</a:t>
            </a:r>
          </a:p>
          <a:p>
            <a:pPr algn="just" eaLnBrk="1" hangingPunct="1"/>
            <a:r>
              <a:rPr lang="it-IT" dirty="0" smtClean="0"/>
              <a:t>CURARE I RAPPORTI CON I MEDIA</a:t>
            </a:r>
          </a:p>
          <a:p>
            <a:pPr algn="just" eaLnBrk="1" hangingPunct="1"/>
            <a:r>
              <a:rPr lang="it-IT" dirty="0" smtClean="0"/>
              <a:t>PUBBLICIZZARE I PROGETTI E LE ATTIVITA’ DI SUCCESSO CHE AIUTINO LA GENTE A CONOSCERE LA MISSIONE E GLI OBIETTIVI DEL ROTARY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5333" decel="2533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7622 -0.415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20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ivoluzione">
  <a:themeElements>
    <a:clrScheme name="Rivoluzione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ivoluzione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ivoluzione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Rivoluzione.thmx</Template>
  <TotalTime>237</TotalTime>
  <Words>600</Words>
  <Application>Microsoft Macintosh PowerPoint</Application>
  <PresentationFormat>Presentazione su schermo (4:3)</PresentationFormat>
  <Paragraphs>84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Rivoluzione</vt:lpstr>
      <vt:lpstr>ANNO ROTARIANO</vt:lpstr>
      <vt:lpstr>Presentazione di PowerPoint</vt:lpstr>
      <vt:lpstr>IL MESSAGGIO DI GARY C.K. HUANG</vt:lpstr>
      <vt:lpstr>IL NOSTRO CLUB IN QUEST’ANNO ROTARIANO</vt:lpstr>
      <vt:lpstr>I DIRIGENTI DEL CLUB</vt:lpstr>
      <vt:lpstr>LE COMMISSIONI</vt:lpstr>
      <vt:lpstr>IL CONSIGLIO DIRETTIVO</vt:lpstr>
      <vt:lpstr>CI OCCUPEREMO DI .......</vt:lpstr>
      <vt:lpstr>CI OCCUPEREMO DI .......</vt:lpstr>
      <vt:lpstr>CI OCCUPEREMO DI .......</vt:lpstr>
      <vt:lpstr>CI OCCUPEREMO DI .......</vt:lpstr>
      <vt:lpstr>CI OCCUPEREMO DI .......</vt:lpstr>
      <vt:lpstr>CI OCCUPEREMO DI .......</vt:lpstr>
      <vt:lpstr>CI OCCUPEREMO DI .......</vt:lpstr>
      <vt:lpstr>TUTTI INSIEME, QUI, ABBIAMO UNO SCOPO       ACCENDIAMO LA NOSTRA LUCE</vt:lpstr>
    </vt:vector>
  </TitlesOfParts>
  <Company>STUDIO ASSOCIATO GERBELLI-RIVA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 ROTARIANO</dc:title>
  <dc:creator>GERBELLI Edoardo</dc:creator>
  <cp:lastModifiedBy>Matteo Ferretti</cp:lastModifiedBy>
  <cp:revision>20</cp:revision>
  <dcterms:created xsi:type="dcterms:W3CDTF">2014-06-21T07:06:05Z</dcterms:created>
  <dcterms:modified xsi:type="dcterms:W3CDTF">2014-06-30T11:19:26Z</dcterms:modified>
</cp:coreProperties>
</file>